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0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31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1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B498-7AE0-413A-BEDC-735A2BFC5C6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8C17DA-36C6-408B-A8DD-B35D87EA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PenangPython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pythonpeo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nang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605652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/>
              <a:t>Flask API and deploy using Docker on Google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10" y="209117"/>
            <a:ext cx="6961907" cy="4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Flask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web application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WSGI </a:t>
            </a:r>
            <a:r>
              <a:rPr lang="en-US" dirty="0"/>
              <a:t>Web Server Gateway </a:t>
            </a:r>
            <a:r>
              <a:rPr lang="en-US" dirty="0" smtClean="0"/>
              <a:t>Interface</a:t>
            </a:r>
          </a:p>
          <a:p>
            <a:r>
              <a:rPr lang="en-US" dirty="0" err="1"/>
              <a:t>Werkzeug</a:t>
            </a:r>
            <a:endParaRPr lang="en-US" dirty="0"/>
          </a:p>
          <a:p>
            <a:r>
              <a:rPr lang="en-US" dirty="0" smtClean="0"/>
              <a:t>Jinga2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Python3</a:t>
            </a:r>
          </a:p>
          <a:p>
            <a:r>
              <a:rPr lang="en-MY" dirty="0" smtClean="0"/>
              <a:t>Flask</a:t>
            </a:r>
          </a:p>
          <a:p>
            <a:endParaRPr lang="en-MY" dirty="0"/>
          </a:p>
          <a:p>
            <a:endParaRPr lang="en-MY" dirty="0" smtClean="0"/>
          </a:p>
          <a:p>
            <a:r>
              <a:rPr lang="en-MY" b="1" dirty="0" smtClean="0"/>
              <a:t>Installation</a:t>
            </a:r>
          </a:p>
          <a:p>
            <a:r>
              <a:rPr lang="en-MY" dirty="0" smtClean="0"/>
              <a:t>pip3 install 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Flask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flask import </a:t>
            </a:r>
            <a:r>
              <a:rPr lang="en-US" dirty="0" smtClean="0"/>
              <a:t>Flask</a:t>
            </a:r>
          </a:p>
          <a:p>
            <a:pPr marL="0" indent="0">
              <a:buNone/>
            </a:pPr>
            <a:r>
              <a:rPr lang="en-US" dirty="0" smtClean="0"/>
              <a:t>app </a:t>
            </a:r>
            <a:r>
              <a:rPr lang="en-US" dirty="0"/>
              <a:t>= Flask(__name__)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 smtClean="0"/>
              <a:t>("/")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hello():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"Hello World!"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"__main</a:t>
            </a:r>
            <a:r>
              <a:rPr lang="en-US" dirty="0" smtClean="0"/>
              <a:t>__“ :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app.run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How to run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Python hello.py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Dockerize</a:t>
            </a:r>
            <a:r>
              <a:rPr lang="en-MY" dirty="0" smtClean="0"/>
              <a:t> the Flask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Create </a:t>
            </a:r>
            <a:r>
              <a:rPr lang="en-MY" b="1" i="1" dirty="0" err="1" smtClean="0"/>
              <a:t>Dockerfile</a:t>
            </a:r>
            <a:endParaRPr lang="en-MY" b="1" i="1" dirty="0" smtClean="0"/>
          </a:p>
          <a:p>
            <a:r>
              <a:rPr lang="en-MY" dirty="0" smtClean="0"/>
              <a:t>Create </a:t>
            </a:r>
            <a:r>
              <a:rPr lang="en-MY" b="1" i="1" dirty="0" err="1" smtClean="0"/>
              <a:t>docker-compose.yml</a:t>
            </a:r>
            <a:endParaRPr lang="en-MY" b="1" i="1" dirty="0" smtClean="0"/>
          </a:p>
          <a:p>
            <a:r>
              <a:rPr lang="en-MY" dirty="0" smtClean="0"/>
              <a:t>Create </a:t>
            </a:r>
            <a:r>
              <a:rPr lang="en-MY" b="1" i="1" dirty="0" smtClean="0"/>
              <a:t>requirements.txt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commands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build 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list images </a:t>
            </a:r>
          </a:p>
          <a:p>
            <a:r>
              <a:rPr lang="en-US" dirty="0" err="1"/>
              <a:t>docker</a:t>
            </a:r>
            <a:r>
              <a:rPr lang="en-US" dirty="0"/>
              <a:t> container ls </a:t>
            </a:r>
            <a:r>
              <a:rPr lang="en-US" dirty="0" smtClean="0"/>
              <a:t>–all</a:t>
            </a:r>
          </a:p>
          <a:p>
            <a:r>
              <a:rPr lang="pt-BR" dirty="0"/>
              <a:t>sudo docker exec -i -t  332812a08554  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Thank you </a:t>
            </a:r>
            <a:r>
              <a:rPr lang="en-MY" smtClean="0">
                <a:sym typeface="Wingdings" panose="05000000000000000000" pitchFamily="2" charset="2"/>
              </a:rPr>
              <a:t>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Follow us on twitter, </a:t>
            </a:r>
            <a:r>
              <a:rPr lang="en-MY" dirty="0" err="1" smtClean="0"/>
              <a:t>facebook</a:t>
            </a:r>
            <a:r>
              <a:rPr lang="en-MY" dirty="0"/>
              <a:t> </a:t>
            </a:r>
            <a:r>
              <a:rPr lang="en-MY" dirty="0" smtClean="0"/>
              <a:t>and </a:t>
            </a:r>
            <a:r>
              <a:rPr lang="en-MY" dirty="0" err="1" smtClean="0"/>
              <a:t>github</a:t>
            </a:r>
            <a:endParaRPr lang="en-MY" dirty="0" smtClean="0"/>
          </a:p>
          <a:p>
            <a:r>
              <a:rPr lang="en-MY" dirty="0" smtClean="0"/>
              <a:t> @</a:t>
            </a:r>
            <a:r>
              <a:rPr lang="en-MY" dirty="0" err="1" smtClean="0"/>
              <a:t>PenangPython</a:t>
            </a:r>
            <a:r>
              <a:rPr lang="en-MY" dirty="0"/>
              <a:t> </a:t>
            </a:r>
            <a:endParaRPr lang="en-MY" dirty="0" smtClean="0"/>
          </a:p>
          <a:p>
            <a:r>
              <a:rPr lang="en-MY" dirty="0" smtClean="0">
                <a:hlinkClick r:id="rId2"/>
              </a:rPr>
              <a:t>https</a:t>
            </a:r>
            <a:r>
              <a:rPr lang="en-MY" dirty="0">
                <a:hlinkClick r:id="rId2"/>
              </a:rPr>
              <a:t>://</a:t>
            </a:r>
            <a:r>
              <a:rPr lang="en-MY" dirty="0" smtClean="0">
                <a:hlinkClick r:id="rId2"/>
              </a:rPr>
              <a:t>twitter.com/pythonpeople</a:t>
            </a:r>
            <a:r>
              <a:rPr lang="en-MY" dirty="0" smtClean="0"/>
              <a:t> </a:t>
            </a:r>
          </a:p>
          <a:p>
            <a:endParaRPr lang="en-MY" dirty="0"/>
          </a:p>
          <a:p>
            <a:r>
              <a:rPr lang="en-MY" dirty="0">
                <a:hlinkClick r:id="rId3"/>
              </a:rPr>
              <a:t>https://www.facebook.com/groups/PenangPython</a:t>
            </a:r>
            <a:r>
              <a:rPr lang="en-MY" dirty="0" smtClean="0">
                <a:hlinkClick r:id="rId3"/>
              </a:rPr>
              <a:t>/</a:t>
            </a:r>
            <a:r>
              <a:rPr lang="en-MY" dirty="0" smtClean="0"/>
              <a:t> </a:t>
            </a:r>
          </a:p>
          <a:p>
            <a:endParaRPr lang="en-MY" dirty="0" smtClean="0">
              <a:hlinkClick r:id="rId4"/>
            </a:endParaRPr>
          </a:p>
          <a:p>
            <a:r>
              <a:rPr lang="en-MY" dirty="0" smtClean="0">
                <a:hlinkClick r:id="rId4"/>
              </a:rPr>
              <a:t>https</a:t>
            </a:r>
            <a:r>
              <a:rPr lang="en-MY" dirty="0">
                <a:hlinkClick r:id="rId4"/>
              </a:rPr>
              <a:t>://</a:t>
            </a:r>
            <a:r>
              <a:rPr lang="en-MY" dirty="0" smtClean="0">
                <a:hlinkClick r:id="rId4"/>
              </a:rPr>
              <a:t>github.com/PenangPython</a:t>
            </a:r>
            <a:r>
              <a:rPr lang="en-MY" dirty="0" smtClean="0"/>
              <a:t> </a:t>
            </a:r>
          </a:p>
          <a:p>
            <a:endParaRPr lang="en-MY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912" y="2606158"/>
            <a:ext cx="835169" cy="802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861" y="3534319"/>
            <a:ext cx="2209366" cy="655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040" y="4323118"/>
            <a:ext cx="2058915" cy="8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692</TotalTime>
  <Words>112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Flask API and deploy using Docker on Google Clouds</vt:lpstr>
      <vt:lpstr>What is Flask?</vt:lpstr>
      <vt:lpstr>Prerequisites </vt:lpstr>
      <vt:lpstr>Flask App development</vt:lpstr>
      <vt:lpstr>How to run it</vt:lpstr>
      <vt:lpstr>Dockerize the Flask app</vt:lpstr>
      <vt:lpstr>Useful commands :</vt:lpstr>
      <vt:lpstr>Thank you 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Mote, Abhijeet DadaX</dc:creator>
  <cp:keywords>CTPClassification=CTP_NT</cp:keywords>
  <cp:lastModifiedBy>Mote, Abhijeet DadaX</cp:lastModifiedBy>
  <cp:revision>51</cp:revision>
  <dcterms:created xsi:type="dcterms:W3CDTF">2019-03-22T07:23:12Z</dcterms:created>
  <dcterms:modified xsi:type="dcterms:W3CDTF">2019-03-23T01:47:02Z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e471275a-3e5a-4067-b8b6-9752cfa4a8d8</vt:lpwstr>
  </property>
  <property fmtid="{D5CDD505-2E9C-101B-9397-08002B2CF9AE}" pid="3" name="CTP_TimeStamp">
    <vt:lpwstr>2019-03-23 01:47:02Z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