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8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0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9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5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9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5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1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6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4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9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7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01D5-C8B9-485E-A1F6-CE047673F9C2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48BF-5838-44F7-9F5B-6D4148522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48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522-E1A8-73A8-7C03-36096DDA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94256"/>
            <a:ext cx="6381660" cy="1117687"/>
          </a:xfrm>
        </p:spPr>
        <p:txBody>
          <a:bodyPr/>
          <a:lstStyle/>
          <a:p>
            <a:r>
              <a:rPr lang="en-GB" sz="4400" dirty="0">
                <a:latin typeface="Arial Black" panose="020B0A04020102020204" pitchFamily="34" charset="0"/>
              </a:rPr>
              <a:t>CRICKETSCOPE</a:t>
            </a:r>
            <a:r>
              <a:rPr lang="en-GB" dirty="0">
                <a:latin typeface="Arial Black" panose="020B0A04020102020204" pitchFamily="34" charset="0"/>
              </a:rPr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3F16-F5E0-4BBA-1E13-8BAA9A68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4078" y="4520825"/>
            <a:ext cx="3906129" cy="2482949"/>
          </a:xfrm>
        </p:spPr>
        <p:txBody>
          <a:bodyPr>
            <a:normAutofit/>
          </a:bodyPr>
          <a:lstStyle/>
          <a:p>
            <a:r>
              <a:rPr lang="en-GB" sz="3200" dirty="0"/>
              <a:t>Project by:-</a:t>
            </a:r>
          </a:p>
          <a:p>
            <a:r>
              <a:rPr lang="en-GB" sz="3200" dirty="0"/>
              <a:t>Dinkar Saroj</a:t>
            </a:r>
          </a:p>
          <a:p>
            <a:r>
              <a:rPr lang="en-GB" sz="3200" dirty="0"/>
              <a:t>Someshwar</a:t>
            </a:r>
          </a:p>
          <a:p>
            <a:r>
              <a:rPr lang="en-GB" sz="3200" dirty="0" err="1"/>
              <a:t>Penchala</a:t>
            </a:r>
            <a:r>
              <a:rPr lang="en-GB" sz="3200" dirty="0"/>
              <a:t> Teja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43277-FCF8-3CE0-DAD2-0759F089E4E0}"/>
              </a:ext>
            </a:extLst>
          </p:cNvPr>
          <p:cNvSpPr txBox="1"/>
          <p:nvPr/>
        </p:nvSpPr>
        <p:spPr>
          <a:xfrm>
            <a:off x="9125855" y="3068433"/>
            <a:ext cx="39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Black" panose="020B0A04020102020204" pitchFamily="34" charset="0"/>
              </a:rPr>
              <a:t>IPL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2384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D4E7-0013-5FD0-DCD0-692B8B17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08" y="662609"/>
            <a:ext cx="9613861" cy="1171557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PROJECT 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B5D9B-D3D0-A3FF-F0D0-28A5E2E4D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63" y="2152357"/>
            <a:ext cx="4557933" cy="43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A4F7-167A-F675-9C43-C8006F5D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  INDIAN PREMIER 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D43D-13C9-25E5-58BF-E2EDC318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8" y="2177847"/>
            <a:ext cx="11524931" cy="4514502"/>
          </a:xfrm>
        </p:spPr>
        <p:txBody>
          <a:bodyPr>
            <a:normAutofit/>
          </a:bodyPr>
          <a:lstStyle/>
          <a:p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IPL, short for the Indian Premier League, is a premier Twenty20 cricket tournament held annually in India. </a:t>
            </a: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features franchise teams representing different cities and states, drawing top cricketing talent from around the world. </a:t>
            </a:r>
          </a:p>
          <a:p>
            <a:pPr marL="0" indent="0">
              <a:buNone/>
            </a:pP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Renowned for its high-octane matches, star-studded line-ups, and vibrant atmosphere, the IPL has become a global phenomenon, captivating millions of fans and setting new standards in cricket entertainment.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5947-F9DF-C258-28B4-DAE9088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8" y="713472"/>
            <a:ext cx="9613861" cy="1080938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527D-AA86-C01E-1879-28EA3A49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4" y="2270613"/>
            <a:ext cx="11617698" cy="432897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Utilize data analytics to uncover patterns, trends, and performance metrics within cricket match data.</a:t>
            </a: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Enhance the cricketing spectacle by delivering engaging insights and narratives derived from data analysis.</a:t>
            </a: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Provide actionable insights to assist our client in making informed decisions regarding player selection, team strategies, and match tactics.</a:t>
            </a:r>
          </a:p>
        </p:txBody>
      </p:sp>
    </p:spTree>
    <p:extLst>
      <p:ext uri="{BB962C8B-B14F-4D97-AF65-F5344CB8AC3E}">
        <p14:creationId xmlns:p14="http://schemas.microsoft.com/office/powerpoint/2010/main" val="215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1719-FD20-FF73-2B5D-46C49A84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0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                 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42138-DB02-5CD6-4A3F-10B0DB32A6EB}"/>
              </a:ext>
            </a:extLst>
          </p:cNvPr>
          <p:cNvSpPr txBox="1"/>
          <p:nvPr/>
        </p:nvSpPr>
        <p:spPr>
          <a:xfrm>
            <a:off x="79513" y="2134454"/>
            <a:ext cx="120329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project aims to streamline the data analysis workflow by designing a relational database schema for efficient data storage.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SQL to manipulate and query the data to extract meaningful insights. </a:t>
            </a:r>
          </a:p>
          <a:p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Furthermore, we will conduct thorough data analysis and preprocessing before developing an interactive dashboard in Power BI to visualize key metrics and insights for effective decision-making.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8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04A2-7D4B-FB8F-A22E-0EABD3B6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78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                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B3FA6-C5D8-ECE2-EDCC-38A20C69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5" y="2138288"/>
            <a:ext cx="10966130" cy="45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1D3-0169-A8A4-5A76-D92A5DA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             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2E3D4-A3BB-AC8F-984B-0C669FC885B3}"/>
              </a:ext>
            </a:extLst>
          </p:cNvPr>
          <p:cNvSpPr txBox="1"/>
          <p:nvPr/>
        </p:nvSpPr>
        <p:spPr>
          <a:xfrm>
            <a:off x="4319565" y="2944460"/>
            <a:ext cx="7704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>
                <a:latin typeface="Calibri" panose="020F0502020204030204" pitchFamily="34" charset="0"/>
                <a:cs typeface="Calibri" panose="020F0502020204030204" pitchFamily="34" charset="0"/>
              </a:rPr>
              <a:t>Importing huge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>
                <a:latin typeface="Calibri" panose="020F0502020204030204" pitchFamily="34" charset="0"/>
                <a:cs typeface="Calibri" panose="020F0502020204030204" pitchFamily="34" charset="0"/>
              </a:rPr>
              <a:t>Connecting </a:t>
            </a:r>
            <a:r>
              <a:rPr lang="en-GB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GB" sz="4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GB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Powerbi</a:t>
            </a:r>
            <a:endParaRPr lang="en-GB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>
                <a:latin typeface="Calibri" panose="020F0502020204030204" pitchFamily="34" charset="0"/>
                <a:cs typeface="Calibri" panose="020F0502020204030204" pitchFamily="34" charset="0"/>
              </a:rPr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F327D-ED6D-1B37-6CAD-E0864560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5" y="2208627"/>
            <a:ext cx="3825529" cy="41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8C1D-7AC1-F31F-D206-8F829F2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      LEARNING OUTCOMES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5C481-9DA7-9CA4-9450-3865947A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2405574"/>
            <a:ext cx="3716854" cy="3882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829F7-B5B7-12D0-A505-559220F7677F}"/>
              </a:ext>
            </a:extLst>
          </p:cNvPr>
          <p:cNvSpPr txBox="1"/>
          <p:nvPr/>
        </p:nvSpPr>
        <p:spPr>
          <a:xfrm>
            <a:off x="4658699" y="2729132"/>
            <a:ext cx="65508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Importing data into </a:t>
            </a:r>
            <a:r>
              <a:rPr lang="en-GB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 workbench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 about Connector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Time Management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4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D4FBD7-ABAB-36A7-86BD-1C373FC60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>
          <a:xfrm>
            <a:off x="-1" y="0"/>
            <a:ext cx="1222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72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233</TotalTime>
  <Words>236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Berlin</vt:lpstr>
      <vt:lpstr>CRICKETSCOPE   </vt:lpstr>
      <vt:lpstr>PROJECT LOGO</vt:lpstr>
      <vt:lpstr>  INDIAN PREMIER LEAGUE</vt:lpstr>
      <vt:lpstr>                OBJECTIVE</vt:lpstr>
      <vt:lpstr>                  SCOPE</vt:lpstr>
      <vt:lpstr>                 DASHBOARD</vt:lpstr>
      <vt:lpstr>                CHALLENGES</vt:lpstr>
      <vt:lpstr>      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CRICKETSCOPE   </dc:title>
  <dc:creator>admin</dc:creator>
  <cp:lastModifiedBy>admin</cp:lastModifiedBy>
  <cp:revision>3</cp:revision>
  <dcterms:created xsi:type="dcterms:W3CDTF">2024-02-25T07:34:08Z</dcterms:created>
  <dcterms:modified xsi:type="dcterms:W3CDTF">2024-02-26T15:35:26Z</dcterms:modified>
</cp:coreProperties>
</file>