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68" d="100"/>
          <a:sy n="68" d="100"/>
        </p:scale>
        <p:origin x="-11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12/26/2013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12/26/2013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hyperlink" Target="http://csharpfundamentals.telerik.com/" TargetMode="External"/><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3"/>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5"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7"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
        <p:nvSpPr>
          <p:cNvPr id="22" name="Text Placeholder 6"/>
          <p:cNvSpPr>
            <a:spLocks noGrp="1"/>
          </p:cNvSpPr>
          <p:nvPr/>
        </p:nvSpPr>
        <p:spPr>
          <a:xfrm>
            <a:off x="219536" y="5556243"/>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23" name="Text Placeholder 7"/>
          <p:cNvSpPr>
            <a:spLocks noGrp="1"/>
          </p:cNvSpPr>
          <p:nvPr/>
        </p:nvSpPr>
        <p:spPr>
          <a:xfrm>
            <a:off x="219537" y="5861043"/>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24" name="Text Placeholder 13"/>
          <p:cNvSpPr>
            <a:spLocks noGrp="1"/>
          </p:cNvSpPr>
          <p:nvPr/>
        </p:nvSpPr>
        <p:spPr>
          <a:xfrm>
            <a:off x="219537" y="5181600"/>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extLst>
              <p:ext uri="{D42A27DB-BD31-4B8C-83A1-F6EECF244321}">
                <p14:modId xmlns:p14="http://schemas.microsoft.com/office/powerpoint/2010/main" val="4072463196"/>
              </p:ext>
            </p:extLst>
          </p:nvPr>
        </p:nvGraphicFramePr>
        <p:xfrm>
          <a:off x="5715000" y="4343400"/>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4441</TotalTime>
  <Words>3023</Words>
  <Application>Microsoft Office PowerPoint</Application>
  <PresentationFormat>On-screen Show (4:3)</PresentationFormat>
  <Paragraphs>568</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Virusa</cp:lastModifiedBy>
  <cp:revision>315</cp:revision>
  <dcterms:created xsi:type="dcterms:W3CDTF">2007-12-08T16:03:35Z</dcterms:created>
  <dcterms:modified xsi:type="dcterms:W3CDTF">2013-12-28T15:22:12Z</dcterms:modified>
  <cp:category>software engineering</cp:category>
</cp:coreProperties>
</file>