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90" r:id="rId1"/>
  </p:sldMasterIdLst>
  <p:notesMasterIdLst>
    <p:notesMasterId r:id="rId2"/>
  </p:notesMasterIdLst>
  <p:sldIdLst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6" r:id="rId13"/>
    <p:sldId id="347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ency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2164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asunm1633312216455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690336"/>
            <a:ext cx="6282335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253825"/>
            <a:ext cx="5456636" cy="62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6916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9233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2024-09-19T04:47:23Z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063c6e18ac724533a70fbc4007165c4a</vt:lpwstr>
  </property>
</Properties>
</file>