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1" r:id="rId3"/>
    <p:sldId id="263" r:id="rId4"/>
    <p:sldId id="257" r:id="rId5"/>
    <p:sldId id="258" r:id="rId6"/>
    <p:sldId id="259" r:id="rId7"/>
    <p:sldId id="260" r:id="rId8"/>
    <p:sldId id="266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6" autoAdjust="0"/>
    <p:restoredTop sz="94660"/>
  </p:normalViewPr>
  <p:slideViewPr>
    <p:cSldViewPr snapToGrid="0">
      <p:cViewPr>
        <p:scale>
          <a:sx n="47" d="100"/>
          <a:sy n="47" d="100"/>
        </p:scale>
        <p:origin x="6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36BC-D8A9-4E2F-877F-8AE424C33C6B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A4E1-0843-43A0-B6F0-6762EB184F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06689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36BC-D8A9-4E2F-877F-8AE424C33C6B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A4E1-0843-43A0-B6F0-6762EB184F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8778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36BC-D8A9-4E2F-877F-8AE424C33C6B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A4E1-0843-43A0-B6F0-6762EB184FC0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570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36BC-D8A9-4E2F-877F-8AE424C33C6B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A4E1-0843-43A0-B6F0-6762EB184F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03173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36BC-D8A9-4E2F-877F-8AE424C33C6B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A4E1-0843-43A0-B6F0-6762EB184FC0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9502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36BC-D8A9-4E2F-877F-8AE424C33C6B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A4E1-0843-43A0-B6F0-6762EB184F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7685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36BC-D8A9-4E2F-877F-8AE424C33C6B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A4E1-0843-43A0-B6F0-6762EB184F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8337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36BC-D8A9-4E2F-877F-8AE424C33C6B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A4E1-0843-43A0-B6F0-6762EB184F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371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36BC-D8A9-4E2F-877F-8AE424C33C6B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A4E1-0843-43A0-B6F0-6762EB184F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932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36BC-D8A9-4E2F-877F-8AE424C33C6B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A4E1-0843-43A0-B6F0-6762EB184F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646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36BC-D8A9-4E2F-877F-8AE424C33C6B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A4E1-0843-43A0-B6F0-6762EB184F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9422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36BC-D8A9-4E2F-877F-8AE424C33C6B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A4E1-0843-43A0-B6F0-6762EB184F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1688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36BC-D8A9-4E2F-877F-8AE424C33C6B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A4E1-0843-43A0-B6F0-6762EB184F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640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36BC-D8A9-4E2F-877F-8AE424C33C6B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A4E1-0843-43A0-B6F0-6762EB184F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5520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36BC-D8A9-4E2F-877F-8AE424C33C6B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A4E1-0843-43A0-B6F0-6762EB184F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1986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A4E1-0843-43A0-B6F0-6762EB184FC0}" type="slidenum">
              <a:rPr lang="cs-CZ" smtClean="0"/>
              <a:t>‹#›</a:t>
            </a:fld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36BC-D8A9-4E2F-877F-8AE424C33C6B}" type="datetimeFigureOut">
              <a:rPr lang="cs-CZ" smtClean="0"/>
              <a:t>06.11.2023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2454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36BC-D8A9-4E2F-877F-8AE424C33C6B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31A4E1-0843-43A0-B6F0-6762EB184F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958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0DABD6-26FB-F9A8-1225-0D86B941A2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Vylepšení Aplikace IDOS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4B23D3-E167-BB94-F42E-98F1BB53FC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1580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2EBBDF-6BA3-DA62-F1C1-4303BB4F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856" y="2975727"/>
            <a:ext cx="5680233" cy="1320800"/>
          </a:xfrm>
        </p:spPr>
        <p:txBody>
          <a:bodyPr/>
          <a:lstStyle/>
          <a:p>
            <a:r>
              <a:rPr lang="cs-CZ" dirty="0"/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424746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22677E8-CDBA-4CEC-32DC-8E6960B0E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cs-CZ" dirty="0"/>
              <a:t>Problémy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92D9421-FF50-359D-5209-0C9DD3213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cs-CZ" dirty="0"/>
              <a:t>Složité objednání lístku</a:t>
            </a:r>
          </a:p>
          <a:p>
            <a:r>
              <a:rPr lang="cs-CZ" dirty="0"/>
              <a:t>Téměř neexistující sledování financí</a:t>
            </a:r>
          </a:p>
          <a:p>
            <a:r>
              <a:rPr lang="cs-CZ" dirty="0"/>
              <a:t>Nespokojenost zákazníků</a:t>
            </a:r>
            <a:r>
              <a:rPr lang="en-US" dirty="0"/>
              <a:t> s </a:t>
            </a:r>
            <a:r>
              <a:rPr lang="en-US" dirty="0" err="1"/>
              <a:t>designem</a:t>
            </a:r>
            <a:r>
              <a:rPr lang="en-US" dirty="0"/>
              <a:t> </a:t>
            </a:r>
            <a:r>
              <a:rPr lang="en-US" dirty="0" err="1"/>
              <a:t>aplikací</a:t>
            </a:r>
            <a:endParaRPr lang="cs-CZ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6996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1F107D9-73CE-5D6B-6707-613AE87E7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cs-CZ"/>
              <a:t>Návrh úpravy</a:t>
            </a:r>
            <a:endParaRPr lang="cs-CZ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E0CDB43-2AA9-A45F-3ED4-D4B43169A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cs-CZ" dirty="0"/>
              <a:t>Přidání kompletního sledování financí</a:t>
            </a:r>
          </a:p>
          <a:p>
            <a:r>
              <a:rPr lang="cs-CZ" dirty="0"/>
              <a:t>Zjednodušení a urychlení objednání jízdenky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220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494492-F4CE-726E-A8D3-E3ECEFC1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Figma</a:t>
            </a:r>
            <a:endParaRPr lang="cs-CZ" dirty="0"/>
          </a:p>
        </p:txBody>
      </p:sp>
      <p:pic>
        <p:nvPicPr>
          <p:cNvPr id="4" name="Obrázek 3" descr="Obsah obrázku text, snímek obrazovky, software&#10;&#10;Popis byl vytvořen automaticky">
            <a:extLst>
              <a:ext uri="{FF2B5EF4-FFF2-40B4-BE49-F238E27FC236}">
                <a16:creationId xmlns:a16="http://schemas.microsoft.com/office/drawing/2014/main" id="{634FA82E-EFAB-578A-4A09-E50DC9200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3037500" cy="5400000"/>
          </a:xfrm>
          <a:prstGeom prst="rect">
            <a:avLst/>
          </a:prstGeom>
        </p:spPr>
      </p:pic>
      <p:pic>
        <p:nvPicPr>
          <p:cNvPr id="10" name="Obrázek 9" descr="Obsah obrázku vzor, steh, text, černobílý&#10;&#10;Popis byl vytvořen automaticky">
            <a:extLst>
              <a:ext uri="{FF2B5EF4-FFF2-40B4-BE49-F238E27FC236}">
                <a16:creationId xmlns:a16="http://schemas.microsoft.com/office/drawing/2014/main" id="{36FDE79A-69C4-BF5E-CBF4-E2A1BB086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507" y="1803603"/>
            <a:ext cx="3263492" cy="3250794"/>
          </a:xfrm>
          <a:prstGeom prst="rect">
            <a:avLst/>
          </a:prstGeom>
        </p:spPr>
      </p:pic>
      <p:pic>
        <p:nvPicPr>
          <p:cNvPr id="12" name="Obrázek 11" descr="Obsah obrázku text, snímek obrazovky&#10;&#10;Popis byl vytvořen automaticky">
            <a:extLst>
              <a:ext uri="{FF2B5EF4-FFF2-40B4-BE49-F238E27FC236}">
                <a16:creationId xmlns:a16="http://schemas.microsoft.com/office/drawing/2014/main" id="{D5F0D6DA-8AC4-0D56-EF95-8BF796C0A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420" y="1270000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19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 descr="Obsah obrázku text, snímek obrazovky, software, Operační systém&#10;&#10;Popis byl vytvořen automaticky">
            <a:extLst>
              <a:ext uri="{FF2B5EF4-FFF2-40B4-BE49-F238E27FC236}">
                <a16:creationId xmlns:a16="http://schemas.microsoft.com/office/drawing/2014/main" id="{372954DA-E08A-4605-13C3-E220E07ED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37" y="729000"/>
            <a:ext cx="3037500" cy="5400000"/>
          </a:xfrm>
          <a:prstGeom prst="rect">
            <a:avLst/>
          </a:prstGeom>
        </p:spPr>
      </p:pic>
      <p:pic>
        <p:nvPicPr>
          <p:cNvPr id="5" name="Obrázek 4" descr="Obsah obrázku text, snímek obrazovky, software&#10;&#10;Popis byl vytvořen automaticky">
            <a:extLst>
              <a:ext uri="{FF2B5EF4-FFF2-40B4-BE49-F238E27FC236}">
                <a16:creationId xmlns:a16="http://schemas.microsoft.com/office/drawing/2014/main" id="{048998A5-E3EE-402B-21E1-7895E2204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250" y="729000"/>
            <a:ext cx="3037500" cy="5400000"/>
          </a:xfrm>
          <a:prstGeom prst="rect">
            <a:avLst/>
          </a:prstGeom>
        </p:spPr>
      </p:pic>
      <p:pic>
        <p:nvPicPr>
          <p:cNvPr id="7" name="Obrázek 6" descr="Obsah obrázku text, snímek obrazovky, software, Operační systém&#10;&#10;Popis byl vytvořen automaticky">
            <a:extLst>
              <a:ext uri="{FF2B5EF4-FFF2-40B4-BE49-F238E27FC236}">
                <a16:creationId xmlns:a16="http://schemas.microsoft.com/office/drawing/2014/main" id="{937F37E7-95CA-EE9F-B3C1-4FAAC3700A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363" y="729000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80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 descr="Obsah obrázku text, snímek obrazovky, software, multimédia&#10;&#10;Popis byl vytvořen automaticky">
            <a:extLst>
              <a:ext uri="{FF2B5EF4-FFF2-40B4-BE49-F238E27FC236}">
                <a16:creationId xmlns:a16="http://schemas.microsoft.com/office/drawing/2014/main" id="{5950B5C8-F696-2F1D-FA23-F72233A94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08" y="729000"/>
            <a:ext cx="3037500" cy="5400000"/>
          </a:xfrm>
          <a:prstGeom prst="rect">
            <a:avLst/>
          </a:prstGeom>
        </p:spPr>
      </p:pic>
      <p:pic>
        <p:nvPicPr>
          <p:cNvPr id="5" name="Obrázek 4" descr="Obsah obrázku text, snímek obrazovky, Písmo, multimédia&#10;&#10;Popis byl vytvořen automaticky">
            <a:extLst>
              <a:ext uri="{FF2B5EF4-FFF2-40B4-BE49-F238E27FC236}">
                <a16:creationId xmlns:a16="http://schemas.microsoft.com/office/drawing/2014/main" id="{6D5F3D2A-10EF-38BC-0C70-52F8B37F78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250" y="729000"/>
            <a:ext cx="3037500" cy="5400000"/>
          </a:xfrm>
          <a:prstGeom prst="rect">
            <a:avLst/>
          </a:prstGeom>
        </p:spPr>
      </p:pic>
      <p:pic>
        <p:nvPicPr>
          <p:cNvPr id="7" name="Obrázek 6" descr="Obsah obrázku text, snímek obrazovky, software, Operační systém&#10;&#10;Popis byl vytvořen automaticky">
            <a:extLst>
              <a:ext uri="{FF2B5EF4-FFF2-40B4-BE49-F238E27FC236}">
                <a16:creationId xmlns:a16="http://schemas.microsoft.com/office/drawing/2014/main" id="{204369AD-E548-1209-F90C-0AA19D71E3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592" y="729000"/>
            <a:ext cx="2376528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73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 descr="Obsah obrázku text, snímek obrazovky, číslo, Písmo&#10;&#10;Popis byl vytvořen automaticky">
            <a:extLst>
              <a:ext uri="{FF2B5EF4-FFF2-40B4-BE49-F238E27FC236}">
                <a16:creationId xmlns:a16="http://schemas.microsoft.com/office/drawing/2014/main" id="{28280933-B340-BFF2-DFE1-E3E0690F6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250" y="729000"/>
            <a:ext cx="3037500" cy="5400000"/>
          </a:xfrm>
          <a:prstGeom prst="rect">
            <a:avLst/>
          </a:prstGeom>
        </p:spPr>
      </p:pic>
      <p:pic>
        <p:nvPicPr>
          <p:cNvPr id="5" name="Obrázek 4" descr="Obsah obrázku text, snímek obrazovky, software&#10;&#10;Popis byl vytvořen automaticky">
            <a:extLst>
              <a:ext uri="{FF2B5EF4-FFF2-40B4-BE49-F238E27FC236}">
                <a16:creationId xmlns:a16="http://schemas.microsoft.com/office/drawing/2014/main" id="{EC767D06-6510-4F5C-73B7-A9BEB69EA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88" y="729000"/>
            <a:ext cx="3037500" cy="5400000"/>
          </a:xfrm>
          <a:prstGeom prst="rect">
            <a:avLst/>
          </a:prstGeom>
        </p:spPr>
      </p:pic>
      <p:pic>
        <p:nvPicPr>
          <p:cNvPr id="7" name="Obrázek 6" descr="Obsah obrázku text, snímek obrazovky, software, Operační systém&#10;&#10;Popis byl vytvořen automaticky">
            <a:extLst>
              <a:ext uri="{FF2B5EF4-FFF2-40B4-BE49-F238E27FC236}">
                <a16:creationId xmlns:a16="http://schemas.microsoft.com/office/drawing/2014/main" id="{EBC9FE94-140D-7B5F-84C1-2E6D87E78F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812" y="729000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40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1F107D9-73CE-5D6B-6707-613AE87E7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 err="1"/>
              <a:t>Vybrané</a:t>
            </a:r>
            <a:r>
              <a:rPr lang="en-US" dirty="0"/>
              <a:t> </a:t>
            </a:r>
            <a:r>
              <a:rPr lang="en-US" dirty="0" err="1"/>
              <a:t>technologie</a:t>
            </a:r>
            <a:br>
              <a:rPr lang="en-US" dirty="0"/>
            </a:br>
            <a:r>
              <a:rPr lang="en-US" dirty="0"/>
              <a:t>a </a:t>
            </a:r>
            <a:r>
              <a:rPr lang="en-US" dirty="0" err="1"/>
              <a:t>architektura</a:t>
            </a:r>
            <a:endParaRPr lang="cs-CZ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E0CDB43-2AA9-A45F-3ED4-D4B43169A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 lnSpcReduction="10000"/>
          </a:bodyPr>
          <a:lstStyle/>
          <a:p>
            <a:r>
              <a:rPr lang="cs-CZ" dirty="0"/>
              <a:t>Vývojové prostředí a programovací jazyk:</a:t>
            </a:r>
          </a:p>
          <a:p>
            <a:pPr lvl="1"/>
            <a:r>
              <a:rPr lang="cs-CZ" dirty="0"/>
              <a:t>Android Studio</a:t>
            </a:r>
          </a:p>
          <a:p>
            <a:pPr lvl="1"/>
            <a:r>
              <a:rPr lang="cs-CZ" dirty="0"/>
              <a:t>Jazyk Kotlin</a:t>
            </a:r>
          </a:p>
          <a:p>
            <a:r>
              <a:rPr lang="en-US" dirty="0" err="1"/>
              <a:t>Architektúra</a:t>
            </a:r>
            <a:r>
              <a:rPr lang="en-US" dirty="0"/>
              <a:t>: </a:t>
            </a:r>
            <a:r>
              <a:rPr lang="cs-CZ" dirty="0"/>
              <a:t>Model-</a:t>
            </a:r>
            <a:r>
              <a:rPr lang="cs-CZ" dirty="0" err="1"/>
              <a:t>View</a:t>
            </a:r>
            <a:r>
              <a:rPr lang="cs-CZ" dirty="0"/>
              <a:t>-</a:t>
            </a:r>
            <a:r>
              <a:rPr lang="cs-CZ" dirty="0" err="1"/>
              <a:t>Controller</a:t>
            </a:r>
            <a:r>
              <a:rPr lang="cs-CZ" dirty="0"/>
              <a:t> (MVC)</a:t>
            </a:r>
          </a:p>
          <a:p>
            <a:pPr lvl="1"/>
            <a:r>
              <a:rPr lang="cs-CZ" dirty="0"/>
              <a:t>Oddělení FE a BE</a:t>
            </a:r>
          </a:p>
          <a:p>
            <a:pPr lvl="1"/>
            <a:r>
              <a:rPr lang="cs-CZ" dirty="0"/>
              <a:t>Definovaná komunikační rozhraní</a:t>
            </a:r>
          </a:p>
          <a:p>
            <a:r>
              <a:rPr lang="cs-CZ" dirty="0" err="1"/>
              <a:t>Frontend</a:t>
            </a:r>
            <a:r>
              <a:rPr lang="cs-CZ" dirty="0"/>
              <a:t> (</a:t>
            </a:r>
            <a:r>
              <a:rPr lang="en-US" dirty="0"/>
              <a:t>Kotlin</a:t>
            </a:r>
            <a:r>
              <a:rPr lang="cs-CZ" dirty="0"/>
              <a:t>):</a:t>
            </a:r>
          </a:p>
          <a:p>
            <a:pPr lvl="1"/>
            <a:r>
              <a:rPr lang="cs-CZ" dirty="0" err="1"/>
              <a:t>View</a:t>
            </a:r>
            <a:r>
              <a:rPr lang="cs-CZ" dirty="0"/>
              <a:t>: Uživatelské rozhraní a vizuální prvky</a:t>
            </a:r>
          </a:p>
          <a:p>
            <a:pPr lvl="1"/>
            <a:r>
              <a:rPr lang="cs-CZ" dirty="0" err="1"/>
              <a:t>Controller</a:t>
            </a:r>
            <a:r>
              <a:rPr lang="cs-CZ" dirty="0"/>
              <a:t>: Logika FE, interakce s uživatelem, API volání</a:t>
            </a:r>
          </a:p>
          <a:p>
            <a:r>
              <a:rPr lang="cs-CZ" dirty="0" err="1"/>
              <a:t>Backend</a:t>
            </a:r>
            <a:r>
              <a:rPr lang="cs-CZ" dirty="0"/>
              <a:t> (</a:t>
            </a:r>
            <a:r>
              <a:rPr lang="en-US" dirty="0"/>
              <a:t>Kotlin</a:t>
            </a:r>
            <a:r>
              <a:rPr lang="cs-CZ" dirty="0"/>
              <a:t>):</a:t>
            </a:r>
          </a:p>
          <a:p>
            <a:pPr lvl="1"/>
            <a:r>
              <a:rPr lang="cs-CZ" dirty="0"/>
              <a:t>Model: Datové struktury</a:t>
            </a:r>
            <a:r>
              <a:rPr lang="en-US" dirty="0"/>
              <a:t>(</a:t>
            </a:r>
            <a:r>
              <a:rPr lang="en-US" dirty="0" err="1"/>
              <a:t>tabulky</a:t>
            </a:r>
            <a:r>
              <a:rPr lang="en-US" dirty="0"/>
              <a:t>)</a:t>
            </a:r>
            <a:r>
              <a:rPr lang="cs-CZ" dirty="0"/>
              <a:t> a manipulace s daty</a:t>
            </a:r>
          </a:p>
          <a:p>
            <a:pPr lvl="1"/>
            <a:r>
              <a:rPr lang="cs-CZ" dirty="0"/>
              <a:t>API: Propojení s FE, operace s datovým modelem (CRUD - </a:t>
            </a:r>
            <a:r>
              <a:rPr lang="cs-CZ" dirty="0" err="1"/>
              <a:t>Create</a:t>
            </a:r>
            <a:r>
              <a:rPr lang="cs-CZ" dirty="0"/>
              <a:t>, </a:t>
            </a:r>
            <a:r>
              <a:rPr lang="cs-CZ" dirty="0" err="1"/>
              <a:t>Read</a:t>
            </a:r>
            <a:r>
              <a:rPr lang="cs-CZ" dirty="0"/>
              <a:t>, Update, </a:t>
            </a:r>
            <a:r>
              <a:rPr lang="cs-CZ" dirty="0" err="1"/>
              <a:t>Delete</a:t>
            </a:r>
            <a:r>
              <a:rPr lang="cs-CZ" dirty="0"/>
              <a:t>)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9290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6FA235BE-75A3-E126-3215-0D3A39986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09" y="550820"/>
            <a:ext cx="2771601" cy="5561931"/>
          </a:xfrm>
          <a:prstGeom prst="rect">
            <a:avLst/>
          </a:prstGeom>
        </p:spPr>
      </p:pic>
      <p:pic>
        <p:nvPicPr>
          <p:cNvPr id="9" name="Picture 8" descr="A screen shot of a phone&#10;&#10;Description automatically generated">
            <a:extLst>
              <a:ext uri="{FF2B5EF4-FFF2-40B4-BE49-F238E27FC236}">
                <a16:creationId xmlns:a16="http://schemas.microsoft.com/office/drawing/2014/main" id="{E7750F5E-9A76-0C9F-BFCC-DA4240F9E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118" y="550820"/>
            <a:ext cx="2625182" cy="5523233"/>
          </a:xfrm>
          <a:prstGeom prst="rect">
            <a:avLst/>
          </a:prstGeom>
        </p:spPr>
      </p:pic>
      <p:pic>
        <p:nvPicPr>
          <p:cNvPr id="11" name="Picture 10" descr="A screenshot of a phone&#10;&#10;Description automatically generated">
            <a:extLst>
              <a:ext uri="{FF2B5EF4-FFF2-40B4-BE49-F238E27FC236}">
                <a16:creationId xmlns:a16="http://schemas.microsoft.com/office/drawing/2014/main" id="{A903A4E8-5AB5-1D6B-F81B-32FC2A40B0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192" y="550819"/>
            <a:ext cx="2671615" cy="552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64055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</TotalTime>
  <Words>117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Fazeta</vt:lpstr>
      <vt:lpstr>Vylepšení Aplikace IDOS</vt:lpstr>
      <vt:lpstr>Problémy</vt:lpstr>
      <vt:lpstr>Návrh úpravy</vt:lpstr>
      <vt:lpstr>Figma</vt:lpstr>
      <vt:lpstr>PowerPoint Presentation</vt:lpstr>
      <vt:lpstr>PowerPoint Presentation</vt:lpstr>
      <vt:lpstr>PowerPoint Presentation</vt:lpstr>
      <vt:lpstr>Vybrané technologie a architektura</vt:lpstr>
      <vt:lpstr>PowerPoint Presentation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Vylepšení Aplikace IDOS</dc:title>
  <dc:creator>Dohnal Michal (241257)</dc:creator>
  <cp:lastModifiedBy>Poliačik Roman (242066)</cp:lastModifiedBy>
  <cp:revision>2</cp:revision>
  <dcterms:created xsi:type="dcterms:W3CDTF">2023-11-06T00:15:15Z</dcterms:created>
  <dcterms:modified xsi:type="dcterms:W3CDTF">2023-11-06T07:55:02Z</dcterms:modified>
</cp:coreProperties>
</file>