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PowerPoint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Code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     speed           dist       
 Min.   : 4.0   Min.   :  2.00  
 1st Qu.:12.0   1st Qu.: 26.00  
 Median :15.0   Median : 36.00  
 Mean   :15.4   Mean   : 42.98  
 3rd Qu.:19.0   3rd Qu.: 56.00  
 Max.   :25.0   Max.   :120.00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Quarto_Powerpoint_Example_files/figure-pptx/cars%20scatter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Star Wars Plot from Week 1</a:t>
            </a:r>
          </a:p>
        </p:txBody>
      </p:sp>
      <p:pic>
        <p:nvPicPr>
          <p:cNvPr descr="Quarto_Powerpoint_Example_files/figure-pptx/formatted%20starwars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PowerPoint Example</dc:title>
  <dc:creator/>
  <cp:keywords/>
  <dcterms:created xsi:type="dcterms:W3CDTF">2022-12-01T05:14:25Z</dcterms:created>
  <dcterms:modified xsi:type="dcterms:W3CDTF">2022-12-01T05:14:25Z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