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337" autoAdjust="0"/>
    <p:restoredTop sz="93465" autoAdjust="0"/>
  </p:normalViewPr>
  <p:slideViewPr>
    <p:cSldViewPr snapToGrid="0" showGuides="1">
      <p:cViewPr varScale="1">
        <p:scale>
          <a:sx n="151" d="100"/>
          <a:sy n="151" d="100"/>
        </p:scale>
        <p:origin x="200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26-01-2023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2124F63-E2BC-3243-A35A-B0E44B246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3CEC14-6FDA-7C41-9C72-850D864B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8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7D9-B7A9-AC4E-8407-264B49DEC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EB6CB0-BCA9-CB4B-85E8-B0D368E9C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846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00838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0</Words>
  <Application>Microsoft Macintosh PowerPoint</Application>
  <PresentationFormat>Breedbeeld</PresentationFormat>
  <Paragraphs>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Ellen Minten</cp:lastModifiedBy>
  <cp:revision>316</cp:revision>
  <dcterms:created xsi:type="dcterms:W3CDTF">2017-10-12T15:08:04Z</dcterms:created>
  <dcterms:modified xsi:type="dcterms:W3CDTF">2023-01-26T10:08:55Z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