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9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45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8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866" y="1563677"/>
            <a:ext cx="8503981" cy="7700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600" b="1" dirty="0" smtClean="0">
                <a:latin typeface="Georgia" panose="02040502050405020303" pitchFamily="18" charset="0"/>
              </a:rPr>
              <a:t>UNIVERSITE PROTESTANTE AU CONGO</a:t>
            </a:r>
            <a:br>
              <a:rPr lang="fr-FR" sz="1600" b="1" dirty="0" smtClean="0">
                <a:latin typeface="Georgia" panose="02040502050405020303" pitchFamily="18" charset="0"/>
              </a:rPr>
            </a:br>
            <a:r>
              <a:rPr lang="fr-FR" sz="1600" b="1" dirty="0" smtClean="0">
                <a:latin typeface="Georgia" panose="02040502050405020303" pitchFamily="18" charset="0"/>
              </a:rPr>
              <a:t>Faculté des sciences informatiques</a:t>
            </a:r>
            <a:br>
              <a:rPr lang="fr-FR" sz="1600" b="1" dirty="0" smtClean="0">
                <a:latin typeface="Georgia" panose="02040502050405020303" pitchFamily="18" charset="0"/>
              </a:rPr>
            </a:br>
            <a:endParaRPr lang="fr-FR" sz="1600" b="1" dirty="0"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1604" y="5657479"/>
            <a:ext cx="7766936" cy="633260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PROFESSEUR  patrick MUKALA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9" y="2475648"/>
            <a:ext cx="2382253" cy="22096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866" y="621881"/>
            <a:ext cx="8638674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REPUBLIQUE DEMOCRATIQUE DU CONGO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MINISTERE DE L’ENSEIGNEMENT SUPERIEUR ET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UNIVERSITAIRE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E.S.U)</a:t>
            </a: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9873" y="2116008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KINSHASA -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LINGWALA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288" y="4830398"/>
            <a:ext cx="5447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TRAVAIL PRATIQUE DE PROGRAMMATION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SYSTÈME</a:t>
            </a:r>
          </a:p>
          <a:p>
            <a:pPr algn="ctr"/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N° 7 </a:t>
            </a: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499" y="1259174"/>
            <a:ext cx="4990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PRESENTE PAR </a:t>
            </a:r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: PENENGE TEBANDIME LIONEL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5639" y="211007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endParaRPr lang="fr-FR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853" y="0"/>
            <a:ext cx="9383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/>
            </a:r>
            <a:br>
              <a:rPr lang="en-US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en-US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a.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cette première question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nous ait demandé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d’implémenter la classe BounderBuffer, en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faisant des petites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modifications sur le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donné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enfin d’obtenir le résultat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escompté qui sera l’affichage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 20 premiers multiples de 4.</a:t>
            </a:r>
          </a:p>
          <a:p>
            <a:pPr algn="just"/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également la charge de vérifier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toutes les valeurs sont affichées dans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l’ordre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aucune valeur n’est doit être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manqué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 la liste mais aussi aucune valeur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n’est doit être  affiché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deux fois.</a:t>
            </a:r>
            <a:endParaRPr lang="en-US" sz="1600" dirty="0">
              <a:ln w="0"/>
              <a:solidFill>
                <a:schemeClr val="accent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0" y="1815882"/>
            <a:ext cx="8370982" cy="40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9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1361912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Code sources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System.Threading;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System.Data;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class BoundedBuffer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// Complete this class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int ReadData;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BoundedBuffer(){}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class MyProducer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Random rand = new Random(1);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BoundedBuffer </a:t>
            </a:r>
            <a:r>
              <a:rPr lang="fr-FR" sz="1600" dirty="0" err="1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boundedBuffer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int totalIters;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MyProducer(BoundedBuffer </a:t>
            </a:r>
            <a:r>
              <a:rPr lang="fr-FR" sz="1600" dirty="0" err="1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boundedBuffer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, int iterations)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 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5849" y="1361912"/>
            <a:ext cx="52565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this.boundedBuffer = boundedBuffer;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totalIters = iterations;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public Thread CreateProducerThread()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return new Thread(new ThreadStart(</a:t>
            </a:r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this.calculate</a:t>
            </a: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));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private void </a:t>
            </a:r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calculate</a:t>
            </a: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int iters = 0;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do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iters += 1;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Thread.Sleep(</a:t>
            </a:r>
            <a:r>
              <a:rPr lang="fr-F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rand.Next</a:t>
            </a: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(2000));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boundedBuffer.WriteData(iters * 4); </a:t>
            </a:r>
            <a:br>
              <a:rPr lang="fr-F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90600" y="487680"/>
            <a:ext cx="813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Voici les codes pour cette première question</a:t>
            </a: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61" y="340072"/>
            <a:ext cx="530451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 while (iters &lt; totalIters);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class MyConsumer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Random rand = new Random(2);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BoundedBuffer boundedBuffer;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int totalIters;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MyConsumer(BoundedBuffer boundedBuffer, int iterations)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this.boundedBuffer = boundedBuffer;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totalIters = iterations;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Thread CreateConsumerThread()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return new Thread(new ThreadStart(</a:t>
            </a:r>
            <a:r>
              <a:rPr lang="fr-FR" sz="1600" dirty="0" err="1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this.printValues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));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void printValues()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int iters = 0;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double pi;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do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 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9280" y="3400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n w="0"/>
                <a:latin typeface="Georgia" panose="02040502050405020303" pitchFamily="18" charset="0"/>
              </a:rPr>
              <a:t>Thread.Sleep(</a:t>
            </a:r>
            <a:r>
              <a:rPr lang="fr-FR" sz="1600" dirty="0" err="1">
                <a:ln w="0"/>
                <a:latin typeface="Georgia" panose="02040502050405020303" pitchFamily="18" charset="0"/>
              </a:rPr>
              <a:t>rand.Next</a:t>
            </a:r>
            <a:r>
              <a:rPr lang="fr-FR" sz="1600" dirty="0">
                <a:ln w="0"/>
                <a:latin typeface="Georgia" panose="02040502050405020303" pitchFamily="18" charset="0"/>
              </a:rPr>
              <a:t>(2000));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//boundedBuffer.ReadData(out pi);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//pi += pi;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System.Console.WriteLine("Value {0} is: {1}", iters, pi.ToString());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iters++;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} while (iters &lt; totalIters);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System.Console.WriteLine("Done");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class MainClass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static void Main(string[] args)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{ 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endParaRPr lang="fr-FR" sz="1600" dirty="0">
              <a:ln w="0"/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9280" y="378716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n w="0"/>
                <a:latin typeface="Georgia" panose="02040502050405020303" pitchFamily="18" charset="0"/>
              </a:rPr>
              <a:t>BoundedBuffer boundedBuffer = new BoundedBuffer();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MyProducer prod = new MyProducer(boundedBuffer, 20);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Thread producerThread = prod.CreateProducerThread();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MyConsumer cons = new MyConsumer(boundedBuffer, 20);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Thread consumerThread = cons.CreateConsumerThread();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producerThread.Start();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consumerThread.Start();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Console.ReadLine();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r>
              <a:rPr lang="fr-FR" sz="1600" dirty="0">
                <a:ln w="0"/>
                <a:latin typeface="Georgia" panose="02040502050405020303" pitchFamily="18" charset="0"/>
              </a:rPr>
              <a:t>} </a:t>
            </a:r>
            <a:br>
              <a:rPr lang="fr-FR" sz="1600" dirty="0">
                <a:ln w="0"/>
                <a:latin typeface="Georgia" panose="02040502050405020303" pitchFamily="18" charset="0"/>
              </a:rPr>
            </a:br>
            <a:endParaRPr lang="fr-FR" sz="1600" dirty="0">
              <a:ln w="0"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730" y="198381"/>
            <a:ext cx="9124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devons être sûr que les philosophes ne se mentent pas dans l’impasse en laissant un philosophe ramasser les </a:t>
            </a:r>
            <a:r>
              <a:rPr lang="fr-F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bâtons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 un autre ordre que les autres philosophes restants.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67" y="954909"/>
            <a:ext cx="5301538" cy="37268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730" y="5055244"/>
            <a:ext cx="9843742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Pendant la première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exécution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programme nous avons constaté qu’ il y a une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impasse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dès l’entame et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immédiatement,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avions remarqué que </a:t>
            </a: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l’erreur résulte du fait que la logique pour le ramassage n’est pas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respectée.</a:t>
            </a:r>
          </a:p>
        </p:txBody>
      </p:sp>
    </p:spTree>
    <p:extLst>
      <p:ext uri="{BB962C8B-B14F-4D97-AF65-F5344CB8AC3E}">
        <p14:creationId xmlns:p14="http://schemas.microsoft.com/office/powerpoint/2010/main" val="33265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3" y="874644"/>
            <a:ext cx="4227007" cy="4393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7056" y="148843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Code sources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System.Collections.Generic;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System.Text;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System.Threading;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using System.Windows.Forms;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namespace DiningPhilosophers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class Philosopher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const int STEPS = 20;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Semaphore rightStick; 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7056" y="307123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Semaphore leftStick;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Form form;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Philosopher(Semaphore right, Semaphore left, Form form)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{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this.percentageTakenLeft = 0;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this.percentageTakenRight = 0;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this.rightStick = right;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this.leftStick = left;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this.form = form;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}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enum state { Thinking, Hungry, Eating, LeftStickTaken, RightStickTaken };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private state philstate;</a:t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public state </a:t>
            </a:r>
            <a: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br>
              <a:rPr lang="fr-FR" sz="16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/>
            </a:r>
            <a:br>
              <a:rPr lang="fr-FR" sz="16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lang="fr-FR" sz="16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get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return philstate;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set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philstate = value;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form.Invalidate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private double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public double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get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return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set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= value;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form.Invalidate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private double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public double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get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return </a:t>
            </a:r>
            <a:r>
              <a:rPr lang="fr-F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set </a:t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endParaRPr lang="fr-F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7587" y="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= value;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form.Invalidate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public void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Run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while (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true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)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Think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for a few seconds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 =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state.Thinking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Thread.Sleep(2000);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Stop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thinking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get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hungry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 =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state.Hungry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Take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left stick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leftStick.WaitOne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 =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state.LeftStickTaken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TakeLeftStick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Take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right stick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rightStick.WaitOne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 =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state.Eating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TakeRightStick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Eat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for a few seconds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Thread.Sleep(2000); </a:t>
            </a:r>
            <a:endParaRPr lang="fr-FR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  <a:p>
            <a:endParaRPr lang="fr-F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  <a:p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</a:br>
            <a:endParaRPr lang="fr-F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7587" y="51706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Return left stick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ReturnLeftStick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leftStick.Release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// Return right stick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ReturnRightStick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rightStick.Release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();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} 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</a:br>
            <a:endParaRPr lang="fr-F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5587" y="92333"/>
            <a:ext cx="429718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n w="0"/>
                <a:latin typeface="Georgia" panose="02040502050405020303" pitchFamily="18" charset="0"/>
              </a:rPr>
              <a:t>void </a:t>
            </a:r>
            <a:r>
              <a:rPr lang="fr-FR" sz="1400" dirty="0" err="1">
                <a:ln w="0"/>
                <a:latin typeface="Georgia" panose="02040502050405020303" pitchFamily="18" charset="0"/>
              </a:rPr>
              <a:t>TakeLeftStick</a:t>
            </a:r>
            <a:r>
              <a:rPr lang="fr-FR" sz="1400" dirty="0">
                <a:ln w="0"/>
                <a:latin typeface="Georgia" panose="02040502050405020303" pitchFamily="18" charset="0"/>
              </a:rPr>
              <a:t>()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for (int i = 0; i &lt; STEPS; i++)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Thread.Sleep(100);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latin typeface="Georgia" panose="02040502050405020303" pitchFamily="18" charset="0"/>
              </a:rPr>
              <a:t> += 1.0 / STEPS;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void </a:t>
            </a:r>
            <a:r>
              <a:rPr lang="fr-FR" sz="1400" dirty="0" err="1">
                <a:ln w="0"/>
                <a:latin typeface="Georgia" panose="02040502050405020303" pitchFamily="18" charset="0"/>
              </a:rPr>
              <a:t>TakeRightStick</a:t>
            </a:r>
            <a:r>
              <a:rPr lang="fr-FR" sz="1400" dirty="0">
                <a:ln w="0"/>
                <a:latin typeface="Georgia" panose="02040502050405020303" pitchFamily="18" charset="0"/>
              </a:rPr>
              <a:t>()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for (int i = 0; i &lt; STEPS; i++)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Thread.Sleep(100);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latin typeface="Georgia" panose="02040502050405020303" pitchFamily="18" charset="0"/>
              </a:rPr>
              <a:t> += 1.0 / STEPS;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void </a:t>
            </a:r>
            <a:r>
              <a:rPr lang="fr-FR" sz="1400" dirty="0" err="1">
                <a:ln w="0"/>
                <a:latin typeface="Georgia" panose="02040502050405020303" pitchFamily="18" charset="0"/>
              </a:rPr>
              <a:t>ReturnLeftStick</a:t>
            </a:r>
            <a:r>
              <a:rPr lang="fr-FR" sz="1400" dirty="0">
                <a:ln w="0"/>
                <a:latin typeface="Georgia" panose="02040502050405020303" pitchFamily="18" charset="0"/>
              </a:rPr>
              <a:t>()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for (int i = 0; i &lt; STEPS; i++)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Thread.Sleep(100);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latin typeface="Georgia" panose="02040502050405020303" pitchFamily="18" charset="0"/>
              </a:rPr>
              <a:t>PercentageTakenLeft</a:t>
            </a:r>
            <a:r>
              <a:rPr lang="fr-FR" sz="1400" dirty="0">
                <a:ln w="0"/>
                <a:latin typeface="Georgia" panose="02040502050405020303" pitchFamily="18" charset="0"/>
              </a:rPr>
              <a:t> -= 1.0 / STEPS;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 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endParaRPr lang="fr-FR" sz="1400" dirty="0">
              <a:ln w="0"/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5587" y="528833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ln w="0"/>
                <a:latin typeface="Georgia" panose="02040502050405020303" pitchFamily="18" charset="0"/>
              </a:rPr>
              <a:t>void </a:t>
            </a:r>
            <a:r>
              <a:rPr lang="fr-FR" sz="1400" dirty="0" err="1">
                <a:ln w="0"/>
                <a:latin typeface="Georgia" panose="02040502050405020303" pitchFamily="18" charset="0"/>
              </a:rPr>
              <a:t>ReturnRightStick</a:t>
            </a:r>
            <a:r>
              <a:rPr lang="fr-FR" sz="1400" dirty="0">
                <a:ln w="0"/>
                <a:latin typeface="Georgia" panose="02040502050405020303" pitchFamily="18" charset="0"/>
              </a:rPr>
              <a:t>()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for (int i = 0; i &lt; STEPS; i++)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{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Thread.Sleep(100);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 err="1">
                <a:ln w="0"/>
                <a:latin typeface="Georgia" panose="02040502050405020303" pitchFamily="18" charset="0"/>
              </a:rPr>
              <a:t>PercentageTakenRight</a:t>
            </a:r>
            <a:r>
              <a:rPr lang="fr-FR" sz="1400" dirty="0">
                <a:ln w="0"/>
                <a:latin typeface="Georgia" panose="02040502050405020303" pitchFamily="18" charset="0"/>
              </a:rPr>
              <a:t> -= 1.0 / STEPS;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r>
              <a:rPr lang="fr-FR" sz="1400" dirty="0">
                <a:ln w="0"/>
                <a:latin typeface="Georgia" panose="02040502050405020303" pitchFamily="18" charset="0"/>
              </a:rPr>
              <a:t>} </a:t>
            </a:r>
            <a:br>
              <a:rPr lang="fr-FR" sz="1400" dirty="0">
                <a:ln w="0"/>
                <a:latin typeface="Georgia" panose="02040502050405020303" pitchFamily="18" charset="0"/>
              </a:rPr>
            </a:br>
            <a:endParaRPr lang="fr-FR" sz="1400" dirty="0">
              <a:ln w="0"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440"/>
            <a:ext cx="9464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>C.</a:t>
            </a:r>
            <a:r>
              <a:rPr lang="fr-FR" sz="14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Nous devons être sûr que les philosophes ne se mentent pas dans l’impasse en autorisant au plus 4 philosophes à la fois pour ramasser leurs fourchettes.</a:t>
            </a:r>
          </a:p>
          <a:p>
            <a:r>
              <a:rPr lang="fr-FR" sz="14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1400" smtClean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</a:t>
            </a:r>
            <a:r>
              <a:rPr lang="en-US" sz="1400" dirty="0">
                <a:ln w="0"/>
                <a:solidFill>
                  <a:schemeClr val="accent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semaphore et son initialization.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  <a:t/>
            </a:r>
            <a:br>
              <a:rPr lang="en-US" sz="1400" dirty="0">
                <a:ln w="0"/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lang="fr-FR" sz="1400" dirty="0">
              <a:ln w="0"/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84" y="1277991"/>
            <a:ext cx="6384608" cy="46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1049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Times New Roman</vt:lpstr>
      <vt:lpstr>Wingdings 3</vt:lpstr>
      <vt:lpstr>Brin</vt:lpstr>
      <vt:lpstr>UNIVERSITE PROTESTANTE AU CONGO Faculté des sciences informatiques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 PROTESTANTE AU CONGO Faculté des sciences informatiques</dc:title>
  <dc:creator>congo mobile</dc:creator>
  <cp:lastModifiedBy>Ir Lyon-El Tegen</cp:lastModifiedBy>
  <cp:revision>25</cp:revision>
  <dcterms:created xsi:type="dcterms:W3CDTF">2021-06-10T20:12:08Z</dcterms:created>
  <dcterms:modified xsi:type="dcterms:W3CDTF">2021-12-03T13:37:07Z</dcterms:modified>
</cp:coreProperties>
</file>