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TP 5</a:t>
            </a:r>
            <a:br>
              <a:rPr lang="fr-FR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Présenté par: PENENGE TEBANDIME Lionel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6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0606" y="211202"/>
            <a:ext cx="3984171" cy="637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 CPU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Cette classe représente un processeur physique.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System;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System.Timers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&lt;summary&gt;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class represents the hardware CPU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&lt;/summary&gt;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CPU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1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ITimeTickReceiver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&lt;summary&gt;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Process currently running on the CPU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&lt;/summary&gt;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IProcess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current =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&lt;summary&gt;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Scheduler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&lt;/summary&gt;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Scheduler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scheduler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&lt;summary&gt;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Make the scheduler known to the CPU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&lt;/summary&gt;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100" dirty="0" err="1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name="scheduler"&gt;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Scheduler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100" dirty="0" err="1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Scheduler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Scheduler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1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.scheduler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52011" y="670327"/>
            <a:ext cx="5220789" cy="5070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 Planificateur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Cette classe planifie les processus sur le CPU.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 </a:t>
            </a:r>
            <a:r>
              <a:rPr lang="fr-FR" sz="11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CircularProcesList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Cette classe implémente une liste circulaire. Elle est utilisée par l'ordonnanceur comme une file d'attente pour contenir les processus.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System.Collections.Generic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&lt;summary&gt;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class implements a circular list using the </a:t>
            </a:r>
            <a:r>
              <a:rPr lang="en-US" sz="1100" dirty="0" err="1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LinkedList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Note that elements in a </a:t>
            </a:r>
            <a:r>
              <a:rPr lang="en-US" sz="1100" dirty="0" err="1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LinkedList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n elements are numbered 0 .. (n-1)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&lt;/version&gt;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CircularProcesList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LinkedList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1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IProcess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list;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&lt;summary&gt;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Creates a new </a:t>
            </a:r>
            <a:r>
              <a:rPr lang="en-US" sz="1100" dirty="0" err="1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LinkedList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contain </a:t>
            </a:r>
            <a:r>
              <a:rPr lang="en-US" sz="1100" dirty="0" err="1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Testproces-ses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&lt;/summary&gt;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CircularProcesList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.list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LinkedList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1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IProcess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15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1784" y="228380"/>
            <a:ext cx="3788227" cy="5551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 </a:t>
            </a:r>
            <a:r>
              <a:rPr lang="fr-FR" sz="1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ITimeTickReceiver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pour les classes qui veulent recevoir les tics de minuterie de l'application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System;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System.Timers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&lt;summary&gt;</a:t>
            </a:r>
            <a:r>
              <a:rPr lang="en-US" sz="14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 to be implemented by receivers of ticks of the </a:t>
            </a:r>
            <a:r>
              <a:rPr lang="en-US" sz="1400" dirty="0" err="1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HardwareTimer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&lt;/summary&gt;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ITimeTickReceiver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&lt;summary&gt;</a:t>
            </a:r>
            <a:r>
              <a:rPr lang="en-US" sz="14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method is called when a </a:t>
            </a:r>
            <a:r>
              <a:rPr lang="en-US" sz="1400" dirty="0" err="1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timertick</a:t>
            </a:r>
            <a:r>
              <a:rPr lang="en-US" sz="14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occurs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&lt;/summary&gt;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name="clock"&gt;</a:t>
            </a:r>
            <a:r>
              <a:rPr lang="en-US" sz="14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current </a:t>
            </a:r>
            <a:r>
              <a:rPr lang="en-US" sz="1400" dirty="0" err="1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timertick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400" dirty="0" err="1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en-US" sz="14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ReceiveTimeTick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source, </a:t>
            </a:r>
            <a:r>
              <a:rPr lang="en-US" sz="14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ElapsedEventArgs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34891" y="-497172"/>
            <a:ext cx="6096000" cy="70028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 </a:t>
            </a:r>
            <a:r>
              <a:rPr lang="fr-FR" sz="1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HardWareTimer</a:t>
            </a:r>
            <a:r>
              <a:rPr lang="fr-FR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System;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System.Timers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HardwareTimer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&lt;summary&gt;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Counting the number of </a:t>
            </a:r>
            <a:r>
              <a:rPr lang="en-US" sz="1200" dirty="0" err="1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millisecs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&lt;/summary&gt;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Clock = 0;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&lt;summary&gt;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length of the timer interval in milliseconds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&lt;/summary&gt;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TickLength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100;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HardwareTimer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.Interval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TickLength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&lt;summary&gt;</a:t>
            </a:r>
            <a:r>
              <a:rPr lang="en-US" sz="12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Adds an </a:t>
            </a:r>
            <a:r>
              <a:rPr lang="en-US" sz="1200" dirty="0" err="1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ITimeTickReceiver</a:t>
            </a:r>
            <a:r>
              <a:rPr lang="en-US" sz="12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the list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&lt;/summary&gt;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name="receiver"&gt;</a:t>
            </a:r>
            <a:r>
              <a:rPr lang="en-US" sz="12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dirty="0" err="1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ITimeTickReceiver</a:t>
            </a:r>
            <a:r>
              <a:rPr lang="en-US" sz="12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be added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200" dirty="0" err="1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en-US" sz="12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AddTickReceiver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ITimeTickReceiver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receiver)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(receiver != 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.Elapsed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receiver.ReceiveTimeTick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58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3589" y="1860116"/>
            <a:ext cx="11146971" cy="3529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 </a:t>
            </a:r>
            <a:r>
              <a:rPr lang="fr-FR" sz="11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IProces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System;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System.Collections.Generic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System.Text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System.Timers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IProcess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1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ITimeTickReceiver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Name {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Ready {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TurnAroundTime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WaitingTime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InitialCPUTimeNeeded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StartTime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72296" y="1201729"/>
            <a:ext cx="6474823" cy="417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L'interface qui doit être implémentée par les processus qui s'exécutent sur le simulateur. </a:t>
            </a:r>
            <a:r>
              <a:rPr lang="fr-FR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TestProces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classe pour les processus qui s'exécutent sur le CPU simulé. Cette classe implémente l'interface </a:t>
            </a:r>
            <a:r>
              <a:rPr lang="fr-FR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IProcess</a:t>
            </a:r>
            <a:r>
              <a:rPr lang="fr-FR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 </a:t>
            </a:r>
            <a:r>
              <a:rPr lang="fr-FR" sz="11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SchedulerMain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System;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System.Threading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&lt;summary&gt;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program demonstrates how the scheduler operates.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creates the CPU, scheduler and timer, and then the three example processes.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&lt;/summary&gt;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SchedulerMain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Main(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1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Create virtual computer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CPU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singleCPU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CPU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Scheduler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CPUScheduler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Scheduler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singleCPU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HardwareTimer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timer =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HardwareTimer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Add hardware components to hardware timer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01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0526" y="1263059"/>
            <a:ext cx="3801291" cy="314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</a:t>
            </a:r>
            <a:r>
              <a:rPr lang="en-US" sz="11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modifié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 err="1">
                <a:solidFill>
                  <a:srgbClr val="0000F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Imports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System.Timers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&lt;summary&gt;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scheduler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&lt;/summary&gt;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Scheduler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1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ITimeTickReceiver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currentCPU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CPU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 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queue As CPU</a:t>
            </a:r>
            <a:r>
              <a:rPr lang="en-US" sz="1100" dirty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CircularProcesList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timeSlice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 As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timeSliceCounter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DEFAULT_TIME_SLICE As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2000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clock As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=0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Scheduler(</a:t>
            </a:r>
            <a:r>
              <a:rPr lang="en-US" sz="1100" dirty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CPU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cpu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7429" y="319952"/>
            <a:ext cx="6096000" cy="58262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.currentCPU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cpu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timeSlice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DEFAULT_TIME_SLICE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.timeSliceCounter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queue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CircularProcesList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cpu.Scheduler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Scheduler(</a:t>
            </a:r>
            <a:r>
              <a:rPr lang="en-US" dirty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quantum)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: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timeSlice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quantum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&lt;summary&gt;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average turnaround time of all processes that finished up to now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&lt;/summary&gt;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NoProcesses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6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Imag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62" y="457200"/>
            <a:ext cx="59150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78821" y="1385143"/>
            <a:ext cx="1198299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</a:t>
            </a:r>
            <a:r>
              <a:rPr kumimoji="0" lang="fr-F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developp</a:t>
            </a:r>
            <a:r>
              <a:rPr kumimoji="0" lang="fr-F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Imports</a:t>
            </a:r>
            <a:r>
              <a:rPr kumimoji="0" lang="fr-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System.Timers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Imports</a:t>
            </a:r>
            <a:r>
              <a:rPr kumimoji="0" lang="fr-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&lt;summary&gt;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process that will be executed by the CPU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&lt;/summary&gt;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TestProcess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IProcess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name As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ready As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cpuTimeNeeded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Amount of CPU time needed to finish execution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clock As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The current time in this simulator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startTime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-1 As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As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&lt;summary&gt;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Creates a process with a name and the amount of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timerticks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needed to finish execution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&lt;/summary&gt;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name="id"&gt;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 of the process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name="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processtime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amount of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timerticks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needed to finish execution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TestProcess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processtime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tempR,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tempA,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InitCPU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id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.cpuTimeNeeded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processtime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.TurnAroundTime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tempR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.WaitingTime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tempA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.InitialCPUTimeNeeded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InitCPU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0861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1019</Words>
  <Application>Microsoft Office PowerPoint</Application>
  <PresentationFormat>Grand écran</PresentationFormat>
  <Paragraphs>198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Consolas</vt:lpstr>
      <vt:lpstr>Times New Roman</vt:lpstr>
      <vt:lpstr>Wingdings 3</vt:lpstr>
      <vt:lpstr>Brin</vt:lpstr>
      <vt:lpstr>Présentation TP 5 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Ir Lyon-El Tegen</dc:creator>
  <cp:lastModifiedBy>Ir Lyon-El Tegen</cp:lastModifiedBy>
  <cp:revision>2</cp:revision>
  <dcterms:created xsi:type="dcterms:W3CDTF">2021-12-03T19:16:03Z</dcterms:created>
  <dcterms:modified xsi:type="dcterms:W3CDTF">2021-12-03T19:33:32Z</dcterms:modified>
</cp:coreProperties>
</file>