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279775" y="623888"/>
            <a:ext cx="8912225" cy="1281112"/>
          </a:xfrm>
        </p:spPr>
        <p:txBody>
          <a:bodyPr/>
          <a:lstStyle/>
          <a:p>
            <a:r>
              <a:rPr lang="fr-FR" dirty="0" smtClean="0"/>
              <a:t>TRAVAIL PRESENTE PAR: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3276600" y="2133600"/>
            <a:ext cx="8915400" cy="3778250"/>
          </a:xfrm>
        </p:spPr>
        <p:txBody>
          <a:bodyPr/>
          <a:lstStyle/>
          <a:p>
            <a:pPr algn="ctr"/>
            <a:r>
              <a:rPr lang="fr-FR" sz="2800" dirty="0" smtClean="0"/>
              <a:t>PENENGE TEBANDIME Lionel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871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34106" y="302792"/>
            <a:ext cx="521757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Dans cette tâche, nous ferons des expériences avec plusieurs threads dans un processus.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Nous travaillerons avec le projet </a:t>
            </a:r>
            <a:r>
              <a:rPr kumimoji="0" lang="fr-FR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ThreadSpy</a:t>
            </a:r>
            <a:r>
              <a:rPr kumimoji="0" lang="fr-F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Cette application à la fenêtre suivante: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Imag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106" y="1267097"/>
            <a:ext cx="5040151" cy="371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265151" y="4981030"/>
            <a:ext cx="493714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4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19116" y="130037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1. Démarrez l'application.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Lorsque vous cliquez sur le bouton Start thread, un nouveau fil est lancé qui dessine 20 caractères 'a' dans la zone de texte Sortie.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Vérifiez que l'état du thread C # est initialement «Non démarré».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Cliquez maintenant sur le bouton «Start thread». Vous voyez que le nouveau thread est en cours d'exécution car il ajoute 20 caractères «a» à la zone de texte de sortie.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Solution 1.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 d’un état en cours des processus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Imag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788" y="2652925"/>
            <a:ext cx="3478758" cy="310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62167" y="42482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19116" y="3525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 d’un état de fin de traitement des processus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Imag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412" y="2652926"/>
            <a:ext cx="3600450" cy="310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2809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8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1086" y="176337"/>
            <a:ext cx="6096000" cy="35320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 source modifié de l’exemple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public sub Run()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indent="449580" algn="just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for I As Integer = 0 to 19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449580" indent="449580" algn="just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Thread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.Sleep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(300)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TextBoxHelper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.AddChar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c,c,c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Next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indent="449580" algn="just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for I As Integer = 0 to 19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449580" indent="449580" algn="just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Thread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.Sleep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(300)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TextBoxHelper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.AddChar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b,b,b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Next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indent="449580" algn="just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for I As Integer = 0 to 19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449580" indent="449580" algn="just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Thread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.Sleep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(300)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TextBoxHelper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.AddChar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a,a,a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fr-F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Next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457200" algn="just"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End </a:t>
            </a:r>
            <a:r>
              <a:rPr lang="fr-F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sub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50173" y="176337"/>
            <a:ext cx="5732060" cy="5939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5.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Changez le programme de sorte que chaque nouveau fil en imprime un de plus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caractère que le fil précédent.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premier fil imprime 1 'a',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deuxième fil imprime 2 '</a:t>
            </a:r>
            <a:r>
              <a:rPr lang="fr-FR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b's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troisième fil imprime 3 'c's,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 ainsi de suite.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Pour ce faire, ajoutez un </a:t>
            </a:r>
            <a:r>
              <a:rPr lang="fr-FR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NrOfChars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privé à la classe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ThreadSpyForm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assurez-vous qu'il augmente à chaque fois qu'un nouveau le fil est créé. Testez votre application pour vous assurer qu'elle s'exécute toujours et se termine correctement.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Remarque: essayez d'appuyer plusieurs fois rapidement sur le bouton `` Démarrer le fil '', puis vous devriez toujours voir 1 'a', 2 '</a:t>
            </a:r>
            <a:r>
              <a:rPr lang="fr-FR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b's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3' c's, etc. Ces caractères doivent être mélangés, mais le numéro de chaque caractère doit être comme ça.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 exemple: </a:t>
            </a:r>
            <a:r>
              <a:rPr lang="fr-FR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abcbccddeededeffffef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93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413" y="497077"/>
            <a:ext cx="359092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Imag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363" y="3672244"/>
            <a:ext cx="36099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282889" y="398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 d’un état en cours des processus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742363" y="34904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 d</a:t>
            </a:r>
            <a:r>
              <a:rPr kumimoji="0" lang="fr-F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kumimoji="0" lang="fr-F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kumimoji="0" lang="fr-F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kumimoji="0" lang="fr-F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tat de fin des processus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5153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73254" y="215977"/>
            <a:ext cx="6118746" cy="6319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source modifié de l’exemple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rgbClr val="2B91A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TextBoxHelper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fr-FR" sz="1200" dirty="0">
                <a:solidFill>
                  <a:srgbClr val="0000FF"/>
                </a:solidFill>
                <a:highlight>
                  <a:srgbClr val="D3D3D3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Imports</a:t>
            </a:r>
            <a:r>
              <a:rPr lang="fr-FR" sz="1200" b="1" dirty="0">
                <a:solidFill>
                  <a:srgbClr val="000000"/>
                </a:solidFill>
                <a:highlight>
                  <a:srgbClr val="D3D3D3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D3D3D3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</a:t>
            </a:r>
            <a:r>
              <a:rPr lang="fr-FR" sz="1200" b="1" dirty="0" err="1">
                <a:solidFill>
                  <a:srgbClr val="000000"/>
                </a:solidFill>
                <a:highlight>
                  <a:srgbClr val="D3D3D3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fr-FR" sz="1200" dirty="0" err="1">
                <a:solidFill>
                  <a:srgbClr val="000000"/>
                </a:solidFill>
                <a:highlight>
                  <a:srgbClr val="D3D3D3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Threading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ThreadSpy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TextBoxHelper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textbox;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delegate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UpdateTextCallback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f)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f)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textbox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textbox.Invoke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UpdateTextCallback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AddCharSave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a, b, c, d, e, f)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AddCharSave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f)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429550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</TotalTime>
  <Words>476</Words>
  <Application>Microsoft Office PowerPoint</Application>
  <PresentationFormat>Grand écran</PresentationFormat>
  <Paragraphs>55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4" baseType="lpstr">
      <vt:lpstr>Arial</vt:lpstr>
      <vt:lpstr>Calibri</vt:lpstr>
      <vt:lpstr>Century Gothic</vt:lpstr>
      <vt:lpstr>Consolas</vt:lpstr>
      <vt:lpstr>Courier New</vt:lpstr>
      <vt:lpstr>Times New Roman</vt:lpstr>
      <vt:lpstr>Wingdings</vt:lpstr>
      <vt:lpstr>Wingdings 3</vt:lpstr>
      <vt:lpstr>Brin</vt:lpstr>
      <vt:lpstr>TRAVAIL PRESENTE PAR: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TRAVAIL PRESENTE PAR:</dc:title>
  <dc:creator>Ir Lyon-El Tegen</dc:creator>
  <cp:lastModifiedBy>Ir Lyon-El Tegen</cp:lastModifiedBy>
  <cp:revision>4</cp:revision>
  <dcterms:created xsi:type="dcterms:W3CDTF">2021-12-03T18:05:07Z</dcterms:created>
  <dcterms:modified xsi:type="dcterms:W3CDTF">2021-12-03T18:45:24Z</dcterms:modified>
</cp:coreProperties>
</file>