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906" autoAdjust="0"/>
  </p:normalViewPr>
  <p:slideViewPr>
    <p:cSldViewPr snapToGrid="0">
      <p:cViewPr varScale="1">
        <p:scale>
          <a:sx n="81" d="100"/>
          <a:sy n="81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BF2D8-89F7-44D8-A04D-8C94D856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F50002-A6E1-4A8E-A1EB-87E2D440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18C648-D36A-49F1-8276-5FE8CCEF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4D2EC-3066-4AC4-87F6-94A2EE64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D529D-B65C-4A57-AAD1-4DE4BDFD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D58BD-7CA5-40F6-8932-AC42E99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064504-A9BE-4CD7-9F99-B70D7581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5CC57-8FA0-4381-977D-8454522F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86A46-88AE-48C5-98DB-BEE410A1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286E9-FBB6-45C1-9A02-A27BDEAF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A258DB-6587-41A6-9688-5E7180EDC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63ECB9-1184-45A9-A7CD-F9B008E9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9A1C4-75E4-4B46-B4C6-7D936FCA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8EC16-EDBB-40F7-AA45-7D36465B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C60A3-CFE7-487A-9941-FF5D89CE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0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B401D-C84D-4FCF-8800-EBCDCB0C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BE363F-033A-4A45-B33A-5FABB9C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33B9F-F2F1-46BD-A0AB-FE07288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941C27-BCEB-4A0B-A0D9-5190639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7E61EF-FF1C-4D01-8024-4991794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BDD2A-64EF-4A49-8B5C-B75A9B39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B18E8-AC23-4426-A07D-ADC3E666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4607E8-471E-4BA6-8646-22F7056E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793A57-15BF-4EFB-983D-9FFEFC72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7B8CB-8FAF-47B3-8B55-1CA8DB5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7DA0B-EEB7-48BB-8842-AA708CD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F5E94F-659C-4F05-A5CF-168417C6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CB0530-08CA-4028-B69C-BEB808E9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E1E25A-B588-46A1-BA43-ED2515FD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2509A-06D3-4C45-8961-1FDD3012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A1B6F-A75E-41D0-B227-C3048FA1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9A06E-1C85-4E54-85F9-7FE288D4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DB7198-1924-4F60-B3A3-66FA4654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F91E7D-6A42-4425-AD6B-F2BC1AF9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2E55F0-4C82-4BDB-810A-B20302983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73F5B-C5F3-4BBD-A8FB-305B6ED1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2A55F-7354-4C77-9499-9688F20B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B60B9F-E12A-40CD-A101-8710793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29A02B-98E1-4806-A585-E0A057C3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C13AC-8195-4751-8955-28DF58EE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0DE4EF-D008-4B6A-BA19-C354958E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BF0E13-B7F2-4FE0-A81A-AB103788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0CD3E-D5DA-4E89-930C-24F24EDF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4DEA08-7981-47EC-88F2-372FCC31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1B96C2-9DA7-4723-85E9-17E555AA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C6D84-1BB9-4451-A1DE-FFCF41FD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5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7B58D-49A0-42B8-9AB9-858DE868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6D99B-DA1C-45B1-85A4-C4F66460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CFBFF-92CF-4B85-855A-415E3CE5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FD61C-2B80-4370-B7C5-73D3B84C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CAA759-41FD-410A-95F7-67B6231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6D0233-BB28-4DE9-BBC9-8169651F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2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3AD9-A89F-4C18-AD9C-AF20E3D5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620A51-E979-4081-8875-6EB4CD063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5A7AC2-5033-4AB7-9879-A6A1619F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3CBB00-3607-4501-95B6-9E23FDE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87E1A1-6048-4446-A4F6-B343344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8F1DD4-B63B-4073-ADD4-5A4B2084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BCE38F-8B5D-48AD-A6DD-F338D277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E2565-CA95-4138-8208-22DD786F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804C9-EAEE-4D68-A296-2F54493F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4209-5AF2-4032-AADE-B110AE797FB2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86983-D42D-43C1-A338-4DF18DD13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D2280-4C5F-48A4-AE53-150D67A50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CFF0-A1C5-436A-8BD3-11737B3E28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hite1027.blogspot.com/2013/10/mvc-razor-rendersec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les.net/examples/basic_init/zero_configuration.html" TargetMode="External"/><Relationship Id="rId2" Type="http://schemas.openxmlformats.org/officeDocument/2006/relationships/hyperlink" Target="https://datatabl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ACB99-95A4-4E82-BAC6-6360FDD55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總量管制計畫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9B406A-37A2-4C32-95FA-9A4401C44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2021/11/26(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09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616B2-E795-4B9E-98B1-6EDF463F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40414-BD06-41EC-B265-ED31B3D2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</a:t>
            </a:r>
            <a:r>
              <a:rPr lang="en-US" altLang="zh-TW" dirty="0"/>
              <a:t>html</a:t>
            </a:r>
            <a:r>
              <a:rPr lang="zh-TW" altLang="en-US" dirty="0"/>
              <a:t>如何引用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en-US" dirty="0"/>
              <a:t>檔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en-US" dirty="0"/>
              <a:t>檔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_</a:t>
            </a:r>
            <a:r>
              <a:rPr lang="en-US" altLang="zh-TW" dirty="0" err="1"/>
              <a:t>Layout.cshtml</a:t>
            </a:r>
            <a:r>
              <a:rPr lang="en-US" altLang="zh-TW" dirty="0"/>
              <a:t> </a:t>
            </a:r>
            <a:r>
              <a:rPr lang="zh-TW" altLang="en-US" dirty="0"/>
              <a:t>裡 </a:t>
            </a:r>
            <a:r>
              <a:rPr lang="en-US" altLang="zh-TW" dirty="0"/>
              <a:t>@</a:t>
            </a:r>
            <a:r>
              <a:rPr lang="en-US" altLang="zh-TW" dirty="0" err="1"/>
              <a:t>RenderBody</a:t>
            </a:r>
            <a:r>
              <a:rPr lang="en-US" altLang="zh-TW" dirty="0"/>
              <a:t>()</a:t>
            </a:r>
            <a:r>
              <a:rPr lang="zh-TW" altLang="en-US" dirty="0"/>
              <a:t> 是做甚麼用的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這會產其他</a:t>
            </a:r>
            <a:r>
              <a:rPr lang="en-US" altLang="zh-TW" dirty="0">
                <a:solidFill>
                  <a:srgbClr val="FF0000"/>
                </a:solidFill>
              </a:rPr>
              <a:t>View</a:t>
            </a:r>
            <a:r>
              <a:rPr lang="zh-TW" altLang="en-US" dirty="0">
                <a:solidFill>
                  <a:srgbClr val="FF0000"/>
                </a:solidFill>
              </a:rPr>
              <a:t>的畫面，也就是</a:t>
            </a:r>
            <a:r>
              <a:rPr lang="en-US" altLang="zh-TW" dirty="0">
                <a:solidFill>
                  <a:srgbClr val="FF0000"/>
                </a:solidFill>
              </a:rPr>
              <a:t>Views</a:t>
            </a:r>
            <a:r>
              <a:rPr lang="zh-TW" altLang="en-US" dirty="0">
                <a:solidFill>
                  <a:srgbClr val="FF0000"/>
                </a:solidFill>
              </a:rPr>
              <a:t>內的內容會直接產生在</a:t>
            </a:r>
            <a:r>
              <a:rPr lang="en-US" altLang="zh-TW" dirty="0" err="1">
                <a:solidFill>
                  <a:srgbClr val="FF0000"/>
                </a:solidFill>
              </a:rPr>
              <a:t>RenderBody</a:t>
            </a:r>
            <a:r>
              <a:rPr lang="zh-TW" altLang="en-US" dirty="0">
                <a:solidFill>
                  <a:srgbClr val="FF0000"/>
                </a:solidFill>
              </a:rPr>
              <a:t>的位置。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_</a:t>
            </a:r>
            <a:r>
              <a:rPr lang="en-US" altLang="zh-TW" dirty="0" err="1"/>
              <a:t>Layout.cshtml</a:t>
            </a:r>
            <a:r>
              <a:rPr lang="en-US" altLang="zh-TW" dirty="0"/>
              <a:t> </a:t>
            </a:r>
            <a:r>
              <a:rPr lang="zh-TW" altLang="en-US" dirty="0"/>
              <a:t>裡 </a:t>
            </a:r>
            <a:r>
              <a:rPr lang="en-US" altLang="zh-TW" dirty="0"/>
              <a:t>@</a:t>
            </a:r>
            <a:r>
              <a:rPr lang="en-US" altLang="zh-TW" dirty="0" err="1"/>
              <a:t>RenderSection</a:t>
            </a:r>
            <a:r>
              <a:rPr lang="en-US" altLang="zh-TW" dirty="0"/>
              <a:t>("scripts", required: false)</a:t>
            </a:r>
            <a:r>
              <a:rPr lang="zh-TW" altLang="en-US" dirty="0"/>
              <a:t> 是做甚麼用的</a:t>
            </a:r>
            <a:r>
              <a:rPr lang="en-US" altLang="zh-TW" dirty="0"/>
              <a:t>?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hlinkClick r:id="rId2"/>
              </a:rPr>
              <a:t>http://white1027.blogspot.com/2013/10/mvc-razor-rendersection.html</a:t>
            </a:r>
            <a:r>
              <a:rPr lang="en-US" altLang="zh-TW" dirty="0"/>
              <a:t>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86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01537-2F74-4C5B-9940-AAF2FD3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</a:t>
            </a:r>
            <a:r>
              <a:rPr lang="en-US" altLang="zh-TW" dirty="0" err="1"/>
              <a:t>DataTables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52883F-84E2-454D-9E39-1F1898B56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433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A2F9A-E5E6-48C4-8D24-65DC078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703BA-BFCF-4A89-930D-5D90A827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zh-TW" altLang="en-US" dirty="0">
                <a:solidFill>
                  <a:srgbClr val="FF0000"/>
                </a:solidFill>
              </a:rPr>
              <a:t>起始顯示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項資料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</a:p>
          <a:p>
            <a:r>
              <a:rPr lang="zh-TW" altLang="en-US" dirty="0"/>
              <a:t>取消</a:t>
            </a:r>
            <a:r>
              <a:rPr lang="zh-TW" altLang="en-US" dirty="0">
                <a:solidFill>
                  <a:srgbClr val="FF0000"/>
                </a:solidFill>
              </a:rPr>
              <a:t> 分頁功能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</a:p>
          <a:p>
            <a:r>
              <a:rPr lang="zh-TW" altLang="en-US" dirty="0"/>
              <a:t>指定</a:t>
            </a:r>
            <a:r>
              <a:rPr lang="zh-TW" altLang="en-US" dirty="0">
                <a:solidFill>
                  <a:srgbClr val="FF0000"/>
                </a:solidFill>
              </a:rPr>
              <a:t> 項目排序*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取消</a:t>
            </a:r>
            <a:r>
              <a:rPr lang="zh-TW" altLang="en-US" dirty="0">
                <a:solidFill>
                  <a:srgbClr val="FF0000"/>
                </a:solidFill>
              </a:rPr>
              <a:t> 排序功能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</a:p>
          <a:p>
            <a:r>
              <a:rPr lang="zh-TW" altLang="en-US" dirty="0"/>
              <a:t>指定 </a:t>
            </a:r>
            <a:r>
              <a:rPr lang="zh-TW" altLang="en-US" dirty="0">
                <a:solidFill>
                  <a:srgbClr val="FF0000"/>
                </a:solidFill>
              </a:rPr>
              <a:t>項目搜尋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取消 </a:t>
            </a:r>
            <a:r>
              <a:rPr lang="zh-TW" altLang="en-US" dirty="0">
                <a:solidFill>
                  <a:srgbClr val="FF0000"/>
                </a:solidFill>
              </a:rPr>
              <a:t>項目搜尋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</a:p>
          <a:p>
            <a:r>
              <a:rPr lang="zh-TW" altLang="en-US" dirty="0"/>
              <a:t>修改 </a:t>
            </a:r>
            <a:r>
              <a:rPr lang="zh-TW" altLang="en-US" dirty="0">
                <a:solidFill>
                  <a:srgbClr val="FF0000"/>
                </a:solidFill>
              </a:rPr>
              <a:t>語系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7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A190D-78A6-4815-BF50-67A1C13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DataTables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65784-7C62-4C54-A430-FCF53E1F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2680" cy="4351338"/>
          </a:xfrm>
        </p:spPr>
        <p:txBody>
          <a:bodyPr/>
          <a:lstStyle/>
          <a:p>
            <a:r>
              <a:rPr lang="zh-TW" altLang="en-US" dirty="0"/>
              <a:t>官網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https://datatables.net/</a:t>
            </a:r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https://datatables.net/examples/basic_init/zero_configuration.html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49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CB87E-9A78-4402-9A83-8660E62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/>
              <a:t>DataTables-1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42A924-BB5C-4567-A177-6CBAAB28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39480" cy="4803458"/>
          </a:xfrm>
        </p:spPr>
      </p:pic>
    </p:spTree>
    <p:extLst>
      <p:ext uri="{BB962C8B-B14F-4D97-AF65-F5344CB8AC3E}">
        <p14:creationId xmlns:p14="http://schemas.microsoft.com/office/powerpoint/2010/main" val="28113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0AD5D-A7BB-4F6B-82AA-399445C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/>
              <a:t>DataTables-2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AD5790-54E2-4894-8BF7-2EBF34D2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537220" cy="4802187"/>
          </a:xfrm>
        </p:spPr>
      </p:pic>
    </p:spTree>
    <p:extLst>
      <p:ext uri="{BB962C8B-B14F-4D97-AF65-F5344CB8AC3E}">
        <p14:creationId xmlns:p14="http://schemas.microsoft.com/office/powerpoint/2010/main" val="13462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FF634-C71F-42C5-A3E4-F59B0E83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/>
              <a:t>DataTables-3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5A37DC-C759-4F56-9929-CADB8CC1E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39480" cy="4803458"/>
          </a:xfrm>
        </p:spPr>
      </p:pic>
    </p:spTree>
    <p:extLst>
      <p:ext uri="{BB962C8B-B14F-4D97-AF65-F5344CB8AC3E}">
        <p14:creationId xmlns:p14="http://schemas.microsoft.com/office/powerpoint/2010/main" val="38208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D5833-A4A1-4D88-A059-37C69CD5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Nuget</a:t>
            </a:r>
            <a:r>
              <a:rPr lang="zh-TW" altLang="en-US" dirty="0"/>
              <a:t>更新套件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301C55-3C66-4EA1-ADD3-A0DBECB6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031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D0DC5-8EE1-4B72-99F1-B09B310E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BundleConfig.cs</a:t>
            </a:r>
            <a:r>
              <a:rPr lang="zh-TW" altLang="en-US" dirty="0"/>
              <a:t> 綁定 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en-US" dirty="0"/>
              <a:t>檔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en-US" dirty="0"/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48E5EC-211A-420C-9B44-E97043B2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655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C46B7-826D-4D56-8947-C48DFFF9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794D59-322E-4082-867D-F5D622E5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FilterConfig.cs</a:t>
            </a:r>
            <a:r>
              <a:rPr lang="zh-TW" altLang="en-US" dirty="0"/>
              <a:t> 有甚麼做用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http://arthurmvc.blogspot.com/2012/11/aspnet-mvcfilter.html</a:t>
            </a:r>
          </a:p>
          <a:p>
            <a:r>
              <a:rPr lang="en-US" altLang="zh-TW" dirty="0" err="1"/>
              <a:t>RouteConfig.cs</a:t>
            </a:r>
            <a:r>
              <a:rPr lang="zh-TW" altLang="en-US" dirty="0"/>
              <a:t> 有甚麼做用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裡面可以設定預設的動作方法，預設會是</a:t>
            </a:r>
            <a:r>
              <a:rPr lang="en-US" altLang="zh-TW" dirty="0"/>
              <a:t>Home</a:t>
            </a:r>
            <a:r>
              <a:rPr lang="zh-TW" altLang="en-US" dirty="0"/>
              <a:t>、</a:t>
            </a:r>
            <a:r>
              <a:rPr lang="en-US" altLang="zh-TW" dirty="0"/>
              <a:t>Index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 err="1"/>
              <a:t>UrlParameter.Optional</a:t>
            </a:r>
            <a:r>
              <a:rPr lang="zh-TW" altLang="en-US" dirty="0"/>
              <a:t>，最後一個是網頁丟出來的值</a:t>
            </a:r>
          </a:p>
        </p:txBody>
      </p:sp>
    </p:spTree>
    <p:extLst>
      <p:ext uri="{BB962C8B-B14F-4D97-AF65-F5344CB8AC3E}">
        <p14:creationId xmlns:p14="http://schemas.microsoft.com/office/powerpoint/2010/main" val="297711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5215A-F891-4EFD-A64D-5D728B45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Bundle</a:t>
            </a:r>
            <a:r>
              <a:rPr lang="zh-TW" altLang="en-US" dirty="0"/>
              <a:t>引用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en-US" dirty="0"/>
              <a:t>檔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r>
              <a:rPr lang="zh-TW" altLang="en-US" dirty="0"/>
              <a:t>檔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B55FDFB-67A5-4333-B02B-5C2C40022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2441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242</Words>
  <Application>Microsoft Office PowerPoint</Application>
  <PresentationFormat>寬螢幕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總量管制計畫</vt:lpstr>
      <vt:lpstr>DataTables</vt:lpstr>
      <vt:lpstr>Nuget安裝DataTables-1</vt:lpstr>
      <vt:lpstr>Nuget安裝DataTables-2</vt:lpstr>
      <vt:lpstr>Nuget安裝DataTables-3</vt:lpstr>
      <vt:lpstr>Nuget更新套件</vt:lpstr>
      <vt:lpstr>BundleConfig.cs 綁定 .js檔 &amp; .css檔</vt:lpstr>
      <vt:lpstr>作業</vt:lpstr>
      <vt:lpstr>Bundle引用.js檔 &amp; .css檔</vt:lpstr>
      <vt:lpstr>作業</vt:lpstr>
      <vt:lpstr>檢視DataTables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總量管制計畫</dc:title>
  <dc:creator>洪儀竣</dc:creator>
  <cp:lastModifiedBy>tcher.2009@gmail.com</cp:lastModifiedBy>
  <cp:revision>21</cp:revision>
  <dcterms:created xsi:type="dcterms:W3CDTF">2021-11-19T07:30:12Z</dcterms:created>
  <dcterms:modified xsi:type="dcterms:W3CDTF">2021-12-01T15:29:51Z</dcterms:modified>
</cp:coreProperties>
</file>