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70" r:id="rId5"/>
    <p:sldId id="271" r:id="rId6"/>
    <p:sldId id="273" r:id="rId7"/>
    <p:sldId id="274" r:id="rId8"/>
    <p:sldId id="275" r:id="rId9"/>
    <p:sldId id="264" r:id="rId10"/>
    <p:sldId id="267" r:id="rId11"/>
    <p:sldId id="276" r:id="rId12"/>
    <p:sldId id="277" r:id="rId13"/>
    <p:sldId id="278" r:id="rId14"/>
    <p:sldId id="279" r:id="rId15"/>
    <p:sldId id="280" r:id="rId16"/>
    <p:sldId id="266" r:id="rId17"/>
    <p:sldId id="260" r:id="rId18"/>
    <p:sldId id="259" r:id="rId19"/>
    <p:sldId id="262" r:id="rId20"/>
    <p:sldId id="263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DB345F-6DDC-4A9C-A648-9418B8A07491}">
          <p14:sldIdLst>
            <p14:sldId id="256"/>
            <p14:sldId id="257"/>
            <p14:sldId id="261"/>
            <p14:sldId id="270"/>
            <p14:sldId id="271"/>
            <p14:sldId id="273"/>
            <p14:sldId id="274"/>
            <p14:sldId id="275"/>
            <p14:sldId id="264"/>
            <p14:sldId id="267"/>
            <p14:sldId id="276"/>
            <p14:sldId id="277"/>
            <p14:sldId id="278"/>
            <p14:sldId id="279"/>
            <p14:sldId id="280"/>
            <p14:sldId id="266"/>
            <p14:sldId id="260"/>
            <p14:sldId id="259"/>
            <p14:sldId id="262"/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1A6B4-D0DE-4FBF-B47E-83D28F768C27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32877-CA9F-4327-BC9D-B97A74A3A5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70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579" y="1201783"/>
            <a:ext cx="9021600" cy="2725781"/>
          </a:xfrm>
        </p:spPr>
        <p:txBody>
          <a:bodyPr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Android Application Development</a:t>
            </a:r>
            <a:br>
              <a:rPr lang="en-US" altLang="zh-CN" sz="4400" b="1" dirty="0">
                <a:solidFill>
                  <a:schemeClr val="tx1"/>
                </a:solidFill>
                <a:latin typeface="+mj-ea"/>
              </a:rPr>
            </a:br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CN" sz="4400" b="1" dirty="0">
                <a:solidFill>
                  <a:schemeClr val="tx1"/>
                </a:solidFill>
                <a:latin typeface="+mj-ea"/>
              </a:rPr>
            </a:br>
            <a:r>
              <a:rPr lang="en-US" altLang="zh-CN" sz="4400" b="1" dirty="0" smtClean="0">
                <a:solidFill>
                  <a:schemeClr val="tx1"/>
                </a:solidFill>
                <a:latin typeface="+mj-ea"/>
              </a:rPr>
              <a:t>Final-term Project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4400" b="1" dirty="0">
                <a:solidFill>
                  <a:schemeClr val="tx1"/>
                </a:solidFill>
              </a:rPr>
              <a:t>TIME TOOL</a:t>
            </a:r>
            <a:endParaRPr lang="zh-TW" altLang="en-US" sz="44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7688" y="4389120"/>
            <a:ext cx="3335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資</a:t>
            </a:r>
            <a:r>
              <a:rPr lang="zh-TW" altLang="en-US" dirty="0"/>
              <a:t>工二</a:t>
            </a:r>
            <a:endParaRPr lang="en-US" altLang="zh-CN" dirty="0"/>
          </a:p>
          <a:p>
            <a:pPr algn="ctr"/>
            <a:r>
              <a:rPr lang="en-US" altLang="zh-CN" dirty="0"/>
              <a:t>107590046 </a:t>
            </a:r>
            <a:r>
              <a:rPr lang="zh-TW" altLang="en-US" dirty="0"/>
              <a:t>彭建豪</a:t>
            </a:r>
            <a:r>
              <a:rPr lang="en-US" altLang="zh-CN" dirty="0"/>
              <a:t> </a:t>
            </a:r>
            <a:endParaRPr lang="zh-CN" altLang="en-US" dirty="0"/>
          </a:p>
          <a:p>
            <a:pPr algn="ctr"/>
            <a:r>
              <a:rPr lang="en-US" altLang="zh-TW" dirty="0"/>
              <a:t>107590060 </a:t>
            </a:r>
            <a:r>
              <a:rPr lang="zh-TW" altLang="en-US" dirty="0"/>
              <a:t>李永德</a:t>
            </a:r>
          </a:p>
        </p:txBody>
      </p:sp>
    </p:spTree>
    <p:extLst>
      <p:ext uri="{BB962C8B-B14F-4D97-AF65-F5344CB8AC3E}">
        <p14:creationId xmlns:p14="http://schemas.microsoft.com/office/powerpoint/2010/main" val="12052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2756" y="437396"/>
            <a:ext cx="8596668" cy="809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400" dirty="0"/>
              <a:t>選擇時間畫面</a:t>
            </a:r>
            <a:r>
              <a:rPr lang="en-US" altLang="zh-TW" sz="4400" dirty="0"/>
              <a:t>(</a:t>
            </a:r>
            <a:r>
              <a:rPr lang="zh-TW" altLang="en-US" sz="4400" dirty="0"/>
              <a:t>倒數計時器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44" y="1392976"/>
            <a:ext cx="2975511" cy="5116333"/>
          </a:xfrm>
          <a:prstGeom prst="rect">
            <a:avLst/>
          </a:prstGeom>
        </p:spPr>
      </p:pic>
      <p:sp>
        <p:nvSpPr>
          <p:cNvPr id="6" name="Action Button: Custom 5">
            <a:hlinkClick r:id="" action="ppaction://noaction" highlightClick="1"/>
          </p:cNvPr>
          <p:cNvSpPr/>
          <p:nvPr/>
        </p:nvSpPr>
        <p:spPr>
          <a:xfrm>
            <a:off x="5057360" y="2454723"/>
            <a:ext cx="2077278" cy="301030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Straight Connector 6"/>
          <p:cNvCxnSpPr>
            <a:stCxn id="6" idx="2"/>
            <a:endCxn id="10" idx="3"/>
          </p:cNvCxnSpPr>
          <p:nvPr/>
        </p:nvCxnSpPr>
        <p:spPr>
          <a:xfrm flipH="1" flipV="1">
            <a:off x="3730002" y="3623970"/>
            <a:ext cx="1327358" cy="3359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98768" y="3439304"/>
            <a:ext cx="143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Picker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00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2756" y="437396"/>
            <a:ext cx="8596668" cy="809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400" dirty="0"/>
              <a:t>選擇時間畫面</a:t>
            </a:r>
            <a:r>
              <a:rPr lang="en-US" altLang="zh-TW" sz="4400" dirty="0"/>
              <a:t>(</a:t>
            </a:r>
            <a:r>
              <a:rPr lang="zh-TW" altLang="en-US" sz="4400" dirty="0"/>
              <a:t>倒數計時器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27D1B30-8680-4FC5-8EC4-02D445A0D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93" t="6377" r="12527" b="25218"/>
          <a:stretch/>
        </p:blipFill>
        <p:spPr>
          <a:xfrm>
            <a:off x="4473338" y="1247293"/>
            <a:ext cx="2867029" cy="5412864"/>
          </a:xfrm>
          <a:prstGeom prst="rect">
            <a:avLst/>
          </a:prstGeom>
        </p:spPr>
      </p:pic>
      <p:sp>
        <p:nvSpPr>
          <p:cNvPr id="8" name="Action Button: Custom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E315233-9598-4805-AADF-B8F8649B0538}"/>
              </a:ext>
            </a:extLst>
          </p:cNvPr>
          <p:cNvSpPr/>
          <p:nvPr/>
        </p:nvSpPr>
        <p:spPr>
          <a:xfrm>
            <a:off x="4568753" y="2738765"/>
            <a:ext cx="914400" cy="35705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0EA97903-AA8E-4E2A-A53F-0A96D2AE6C23}"/>
              </a:ext>
            </a:extLst>
          </p:cNvPr>
          <p:cNvCxnSpPr>
            <a:stCxn id="8" idx="2"/>
            <a:endCxn id="11" idx="3"/>
          </p:cNvCxnSpPr>
          <p:nvPr/>
        </p:nvCxnSpPr>
        <p:spPr>
          <a:xfrm flipH="1" flipV="1">
            <a:off x="2683892" y="2911150"/>
            <a:ext cx="1884861" cy="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8">
            <a:extLst>
              <a:ext uri="{FF2B5EF4-FFF2-40B4-BE49-F238E27FC236}">
                <a16:creationId xmlns:a16="http://schemas.microsoft.com/office/drawing/2014/main" id="{2063A59E-B01F-4A9D-82E5-24F5F74F7A27}"/>
              </a:ext>
            </a:extLst>
          </p:cNvPr>
          <p:cNvSpPr txBox="1"/>
          <p:nvPr/>
        </p:nvSpPr>
        <p:spPr>
          <a:xfrm>
            <a:off x="845153" y="2726484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Textview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刷新</a:t>
            </a:r>
          </a:p>
        </p:txBody>
      </p:sp>
      <p:sp>
        <p:nvSpPr>
          <p:cNvPr id="12" name="Action Button: Custom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54DDBCD-479D-4593-AEBC-5EB459C9DBE8}"/>
              </a:ext>
            </a:extLst>
          </p:cNvPr>
          <p:cNvSpPr/>
          <p:nvPr/>
        </p:nvSpPr>
        <p:spPr>
          <a:xfrm>
            <a:off x="5398511" y="3952991"/>
            <a:ext cx="914400" cy="484785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3167E802-8C80-45D7-801A-C598E98A184E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flipH="1">
            <a:off x="3513650" y="4195384"/>
            <a:ext cx="1884861" cy="68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8">
            <a:extLst>
              <a:ext uri="{FF2B5EF4-FFF2-40B4-BE49-F238E27FC236}">
                <a16:creationId xmlns:a16="http://schemas.microsoft.com/office/drawing/2014/main" id="{7CE6D848-E7E1-4AA0-953A-11DEF3D4BD23}"/>
              </a:ext>
            </a:extLst>
          </p:cNvPr>
          <p:cNvSpPr txBox="1"/>
          <p:nvPr/>
        </p:nvSpPr>
        <p:spPr>
          <a:xfrm>
            <a:off x="1674911" y="3940710"/>
            <a:ext cx="183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開始按鈕變為可點擊</a:t>
            </a:r>
          </a:p>
        </p:txBody>
      </p:sp>
    </p:spTree>
    <p:extLst>
      <p:ext uri="{BB962C8B-B14F-4D97-AF65-F5344CB8AC3E}">
        <p14:creationId xmlns:p14="http://schemas.microsoft.com/office/powerpoint/2010/main" val="2779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137B69-BDF6-4A44-AA50-F55AFB123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81" t="7830" r="12821" b="24647"/>
          <a:stretch/>
        </p:blipFill>
        <p:spPr>
          <a:xfrm>
            <a:off x="4456080" y="1247293"/>
            <a:ext cx="2991425" cy="559751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2756" y="437396"/>
            <a:ext cx="8596668" cy="809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400" dirty="0"/>
              <a:t>倒數計時畫面</a:t>
            </a:r>
            <a:r>
              <a:rPr lang="en-US" altLang="zh-TW" sz="4400" dirty="0"/>
              <a:t>(</a:t>
            </a:r>
            <a:r>
              <a:rPr lang="zh-TW" altLang="en-US" sz="4400" dirty="0"/>
              <a:t>倒數計時器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8" name="Action Button: Custom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E315233-9598-4805-AADF-B8F8649B0538}"/>
              </a:ext>
            </a:extLst>
          </p:cNvPr>
          <p:cNvSpPr/>
          <p:nvPr/>
        </p:nvSpPr>
        <p:spPr>
          <a:xfrm>
            <a:off x="4568753" y="2738765"/>
            <a:ext cx="914400" cy="35705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0EA97903-AA8E-4E2A-A53F-0A96D2AE6C23}"/>
              </a:ext>
            </a:extLst>
          </p:cNvPr>
          <p:cNvCxnSpPr>
            <a:cxnSpLocks/>
            <a:stCxn id="8" idx="2"/>
            <a:endCxn id="11" idx="3"/>
          </p:cNvCxnSpPr>
          <p:nvPr/>
        </p:nvCxnSpPr>
        <p:spPr>
          <a:xfrm flipH="1" flipV="1">
            <a:off x="2416029" y="2861094"/>
            <a:ext cx="2152724" cy="561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8">
            <a:extLst>
              <a:ext uri="{FF2B5EF4-FFF2-40B4-BE49-F238E27FC236}">
                <a16:creationId xmlns:a16="http://schemas.microsoft.com/office/drawing/2014/main" id="{2063A59E-B01F-4A9D-82E5-24F5F74F7A27}"/>
              </a:ext>
            </a:extLst>
          </p:cNvPr>
          <p:cNvSpPr txBox="1"/>
          <p:nvPr/>
        </p:nvSpPr>
        <p:spPr>
          <a:xfrm>
            <a:off x="845422" y="2676428"/>
            <a:ext cx="15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Textview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刷新</a:t>
            </a:r>
          </a:p>
        </p:txBody>
      </p:sp>
      <p:sp>
        <p:nvSpPr>
          <p:cNvPr id="12" name="Action Button: Custom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54DDBCD-479D-4593-AEBC-5EB459C9DBE8}"/>
              </a:ext>
            </a:extLst>
          </p:cNvPr>
          <p:cNvSpPr/>
          <p:nvPr/>
        </p:nvSpPr>
        <p:spPr>
          <a:xfrm>
            <a:off x="4781726" y="3952991"/>
            <a:ext cx="2416028" cy="484785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3167E802-8C80-45D7-801A-C598E98A184E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flipH="1">
            <a:off x="3741489" y="4195384"/>
            <a:ext cx="1040237" cy="483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8">
            <a:extLst>
              <a:ext uri="{FF2B5EF4-FFF2-40B4-BE49-F238E27FC236}">
                <a16:creationId xmlns:a16="http://schemas.microsoft.com/office/drawing/2014/main" id="{7CE6D848-E7E1-4AA0-953A-11DEF3D4BD23}"/>
              </a:ext>
            </a:extLst>
          </p:cNvPr>
          <p:cNvSpPr txBox="1"/>
          <p:nvPr/>
        </p:nvSpPr>
        <p:spPr>
          <a:xfrm>
            <a:off x="1249960" y="3940710"/>
            <a:ext cx="2491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計時中無法選擇時間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中間按鈕文字變為暫停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取消變為可點擊</a:t>
            </a:r>
          </a:p>
        </p:txBody>
      </p:sp>
      <p:sp>
        <p:nvSpPr>
          <p:cNvPr id="18" name="Action Button: Custom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12091E3-9388-4D8D-8426-13396C190FA6}"/>
              </a:ext>
            </a:extLst>
          </p:cNvPr>
          <p:cNvSpPr/>
          <p:nvPr/>
        </p:nvSpPr>
        <p:spPr>
          <a:xfrm>
            <a:off x="4612460" y="3292005"/>
            <a:ext cx="2678663" cy="484785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Straight Connector 7">
            <a:extLst>
              <a:ext uri="{FF2B5EF4-FFF2-40B4-BE49-F238E27FC236}">
                <a16:creationId xmlns:a16="http://schemas.microsoft.com/office/drawing/2014/main" id="{42AD130C-1067-4E1A-B075-A689BEEF1EFE}"/>
              </a:ext>
            </a:extLst>
          </p:cNvPr>
          <p:cNvCxnSpPr>
            <a:cxnSpLocks/>
            <a:stCxn id="18" idx="2"/>
            <a:endCxn id="20" idx="3"/>
          </p:cNvCxnSpPr>
          <p:nvPr/>
        </p:nvCxnSpPr>
        <p:spPr>
          <a:xfrm flipH="1" flipV="1">
            <a:off x="3411912" y="3502887"/>
            <a:ext cx="1200548" cy="31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8">
            <a:extLst>
              <a:ext uri="{FF2B5EF4-FFF2-40B4-BE49-F238E27FC236}">
                <a16:creationId xmlns:a16="http://schemas.microsoft.com/office/drawing/2014/main" id="{EF2DB02F-AB0E-46C5-A4C2-98B63D2561A1}"/>
              </a:ext>
            </a:extLst>
          </p:cNvPr>
          <p:cNvSpPr txBox="1"/>
          <p:nvPr/>
        </p:nvSpPr>
        <p:spPr>
          <a:xfrm>
            <a:off x="677443" y="3318221"/>
            <a:ext cx="273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ProgressBar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進度條顯示</a:t>
            </a:r>
          </a:p>
        </p:txBody>
      </p:sp>
    </p:spTree>
    <p:extLst>
      <p:ext uri="{BB962C8B-B14F-4D97-AF65-F5344CB8AC3E}">
        <p14:creationId xmlns:p14="http://schemas.microsoft.com/office/powerpoint/2010/main" val="26430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3A93590-C420-4C2C-9651-E5A791952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4" t="11743" r="12751" b="23670"/>
          <a:stretch/>
        </p:blipFill>
        <p:spPr>
          <a:xfrm>
            <a:off x="4496499" y="1615331"/>
            <a:ext cx="2854151" cy="516010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2756" y="437396"/>
            <a:ext cx="8596668" cy="809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400" dirty="0"/>
              <a:t>倒數計時暫停畫面</a:t>
            </a:r>
            <a:r>
              <a:rPr lang="en-US" altLang="zh-TW" sz="4400" dirty="0"/>
              <a:t>(</a:t>
            </a:r>
            <a:r>
              <a:rPr lang="zh-TW" altLang="en-US" sz="4400" dirty="0"/>
              <a:t>倒數計時器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12" name="Action Button: Custom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54DDBCD-479D-4593-AEBC-5EB459C9DBE8}"/>
              </a:ext>
            </a:extLst>
          </p:cNvPr>
          <p:cNvSpPr/>
          <p:nvPr/>
        </p:nvSpPr>
        <p:spPr>
          <a:xfrm>
            <a:off x="5483153" y="3952991"/>
            <a:ext cx="791812" cy="484785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3167E802-8C80-45D7-801A-C598E98A184E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flipH="1" flipV="1">
            <a:off x="3741489" y="4125376"/>
            <a:ext cx="1741664" cy="70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8">
            <a:extLst>
              <a:ext uri="{FF2B5EF4-FFF2-40B4-BE49-F238E27FC236}">
                <a16:creationId xmlns:a16="http://schemas.microsoft.com/office/drawing/2014/main" id="{7CE6D848-E7E1-4AA0-953A-11DEF3D4BD23}"/>
              </a:ext>
            </a:extLst>
          </p:cNvPr>
          <p:cNvSpPr txBox="1"/>
          <p:nvPr/>
        </p:nvSpPr>
        <p:spPr>
          <a:xfrm>
            <a:off x="1249960" y="3940710"/>
            <a:ext cx="249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點擊繼續即可繼續倒數</a:t>
            </a:r>
          </a:p>
        </p:txBody>
      </p:sp>
    </p:spTree>
    <p:extLst>
      <p:ext uri="{BB962C8B-B14F-4D97-AF65-F5344CB8AC3E}">
        <p14:creationId xmlns:p14="http://schemas.microsoft.com/office/powerpoint/2010/main" val="17501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3A724C-D251-46A3-AEBE-F87D27816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6" t="5381" r="12615" b="23303"/>
          <a:stretch/>
        </p:blipFill>
        <p:spPr>
          <a:xfrm>
            <a:off x="4698382" y="1353911"/>
            <a:ext cx="2795235" cy="554293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2756" y="437396"/>
            <a:ext cx="8596668" cy="809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400" dirty="0"/>
              <a:t>倒數計時取消畫面</a:t>
            </a:r>
            <a:r>
              <a:rPr lang="en-US" altLang="zh-TW" sz="4400" dirty="0"/>
              <a:t>(</a:t>
            </a:r>
            <a:r>
              <a:rPr lang="zh-TW" altLang="en-US" sz="4400" dirty="0"/>
              <a:t>倒數計時器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12" name="Action Button: Custom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54DDBCD-479D-4593-AEBC-5EB459C9DBE8}"/>
              </a:ext>
            </a:extLst>
          </p:cNvPr>
          <p:cNvSpPr/>
          <p:nvPr/>
        </p:nvSpPr>
        <p:spPr>
          <a:xfrm>
            <a:off x="4803567" y="2845644"/>
            <a:ext cx="791812" cy="484785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3167E802-8C80-45D7-801A-C598E98A184E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flipH="1">
            <a:off x="3548543" y="3088037"/>
            <a:ext cx="1255024" cy="1037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8">
            <a:extLst>
              <a:ext uri="{FF2B5EF4-FFF2-40B4-BE49-F238E27FC236}">
                <a16:creationId xmlns:a16="http://schemas.microsoft.com/office/drawing/2014/main" id="{7CE6D848-E7E1-4AA0-953A-11DEF3D4BD23}"/>
              </a:ext>
            </a:extLst>
          </p:cNvPr>
          <p:cNvSpPr txBox="1"/>
          <p:nvPr/>
        </p:nvSpPr>
        <p:spPr>
          <a:xfrm>
            <a:off x="1249960" y="3940710"/>
            <a:ext cx="229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重置為上次設定時間</a:t>
            </a:r>
          </a:p>
        </p:txBody>
      </p:sp>
    </p:spTree>
    <p:extLst>
      <p:ext uri="{BB962C8B-B14F-4D97-AF65-F5344CB8AC3E}">
        <p14:creationId xmlns:p14="http://schemas.microsoft.com/office/powerpoint/2010/main" val="37998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59987-3AE9-4E40-89C6-9F6D6F40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1" y="562111"/>
            <a:ext cx="8596668" cy="1320800"/>
          </a:xfrm>
        </p:spPr>
        <p:txBody>
          <a:bodyPr/>
          <a:lstStyle/>
          <a:p>
            <a:r>
              <a:rPr lang="zh-TW" altLang="en-US" sz="4400" dirty="0"/>
              <a:t>倒數計時完畢畫面</a:t>
            </a:r>
            <a:r>
              <a:rPr lang="en-US" altLang="zh-TW" sz="4400" dirty="0"/>
              <a:t>(</a:t>
            </a:r>
            <a:r>
              <a:rPr lang="zh-TW" altLang="en-US" sz="4400" dirty="0"/>
              <a:t>倒數計時器</a:t>
            </a:r>
            <a:r>
              <a:rPr lang="en-US" altLang="zh-TW" sz="4400" dirty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C39FE9-0925-47E4-9BF3-B5532B778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66" t="8196" r="12528" b="23913"/>
          <a:stretch/>
        </p:blipFill>
        <p:spPr>
          <a:xfrm>
            <a:off x="4644887" y="1317484"/>
            <a:ext cx="2902226" cy="53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16481" y="649357"/>
            <a:ext cx="8596668" cy="881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400" dirty="0"/>
              <a:t>App </a:t>
            </a:r>
            <a:r>
              <a:rPr lang="en-US" altLang="zh-TW" sz="4400" dirty="0" smtClean="0"/>
              <a:t>GUI</a:t>
            </a:r>
            <a:r>
              <a:rPr lang="zh-CN" altLang="en-US" sz="4400" dirty="0" smtClean="0"/>
              <a:t>（鬧鐘畫面）</a:t>
            </a:r>
            <a:endParaRPr lang="zh-TW" alt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36" y="1530626"/>
            <a:ext cx="2764073" cy="4862453"/>
          </a:xfrm>
          <a:prstGeom prst="rect">
            <a:avLst/>
          </a:prstGeom>
        </p:spPr>
      </p:pic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6072809" y="2121104"/>
            <a:ext cx="914400" cy="35705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Action Button: Custom 5">
            <a:hlinkClick r:id="" action="ppaction://noaction" highlightClick="1"/>
          </p:cNvPr>
          <p:cNvSpPr/>
          <p:nvPr/>
        </p:nvSpPr>
        <p:spPr>
          <a:xfrm>
            <a:off x="4790661" y="3074598"/>
            <a:ext cx="1600199" cy="127874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Action Button: Custom 6">
            <a:hlinkClick r:id="" action="ppaction://noaction" highlightClick="1"/>
          </p:cNvPr>
          <p:cNvSpPr/>
          <p:nvPr/>
        </p:nvSpPr>
        <p:spPr>
          <a:xfrm>
            <a:off x="4482548" y="4592731"/>
            <a:ext cx="675862" cy="35705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5252829" y="4592731"/>
            <a:ext cx="675862" cy="35705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Action Button: Custom 8">
            <a:hlinkClick r:id="" action="ppaction://noaction" highlightClick="1"/>
          </p:cNvPr>
          <p:cNvSpPr/>
          <p:nvPr/>
        </p:nvSpPr>
        <p:spPr>
          <a:xfrm>
            <a:off x="6068972" y="4592730"/>
            <a:ext cx="675862" cy="35705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Straight Connector 10"/>
          <p:cNvCxnSpPr>
            <a:stCxn id="6" idx="2"/>
            <a:endCxn id="26" idx="3"/>
          </p:cNvCxnSpPr>
          <p:nvPr/>
        </p:nvCxnSpPr>
        <p:spPr>
          <a:xfrm flipH="1" flipV="1">
            <a:off x="3643032" y="3713473"/>
            <a:ext cx="1147629" cy="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7" idx="1"/>
            <a:endCxn id="5" idx="0"/>
          </p:cNvCxnSpPr>
          <p:nvPr/>
        </p:nvCxnSpPr>
        <p:spPr>
          <a:xfrm flipH="1" flipV="1">
            <a:off x="6987209" y="2299630"/>
            <a:ext cx="805069" cy="115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30" idx="3"/>
          </p:cNvCxnSpPr>
          <p:nvPr/>
        </p:nvCxnSpPr>
        <p:spPr>
          <a:xfrm flipH="1">
            <a:off x="3641928" y="4771257"/>
            <a:ext cx="840620" cy="6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5" idx="1"/>
            <a:endCxn id="9" idx="0"/>
          </p:cNvCxnSpPr>
          <p:nvPr/>
        </p:nvCxnSpPr>
        <p:spPr>
          <a:xfrm flipH="1">
            <a:off x="6744834" y="4765115"/>
            <a:ext cx="1047444" cy="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1"/>
            <a:endCxn id="31" idx="3"/>
          </p:cNvCxnSpPr>
          <p:nvPr/>
        </p:nvCxnSpPr>
        <p:spPr>
          <a:xfrm rot="5400000">
            <a:off x="4390950" y="4200760"/>
            <a:ext cx="450789" cy="194883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92278" y="4580449"/>
            <a:ext cx="14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取消按鈕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5630" y="3528807"/>
            <a:ext cx="14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 Picker</a:t>
            </a:r>
            <a:endParaRPr lang="zh-TW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92278" y="2126485"/>
            <a:ext cx="14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鬧鐘界面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8252" y="4592730"/>
            <a:ext cx="172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鬧鐘按鈕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18252" y="5215905"/>
            <a:ext cx="172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重複鬧鐘按鈕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87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951" y="568233"/>
            <a:ext cx="7228116" cy="714103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Interface display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0" y="1871027"/>
            <a:ext cx="2228400" cy="389531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70" y="1881775"/>
            <a:ext cx="2228850" cy="3884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740" y="1871027"/>
            <a:ext cx="2206050" cy="38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71" y="1036319"/>
            <a:ext cx="8841135" cy="792481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Android system components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054" y="2316480"/>
            <a:ext cx="74651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Fragment</a:t>
            </a:r>
            <a:r>
              <a:rPr lang="en-US" altLang="zh-CN" sz="2000" dirty="0"/>
              <a:t>s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Picker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Simple </a:t>
            </a:r>
            <a:r>
              <a:rPr lang="en-US" altLang="zh-CN" sz="2000" dirty="0" err="1"/>
              <a:t>Async</a:t>
            </a:r>
            <a:r>
              <a:rPr lang="en-US" altLang="zh-CN" sz="2000" dirty="0"/>
              <a:t>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Alarm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broadcast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Tab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7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846" y="794088"/>
            <a:ext cx="7465181" cy="792481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Classes </a:t>
            </a:r>
            <a:r>
              <a:rPr lang="en-US" altLang="zh-CN" sz="4400" dirty="0" smtClean="0"/>
              <a:t>and Resources</a:t>
            </a:r>
            <a:endParaRPr lang="zh-TW" alt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561554" y="4081574"/>
            <a:ext cx="7934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	The </a:t>
            </a:r>
            <a:r>
              <a:rPr lang="en-US" altLang="zh-TW" sz="2000" dirty="0"/>
              <a:t>project was mainly developed independently. Before starting this project, we had to find information and resources on the Internet about the content of the project. 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We </a:t>
            </a:r>
            <a:r>
              <a:rPr lang="en-US" altLang="zh-TW" sz="2000" dirty="0"/>
              <a:t>first developed the three major functions of the entire project separately. Finally, we integrated all the functions in the new project.</a:t>
            </a:r>
            <a:endParaRPr lang="zh-TW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3" y="1897332"/>
            <a:ext cx="2165715" cy="1968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09" y="1897332"/>
            <a:ext cx="2443002" cy="15936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664" y="1897332"/>
            <a:ext cx="1928701" cy="114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848" y="1062445"/>
            <a:ext cx="7465181" cy="792481"/>
          </a:xfrm>
        </p:spPr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9848" y="2316480"/>
            <a:ext cx="7465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App GUI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Android system components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Interface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Classes and Resources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Demo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34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83" y="3071948"/>
            <a:ext cx="7228116" cy="714103"/>
          </a:xfrm>
        </p:spPr>
        <p:txBody>
          <a:bodyPr>
            <a:noAutofit/>
          </a:bodyPr>
          <a:lstStyle/>
          <a:p>
            <a:pPr algn="ctr"/>
            <a:r>
              <a:rPr lang="en-US" altLang="zh-TW" sz="4400" dirty="0"/>
              <a:t>Demo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143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07" y="3035125"/>
            <a:ext cx="7228116" cy="714103"/>
          </a:xfrm>
        </p:spPr>
        <p:txBody>
          <a:bodyPr>
            <a:noAutofit/>
          </a:bodyPr>
          <a:lstStyle/>
          <a:p>
            <a:pPr algn="ctr"/>
            <a:r>
              <a:rPr lang="en-US" altLang="zh-TW" sz="4400" dirty="0"/>
              <a:t>Thanks!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581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848" y="1062445"/>
            <a:ext cx="7465181" cy="792481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Introduction</a:t>
            </a:r>
            <a:endParaRPr lang="zh-TW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99848" y="2812868"/>
            <a:ext cx="7465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People's lives are closely related to time. Time tools can improve people's quality of life, work efficiency and help people manage their time well.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41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2756" y="437396"/>
            <a:ext cx="8596668" cy="809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400" dirty="0"/>
              <a:t>App </a:t>
            </a:r>
            <a:r>
              <a:rPr lang="en-US" altLang="zh-TW" sz="4400" dirty="0" smtClean="0"/>
              <a:t>GUI(</a:t>
            </a:r>
            <a:r>
              <a:rPr lang="zh-CN" altLang="en-US" sz="4400" dirty="0" smtClean="0"/>
              <a:t>碼錶畫面</a:t>
            </a:r>
            <a:r>
              <a:rPr lang="en-US" altLang="zh-TW" sz="4400" dirty="0" smtClean="0"/>
              <a:t>)</a:t>
            </a:r>
            <a:endParaRPr lang="zh-TW" alt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77" y="1247293"/>
            <a:ext cx="2903220" cy="5074920"/>
          </a:xfrm>
          <a:prstGeom prst="rect">
            <a:avLst/>
          </a:prstGeom>
        </p:spPr>
      </p:pic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4336277" y="1878664"/>
            <a:ext cx="1040792" cy="35705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Straight Connector 5"/>
          <p:cNvCxnSpPr>
            <a:stCxn id="5" idx="2"/>
            <a:endCxn id="39" idx="3"/>
          </p:cNvCxnSpPr>
          <p:nvPr/>
        </p:nvCxnSpPr>
        <p:spPr>
          <a:xfrm flipH="1">
            <a:off x="3101010" y="2057190"/>
            <a:ext cx="1235267" cy="61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Action Button: Custom 8">
            <a:hlinkClick r:id="" action="ppaction://noaction" highlightClick="1"/>
          </p:cNvPr>
          <p:cNvSpPr/>
          <p:nvPr/>
        </p:nvSpPr>
        <p:spPr>
          <a:xfrm>
            <a:off x="4621695" y="3677940"/>
            <a:ext cx="665921" cy="387164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5455754" y="3687879"/>
            <a:ext cx="665921" cy="387164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Action Button: Custom 16">
            <a:hlinkClick r:id="" action="ppaction://noaction" highlightClick="1"/>
          </p:cNvPr>
          <p:cNvSpPr/>
          <p:nvPr/>
        </p:nvSpPr>
        <p:spPr>
          <a:xfrm>
            <a:off x="6316816" y="3677940"/>
            <a:ext cx="665921" cy="387164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Action Button: Custom 17">
            <a:hlinkClick r:id="" action="ppaction://noaction" highlightClick="1"/>
          </p:cNvPr>
          <p:cNvSpPr/>
          <p:nvPr/>
        </p:nvSpPr>
        <p:spPr>
          <a:xfrm>
            <a:off x="5658348" y="3180124"/>
            <a:ext cx="752391" cy="387164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Action Button: Custom 18">
            <a:hlinkClick r:id="" action="ppaction://noaction" highlightClick="1"/>
          </p:cNvPr>
          <p:cNvSpPr/>
          <p:nvPr/>
        </p:nvSpPr>
        <p:spPr>
          <a:xfrm>
            <a:off x="5658348" y="2692246"/>
            <a:ext cx="752391" cy="387164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Action Button: Custom 19">
            <a:hlinkClick r:id="" action="ppaction://noaction" highlightClick="1"/>
          </p:cNvPr>
          <p:cNvSpPr/>
          <p:nvPr/>
        </p:nvSpPr>
        <p:spPr>
          <a:xfrm>
            <a:off x="4699801" y="4328054"/>
            <a:ext cx="2077278" cy="1596425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Straight Connector 20"/>
          <p:cNvCxnSpPr>
            <a:stCxn id="20" idx="2"/>
            <a:endCxn id="42" idx="3"/>
          </p:cNvCxnSpPr>
          <p:nvPr/>
        </p:nvCxnSpPr>
        <p:spPr>
          <a:xfrm flipH="1" flipV="1">
            <a:off x="3097115" y="5126266"/>
            <a:ext cx="160268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45" idx="1"/>
            <a:endCxn id="19" idx="0"/>
          </p:cNvCxnSpPr>
          <p:nvPr/>
        </p:nvCxnSpPr>
        <p:spPr>
          <a:xfrm flipH="1">
            <a:off x="6410739" y="2876714"/>
            <a:ext cx="1531454" cy="91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44" idx="1"/>
            <a:endCxn id="18" idx="0"/>
          </p:cNvCxnSpPr>
          <p:nvPr/>
        </p:nvCxnSpPr>
        <p:spPr>
          <a:xfrm flipH="1">
            <a:off x="6410739" y="3370962"/>
            <a:ext cx="1531453" cy="2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3" idx="1"/>
            <a:endCxn id="17" idx="0"/>
          </p:cNvCxnSpPr>
          <p:nvPr/>
        </p:nvCxnSpPr>
        <p:spPr>
          <a:xfrm flipH="1" flipV="1">
            <a:off x="6982737" y="3871522"/>
            <a:ext cx="959455" cy="9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1"/>
            <a:endCxn id="40" idx="1"/>
          </p:cNvCxnSpPr>
          <p:nvPr/>
        </p:nvCxnSpPr>
        <p:spPr>
          <a:xfrm rot="16200000" flipH="1">
            <a:off x="6768350" y="3095408"/>
            <a:ext cx="194208" cy="215347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41" idx="3"/>
          </p:cNvCxnSpPr>
          <p:nvPr/>
        </p:nvCxnSpPr>
        <p:spPr>
          <a:xfrm flipH="1" flipV="1">
            <a:off x="3097115" y="3862606"/>
            <a:ext cx="1524580" cy="89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0688" y="1878664"/>
            <a:ext cx="15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42193" y="4084585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開始按鈕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79713" y="3677940"/>
            <a:ext cx="14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單圈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1412" y="4803100"/>
            <a:ext cx="222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單圈最短和歷時最短時間資訊顯示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42192" y="3696795"/>
            <a:ext cx="238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重置按鈕，歸零清空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42192" y="3186296"/>
            <a:ext cx="266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時間顯示 </a:t>
            </a:r>
            <a:r>
              <a:rPr lang="en-US" altLang="zh-TW" dirty="0"/>
              <a:t>chronometer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42193" y="2692048"/>
            <a:ext cx="31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時間顯示 </a:t>
            </a:r>
            <a:r>
              <a:rPr lang="en-US" altLang="zh-TW" dirty="0"/>
              <a:t>chronometer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1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DE0E8-5186-4760-8773-F5C25457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2" y="358899"/>
            <a:ext cx="8596668" cy="1320800"/>
          </a:xfrm>
        </p:spPr>
        <p:txBody>
          <a:bodyPr/>
          <a:lstStyle/>
          <a:p>
            <a:r>
              <a:rPr lang="zh-TW" altLang="en-US" dirty="0"/>
              <a:t>開始計時畫面</a:t>
            </a:r>
            <a:r>
              <a:rPr lang="en-US" altLang="zh-TW" dirty="0"/>
              <a:t>(</a:t>
            </a:r>
            <a:r>
              <a:rPr lang="zh-TW" altLang="en-US" dirty="0"/>
              <a:t>碼表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20F182-2203-4A02-8093-CF80C164C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29" t="13479" r="12609" b="22899"/>
          <a:stretch/>
        </p:blipFill>
        <p:spPr>
          <a:xfrm>
            <a:off x="4602249" y="1343523"/>
            <a:ext cx="2987502" cy="5225152"/>
          </a:xfrm>
          <a:prstGeom prst="rect">
            <a:avLst/>
          </a:prstGeom>
        </p:spPr>
      </p:pic>
      <p:sp>
        <p:nvSpPr>
          <p:cNvPr id="4" name="Action Button: Custom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C4DA1B-8051-4E49-B8C9-D853AF8D65C7}"/>
              </a:ext>
            </a:extLst>
          </p:cNvPr>
          <p:cNvSpPr/>
          <p:nvPr/>
        </p:nvSpPr>
        <p:spPr>
          <a:xfrm>
            <a:off x="4915949" y="3667539"/>
            <a:ext cx="649715" cy="444367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FFA0ECC6-0F84-465B-8018-49CC0056A3AC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3508880" y="3889723"/>
            <a:ext cx="1407069" cy="979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38">
            <a:extLst>
              <a:ext uri="{FF2B5EF4-FFF2-40B4-BE49-F238E27FC236}">
                <a16:creationId xmlns:a16="http://schemas.microsoft.com/office/drawing/2014/main" id="{43A745A9-E148-4C35-9B15-202F7349E5B5}"/>
              </a:ext>
            </a:extLst>
          </p:cNvPr>
          <p:cNvSpPr txBox="1"/>
          <p:nvPr/>
        </p:nvSpPr>
        <p:spPr>
          <a:xfrm>
            <a:off x="1898373" y="3664536"/>
            <a:ext cx="161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單圈按鈕變為可點擊</a:t>
            </a:r>
          </a:p>
        </p:txBody>
      </p:sp>
      <p:sp>
        <p:nvSpPr>
          <p:cNvPr id="7" name="Action Button: Custom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684F8CC-0EC7-4F52-9029-E6F0146FC1E5}"/>
              </a:ext>
            </a:extLst>
          </p:cNvPr>
          <p:cNvSpPr/>
          <p:nvPr/>
        </p:nvSpPr>
        <p:spPr>
          <a:xfrm>
            <a:off x="4782714" y="2667326"/>
            <a:ext cx="2030786" cy="978637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A8627-08E7-4C5E-97DA-150F5BF7714C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flipH="1" flipV="1">
            <a:off x="3825997" y="2968277"/>
            <a:ext cx="956717" cy="188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38">
            <a:extLst>
              <a:ext uri="{FF2B5EF4-FFF2-40B4-BE49-F238E27FC236}">
                <a16:creationId xmlns:a16="http://schemas.microsoft.com/office/drawing/2014/main" id="{BD985EC0-A24D-4055-AFC3-7F5953C65D53}"/>
              </a:ext>
            </a:extLst>
          </p:cNvPr>
          <p:cNvSpPr txBox="1"/>
          <p:nvPr/>
        </p:nvSpPr>
        <p:spPr>
          <a:xfrm>
            <a:off x="2215490" y="2783611"/>
            <a:ext cx="16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時間開始變化</a:t>
            </a:r>
          </a:p>
        </p:txBody>
      </p:sp>
      <p:sp>
        <p:nvSpPr>
          <p:cNvPr id="12" name="Action Button: Custom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6180C63-5260-43C0-B828-C35EF76C0947}"/>
              </a:ext>
            </a:extLst>
          </p:cNvPr>
          <p:cNvSpPr/>
          <p:nvPr/>
        </p:nvSpPr>
        <p:spPr>
          <a:xfrm>
            <a:off x="6562463" y="3645963"/>
            <a:ext cx="743727" cy="444367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5788AC2D-982D-4FBB-851F-F1D83D5360C5}"/>
              </a:ext>
            </a:extLst>
          </p:cNvPr>
          <p:cNvCxnSpPr>
            <a:cxnSpLocks/>
            <a:stCxn id="12" idx="0"/>
            <a:endCxn id="14" idx="1"/>
          </p:cNvCxnSpPr>
          <p:nvPr/>
        </p:nvCxnSpPr>
        <p:spPr>
          <a:xfrm>
            <a:off x="7306190" y="3868147"/>
            <a:ext cx="693830" cy="3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38">
            <a:extLst>
              <a:ext uri="{FF2B5EF4-FFF2-40B4-BE49-F238E27FC236}">
                <a16:creationId xmlns:a16="http://schemas.microsoft.com/office/drawing/2014/main" id="{96A227ED-BF8E-4822-8346-624573004FE3}"/>
              </a:ext>
            </a:extLst>
          </p:cNvPr>
          <p:cNvSpPr txBox="1"/>
          <p:nvPr/>
        </p:nvSpPr>
        <p:spPr>
          <a:xfrm>
            <a:off x="8000020" y="3889722"/>
            <a:ext cx="161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重置按鈕變為可點擊</a:t>
            </a:r>
          </a:p>
        </p:txBody>
      </p:sp>
      <p:sp>
        <p:nvSpPr>
          <p:cNvPr id="20" name="Action Button: Custom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557B4B8-E7FB-476D-8C4D-A3DBC25C5020}"/>
              </a:ext>
            </a:extLst>
          </p:cNvPr>
          <p:cNvSpPr/>
          <p:nvPr/>
        </p:nvSpPr>
        <p:spPr>
          <a:xfrm>
            <a:off x="5692200" y="3679193"/>
            <a:ext cx="743727" cy="444367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Straight Connector 5">
            <a:extLst>
              <a:ext uri="{FF2B5EF4-FFF2-40B4-BE49-F238E27FC236}">
                <a16:creationId xmlns:a16="http://schemas.microsoft.com/office/drawing/2014/main" id="{133DDA96-D154-4DC5-86D8-30978CA8C3C3}"/>
              </a:ext>
            </a:extLst>
          </p:cNvPr>
          <p:cNvCxnSpPr>
            <a:cxnSpLocks/>
            <a:stCxn id="20" idx="1"/>
            <a:endCxn id="22" idx="0"/>
          </p:cNvCxnSpPr>
          <p:nvPr/>
        </p:nvCxnSpPr>
        <p:spPr>
          <a:xfrm>
            <a:off x="6064064" y="4123560"/>
            <a:ext cx="436873" cy="559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38">
            <a:extLst>
              <a:ext uri="{FF2B5EF4-FFF2-40B4-BE49-F238E27FC236}">
                <a16:creationId xmlns:a16="http://schemas.microsoft.com/office/drawing/2014/main" id="{69F4DEE9-F373-42AA-AD6E-BAB4D6E354BE}"/>
              </a:ext>
            </a:extLst>
          </p:cNvPr>
          <p:cNvSpPr txBox="1"/>
          <p:nvPr/>
        </p:nvSpPr>
        <p:spPr>
          <a:xfrm>
            <a:off x="5695683" y="4683171"/>
            <a:ext cx="16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文字變為</a:t>
            </a:r>
            <a:r>
              <a:rPr lang="en-US" altLang="zh-TW" dirty="0"/>
              <a:t>STOP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62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F93DD46E-81A7-463C-821F-32A4C0FFB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00" t="7952" r="12615" b="24648"/>
          <a:stretch/>
        </p:blipFill>
        <p:spPr>
          <a:xfrm>
            <a:off x="1354047" y="1106674"/>
            <a:ext cx="2919421" cy="55660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8DE0E8-5186-4760-8773-F5C25457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2" y="358899"/>
            <a:ext cx="8596668" cy="1320800"/>
          </a:xfrm>
        </p:spPr>
        <p:txBody>
          <a:bodyPr/>
          <a:lstStyle/>
          <a:p>
            <a:r>
              <a:rPr lang="zh-TW" altLang="en-US" dirty="0"/>
              <a:t>暫停畫面</a:t>
            </a:r>
            <a:r>
              <a:rPr lang="en-US" altLang="zh-TW" dirty="0"/>
              <a:t>(</a:t>
            </a:r>
            <a:r>
              <a:rPr lang="zh-TW" altLang="en-US" dirty="0"/>
              <a:t>碼表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Action Button: Custom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C4DA1B-8051-4E49-B8C9-D853AF8D65C7}"/>
              </a:ext>
            </a:extLst>
          </p:cNvPr>
          <p:cNvSpPr/>
          <p:nvPr/>
        </p:nvSpPr>
        <p:spPr>
          <a:xfrm>
            <a:off x="1355490" y="3862925"/>
            <a:ext cx="1060672" cy="444367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FFA0ECC6-0F84-465B-8018-49CC0056A3AC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>
            <a:off x="1885826" y="4307292"/>
            <a:ext cx="273475" cy="280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38">
            <a:extLst>
              <a:ext uri="{FF2B5EF4-FFF2-40B4-BE49-F238E27FC236}">
                <a16:creationId xmlns:a16="http://schemas.microsoft.com/office/drawing/2014/main" id="{43A745A9-E148-4C35-9B15-202F7349E5B5}"/>
              </a:ext>
            </a:extLst>
          </p:cNvPr>
          <p:cNvSpPr txBox="1"/>
          <p:nvPr/>
        </p:nvSpPr>
        <p:spPr>
          <a:xfrm>
            <a:off x="1354047" y="4588025"/>
            <a:ext cx="161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單圈按鈕變為不可點擊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40F9844-2354-43CF-9AE6-413FC07D5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6" t="7707" r="12477" b="23792"/>
          <a:stretch/>
        </p:blipFill>
        <p:spPr>
          <a:xfrm>
            <a:off x="6296230" y="1122324"/>
            <a:ext cx="2897207" cy="5481201"/>
          </a:xfrm>
          <a:prstGeom prst="rect">
            <a:avLst/>
          </a:prstGeom>
        </p:spPr>
      </p:pic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D1F2C6A3-4550-4B5A-ADF6-86A524ACEF9F}"/>
              </a:ext>
            </a:extLst>
          </p:cNvPr>
          <p:cNvSpPr/>
          <p:nvPr/>
        </p:nvSpPr>
        <p:spPr>
          <a:xfrm>
            <a:off x="4657616" y="3103927"/>
            <a:ext cx="1238155" cy="687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362BC11-983B-458F-BA11-D2B466655A29}"/>
              </a:ext>
            </a:extLst>
          </p:cNvPr>
          <p:cNvSpPr txBox="1"/>
          <p:nvPr/>
        </p:nvSpPr>
        <p:spPr>
          <a:xfrm>
            <a:off x="4497007" y="3862924"/>
            <a:ext cx="157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按下繼續按鈕</a:t>
            </a:r>
          </a:p>
        </p:txBody>
      </p:sp>
      <p:sp>
        <p:nvSpPr>
          <p:cNvPr id="24" name="Action Button: Custom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4AFCF51-2FBD-4B8F-A69A-1B59125BF52A}"/>
              </a:ext>
            </a:extLst>
          </p:cNvPr>
          <p:cNvSpPr/>
          <p:nvPr/>
        </p:nvSpPr>
        <p:spPr>
          <a:xfrm>
            <a:off x="2241812" y="3919428"/>
            <a:ext cx="1060672" cy="444367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Straight Connector 5">
            <a:extLst>
              <a:ext uri="{FF2B5EF4-FFF2-40B4-BE49-F238E27FC236}">
                <a16:creationId xmlns:a16="http://schemas.microsoft.com/office/drawing/2014/main" id="{9594106F-5F39-4F61-A65E-80E43373EE81}"/>
              </a:ext>
            </a:extLst>
          </p:cNvPr>
          <p:cNvCxnSpPr>
            <a:cxnSpLocks/>
            <a:stCxn id="24" idx="1"/>
            <a:endCxn id="26" idx="0"/>
          </p:cNvCxnSpPr>
          <p:nvPr/>
        </p:nvCxnSpPr>
        <p:spPr>
          <a:xfrm>
            <a:off x="2772148" y="4363795"/>
            <a:ext cx="688186" cy="74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38">
            <a:extLst>
              <a:ext uri="{FF2B5EF4-FFF2-40B4-BE49-F238E27FC236}">
                <a16:creationId xmlns:a16="http://schemas.microsoft.com/office/drawing/2014/main" id="{5980EDA3-564A-4E93-A288-1021A603C9BB}"/>
              </a:ext>
            </a:extLst>
          </p:cNvPr>
          <p:cNvSpPr txBox="1"/>
          <p:nvPr/>
        </p:nvSpPr>
        <p:spPr>
          <a:xfrm>
            <a:off x="2655080" y="5104995"/>
            <a:ext cx="161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文字變為</a:t>
            </a:r>
            <a:endParaRPr lang="en-US" altLang="zh-TW" dirty="0"/>
          </a:p>
          <a:p>
            <a:pPr algn="ctr"/>
            <a:r>
              <a:rPr lang="en-US" altLang="zh-TW" dirty="0"/>
              <a:t>CONTINUE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7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>
            <a:extLst>
              <a:ext uri="{FF2B5EF4-FFF2-40B4-BE49-F238E27FC236}">
                <a16:creationId xmlns:a16="http://schemas.microsoft.com/office/drawing/2014/main" id="{087FA367-CF62-498D-B9C2-A08FE99EE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1" t="7092" r="12768" b="24243"/>
          <a:stretch/>
        </p:blipFill>
        <p:spPr>
          <a:xfrm>
            <a:off x="6059922" y="965773"/>
            <a:ext cx="2827944" cy="555559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D8D92A6-8D5A-4D56-9E8A-DC140818A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18" t="12355" r="12684" b="25872"/>
          <a:stretch/>
        </p:blipFill>
        <p:spPr>
          <a:xfrm>
            <a:off x="745257" y="1122324"/>
            <a:ext cx="3118678" cy="53387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8DE0E8-5186-4760-8773-F5C25457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2" y="358899"/>
            <a:ext cx="8596668" cy="1320800"/>
          </a:xfrm>
        </p:spPr>
        <p:txBody>
          <a:bodyPr/>
          <a:lstStyle/>
          <a:p>
            <a:r>
              <a:rPr lang="en-US" altLang="zh-TW" dirty="0"/>
              <a:t>LAP</a:t>
            </a:r>
            <a:r>
              <a:rPr lang="zh-TW" altLang="en-US" dirty="0"/>
              <a:t>點擊畫面</a:t>
            </a:r>
            <a:r>
              <a:rPr lang="en-US" altLang="zh-TW" dirty="0"/>
              <a:t>(</a:t>
            </a:r>
            <a:r>
              <a:rPr lang="zh-TW" altLang="en-US" dirty="0"/>
              <a:t>碼表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Action Button: Custom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C4DA1B-8051-4E49-B8C9-D853AF8D65C7}"/>
              </a:ext>
            </a:extLst>
          </p:cNvPr>
          <p:cNvSpPr/>
          <p:nvPr/>
        </p:nvSpPr>
        <p:spPr>
          <a:xfrm>
            <a:off x="1455835" y="4165736"/>
            <a:ext cx="1604476" cy="1320800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FFA0ECC6-0F84-465B-8018-49CC0056A3AC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>
            <a:off x="2258073" y="5486536"/>
            <a:ext cx="2607244" cy="232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38">
            <a:extLst>
              <a:ext uri="{FF2B5EF4-FFF2-40B4-BE49-F238E27FC236}">
                <a16:creationId xmlns:a16="http://schemas.microsoft.com/office/drawing/2014/main" id="{43A745A9-E148-4C35-9B15-202F7349E5B5}"/>
              </a:ext>
            </a:extLst>
          </p:cNvPr>
          <p:cNvSpPr txBox="1"/>
          <p:nvPr/>
        </p:nvSpPr>
        <p:spPr>
          <a:xfrm>
            <a:off x="4063079" y="5718817"/>
            <a:ext cx="160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按下</a:t>
            </a:r>
            <a:r>
              <a:rPr lang="en-US" altLang="zh-TW" dirty="0"/>
              <a:t>LAP</a:t>
            </a:r>
            <a:r>
              <a:rPr lang="zh-TW" altLang="en-US" dirty="0"/>
              <a:t>，更新下方資訊</a:t>
            </a: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D1F2C6A3-4550-4B5A-ADF6-86A524ACEF9F}"/>
              </a:ext>
            </a:extLst>
          </p:cNvPr>
          <p:cNvSpPr/>
          <p:nvPr/>
        </p:nvSpPr>
        <p:spPr>
          <a:xfrm>
            <a:off x="4408035" y="3103803"/>
            <a:ext cx="1238155" cy="687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362BC11-983B-458F-BA11-D2B466655A29}"/>
              </a:ext>
            </a:extLst>
          </p:cNvPr>
          <p:cNvSpPr txBox="1"/>
          <p:nvPr/>
        </p:nvSpPr>
        <p:spPr>
          <a:xfrm>
            <a:off x="4239270" y="3930199"/>
            <a:ext cx="1575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於單圈計時一秒按下</a:t>
            </a:r>
            <a:r>
              <a:rPr lang="en-US" altLang="zh-TW" dirty="0"/>
              <a:t>LAP</a:t>
            </a:r>
            <a:endParaRPr lang="zh-TW" altLang="en-US" dirty="0"/>
          </a:p>
        </p:txBody>
      </p:sp>
      <p:sp>
        <p:nvSpPr>
          <p:cNvPr id="16" name="Action Button: Custom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4376A62-43E7-4909-B046-DB65C1645A13}"/>
              </a:ext>
            </a:extLst>
          </p:cNvPr>
          <p:cNvSpPr/>
          <p:nvPr/>
        </p:nvSpPr>
        <p:spPr>
          <a:xfrm>
            <a:off x="1979802" y="3191196"/>
            <a:ext cx="1140904" cy="328210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5068BA1D-C433-4161-8EC3-A29B2DEBA840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2550254" y="2183411"/>
            <a:ext cx="1529857" cy="1007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38">
            <a:extLst>
              <a:ext uri="{FF2B5EF4-FFF2-40B4-BE49-F238E27FC236}">
                <a16:creationId xmlns:a16="http://schemas.microsoft.com/office/drawing/2014/main" id="{F849D0FE-983E-4738-A291-22BCBFD18EC5}"/>
              </a:ext>
            </a:extLst>
          </p:cNvPr>
          <p:cNvSpPr txBox="1"/>
          <p:nvPr/>
        </p:nvSpPr>
        <p:spPr>
          <a:xfrm>
            <a:off x="4080111" y="1860245"/>
            <a:ext cx="160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單圈時間重新計時</a:t>
            </a:r>
          </a:p>
        </p:txBody>
      </p:sp>
      <p:sp>
        <p:nvSpPr>
          <p:cNvPr id="28" name="Action Button: Custom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D1059D1-D0C9-4AD8-9A77-699587505F57}"/>
              </a:ext>
            </a:extLst>
          </p:cNvPr>
          <p:cNvSpPr/>
          <p:nvPr/>
        </p:nvSpPr>
        <p:spPr>
          <a:xfrm>
            <a:off x="6618513" y="4833256"/>
            <a:ext cx="1507707" cy="731467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Straight Connector 5">
            <a:extLst>
              <a:ext uri="{FF2B5EF4-FFF2-40B4-BE49-F238E27FC236}">
                <a16:creationId xmlns:a16="http://schemas.microsoft.com/office/drawing/2014/main" id="{DA8D6D60-46EE-45D0-BAB7-D4B49B7746E1}"/>
              </a:ext>
            </a:extLst>
          </p:cNvPr>
          <p:cNvCxnSpPr>
            <a:cxnSpLocks/>
            <a:stCxn id="28" idx="1"/>
            <a:endCxn id="30" idx="0"/>
          </p:cNvCxnSpPr>
          <p:nvPr/>
        </p:nvCxnSpPr>
        <p:spPr>
          <a:xfrm>
            <a:off x="7372367" y="5564723"/>
            <a:ext cx="2558860" cy="232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38">
            <a:extLst>
              <a:ext uri="{FF2B5EF4-FFF2-40B4-BE49-F238E27FC236}">
                <a16:creationId xmlns:a16="http://schemas.microsoft.com/office/drawing/2014/main" id="{1A25B4A5-D667-4117-AB0F-6119C02A979D}"/>
              </a:ext>
            </a:extLst>
          </p:cNvPr>
          <p:cNvSpPr txBox="1"/>
          <p:nvPr/>
        </p:nvSpPr>
        <p:spPr>
          <a:xfrm>
            <a:off x="9128989" y="5797005"/>
            <a:ext cx="16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歷史最佳刷新</a:t>
            </a:r>
          </a:p>
        </p:txBody>
      </p:sp>
    </p:spTree>
    <p:extLst>
      <p:ext uri="{BB962C8B-B14F-4D97-AF65-F5344CB8AC3E}">
        <p14:creationId xmlns:p14="http://schemas.microsoft.com/office/powerpoint/2010/main" val="24571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2756" y="437396"/>
            <a:ext cx="8596668" cy="809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77" y="1247293"/>
            <a:ext cx="2903220" cy="5074920"/>
          </a:xfrm>
          <a:prstGeom prst="rect">
            <a:avLst/>
          </a:prstGeom>
        </p:spPr>
      </p:pic>
      <p:sp>
        <p:nvSpPr>
          <p:cNvPr id="25" name="標題 1">
            <a:extLst>
              <a:ext uri="{FF2B5EF4-FFF2-40B4-BE49-F238E27FC236}">
                <a16:creationId xmlns:a16="http://schemas.microsoft.com/office/drawing/2014/main" id="{7DC782FC-4309-488F-93B7-1871FAFC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2" y="358899"/>
            <a:ext cx="8596668" cy="1320800"/>
          </a:xfrm>
        </p:spPr>
        <p:txBody>
          <a:bodyPr/>
          <a:lstStyle/>
          <a:p>
            <a:r>
              <a:rPr lang="en-US" altLang="zh-TW" dirty="0"/>
              <a:t>Reset</a:t>
            </a:r>
            <a:r>
              <a:rPr lang="zh-TW" altLang="en-US" dirty="0"/>
              <a:t>點擊畫面</a:t>
            </a:r>
            <a:r>
              <a:rPr lang="en-US" altLang="zh-TW" dirty="0"/>
              <a:t>(</a:t>
            </a:r>
            <a:r>
              <a:rPr lang="zh-TW" altLang="en-US" dirty="0"/>
              <a:t>碼表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9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56" y="437396"/>
            <a:ext cx="8596668" cy="809897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App GUI(</a:t>
            </a:r>
            <a:r>
              <a:rPr lang="zh-TW" altLang="en-US" sz="4400" dirty="0"/>
              <a:t>倒數計時器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60" y="1419497"/>
            <a:ext cx="2799261" cy="4878712"/>
          </a:xfrm>
          <a:prstGeom prst="rect">
            <a:avLst/>
          </a:prstGeom>
        </p:spPr>
      </p:pic>
      <p:sp>
        <p:nvSpPr>
          <p:cNvPr id="6" name="Action Button: Custom 5">
            <a:hlinkClick r:id="" action="ppaction://noaction" highlightClick="1"/>
          </p:cNvPr>
          <p:cNvSpPr/>
          <p:nvPr/>
        </p:nvSpPr>
        <p:spPr>
          <a:xfrm>
            <a:off x="4006690" y="2050868"/>
            <a:ext cx="914400" cy="35705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Straight Connector 7"/>
          <p:cNvCxnSpPr>
            <a:stCxn id="6" idx="2"/>
            <a:endCxn id="9" idx="3"/>
          </p:cNvCxnSpPr>
          <p:nvPr/>
        </p:nvCxnSpPr>
        <p:spPr>
          <a:xfrm flipH="1" flipV="1">
            <a:off x="2121829" y="2223253"/>
            <a:ext cx="1884861" cy="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090" y="2038587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倒數計時器界面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Action Button: Custom 9">
            <a:hlinkClick r:id="" action="ppaction://noaction" highlightClick="1"/>
          </p:cNvPr>
          <p:cNvSpPr/>
          <p:nvPr/>
        </p:nvSpPr>
        <p:spPr>
          <a:xfrm>
            <a:off x="3092289" y="3039289"/>
            <a:ext cx="2404049" cy="35705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107096" y="3217814"/>
            <a:ext cx="9571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61157" y="2396677"/>
            <a:ext cx="24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已選擇的時間顯示處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90" y="3033704"/>
            <a:ext cx="182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ProgressBar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progresstv</a:t>
            </a:r>
            <a:endParaRPr lang="en-US" altLang="zh-CN" dirty="0"/>
          </a:p>
        </p:txBody>
      </p:sp>
      <p:sp>
        <p:nvSpPr>
          <p:cNvPr id="18" name="Action Button: Custom 17">
            <a:hlinkClick r:id="" action="ppaction://noaction" highlightClick="1"/>
          </p:cNvPr>
          <p:cNvSpPr/>
          <p:nvPr/>
        </p:nvSpPr>
        <p:spPr>
          <a:xfrm>
            <a:off x="3092290" y="2408958"/>
            <a:ext cx="914400" cy="35705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Straight Connector 18"/>
          <p:cNvCxnSpPr>
            <a:stCxn id="16" idx="1"/>
            <a:endCxn id="18" idx="0"/>
          </p:cNvCxnSpPr>
          <p:nvPr/>
        </p:nvCxnSpPr>
        <p:spPr>
          <a:xfrm flipH="1">
            <a:off x="4006690" y="2581343"/>
            <a:ext cx="2354467" cy="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ction Button: Custom 26">
            <a:hlinkClick r:id="" action="ppaction://noaction" highlightClick="1"/>
          </p:cNvPr>
          <p:cNvSpPr/>
          <p:nvPr/>
        </p:nvSpPr>
        <p:spPr>
          <a:xfrm>
            <a:off x="3349487" y="3662610"/>
            <a:ext cx="657203" cy="35004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Action Button: Custom 27">
            <a:hlinkClick r:id="" action="ppaction://noaction" highlightClick="1"/>
          </p:cNvPr>
          <p:cNvSpPr/>
          <p:nvPr/>
        </p:nvSpPr>
        <p:spPr>
          <a:xfrm>
            <a:off x="4116139" y="3669618"/>
            <a:ext cx="646044" cy="350043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Action Button: Custom 28">
            <a:hlinkClick r:id="" action="ppaction://noaction" highlightClick="1"/>
          </p:cNvPr>
          <p:cNvSpPr/>
          <p:nvPr/>
        </p:nvSpPr>
        <p:spPr>
          <a:xfrm>
            <a:off x="4910173" y="3662610"/>
            <a:ext cx="665679" cy="350041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Straight Connector 29"/>
          <p:cNvCxnSpPr>
            <a:stCxn id="27" idx="2"/>
            <a:endCxn id="48" idx="3"/>
          </p:cNvCxnSpPr>
          <p:nvPr/>
        </p:nvCxnSpPr>
        <p:spPr>
          <a:xfrm flipH="1" flipV="1">
            <a:off x="2105907" y="3836030"/>
            <a:ext cx="1243580" cy="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8" idx="1"/>
            <a:endCxn id="29" idx="0"/>
          </p:cNvCxnSpPr>
          <p:nvPr/>
        </p:nvCxnSpPr>
        <p:spPr>
          <a:xfrm flipH="1" flipV="1">
            <a:off x="5575852" y="3837631"/>
            <a:ext cx="903483" cy="96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8" idx="1"/>
            <a:endCxn id="39" idx="1"/>
          </p:cNvCxnSpPr>
          <p:nvPr/>
        </p:nvCxnSpPr>
        <p:spPr>
          <a:xfrm rot="16200000" flipH="1">
            <a:off x="5097140" y="3361682"/>
            <a:ext cx="724216" cy="204017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79335" y="3662610"/>
            <a:ext cx="117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取消按鈕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9335" y="4559211"/>
            <a:ext cx="117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開始按鈕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912" y="3651364"/>
            <a:ext cx="171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選擇時間按鈕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66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</TotalTime>
  <Words>480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方正姚体</vt:lpstr>
      <vt:lpstr>华文新魏</vt:lpstr>
      <vt:lpstr>微軟正黑體</vt:lpstr>
      <vt:lpstr>新細明體</vt:lpstr>
      <vt:lpstr>Arial</vt:lpstr>
      <vt:lpstr>Calibri</vt:lpstr>
      <vt:lpstr>Trebuchet MS</vt:lpstr>
      <vt:lpstr>Wingdings 3</vt:lpstr>
      <vt:lpstr>Facet</vt:lpstr>
      <vt:lpstr>Android Application Development  Final-term Project：TIME TOOL</vt:lpstr>
      <vt:lpstr>Contents</vt:lpstr>
      <vt:lpstr>Introduction</vt:lpstr>
      <vt:lpstr>PowerPoint Presentation</vt:lpstr>
      <vt:lpstr>開始計時畫面(碼表)</vt:lpstr>
      <vt:lpstr>暫停畫面(碼表)</vt:lpstr>
      <vt:lpstr>LAP點擊畫面(碼表)</vt:lpstr>
      <vt:lpstr>Reset點擊畫面(碼表)</vt:lpstr>
      <vt:lpstr>App GUI(倒數計時器)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倒數計時完畢畫面(倒數計時器) </vt:lpstr>
      <vt:lpstr>App GUI（鬧鐘畫面）</vt:lpstr>
      <vt:lpstr>Interface display</vt:lpstr>
      <vt:lpstr>Android system components used</vt:lpstr>
      <vt:lpstr>Classes and Resources</vt:lpstr>
      <vt:lpstr>Demo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Development  期末專題報告  主題：TIME TOOL</dc:title>
  <dc:creator>li Eric</dc:creator>
  <cp:lastModifiedBy>li Eric</cp:lastModifiedBy>
  <cp:revision>41</cp:revision>
  <dcterms:created xsi:type="dcterms:W3CDTF">2020-06-14T16:40:05Z</dcterms:created>
  <dcterms:modified xsi:type="dcterms:W3CDTF">2020-06-23T06:45:44Z</dcterms:modified>
</cp:coreProperties>
</file>