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68952" cy="630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87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2018-04-01T17:50:23Z</dcterms:created>
  <dcterms:modified xsi:type="dcterms:W3CDTF">2018-04-01T17:51:52Z</dcterms:modified>
</cp:coreProperties>
</file>