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9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0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1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653E-8467-44F8-9FE2-ED4F3B77C31B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C96C-6879-4D8F-97C1-357A8A406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0" y="0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新的可用的整体模型代码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rar</a:t>
            </a:r>
            <a:r>
              <a:rPr lang="en-US" altLang="zh-CN" b="1" dirty="0" smtClean="0"/>
              <a:t> 2020/09/03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Te</a:t>
            </a:r>
            <a:r>
              <a:rPr lang="zh-CN" altLang="en-US" dirty="0" smtClean="0"/>
              <a:t>先增后减，然后增大，保持不变；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-255307" y="1962150"/>
            <a:ext cx="12702614" cy="4897581"/>
            <a:chOff x="-290758" y="-160689"/>
            <a:chExt cx="16923511" cy="704164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90758" y="-147296"/>
              <a:ext cx="4805982" cy="360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233" y="-160689"/>
              <a:ext cx="4805357" cy="3600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6627" y="-147296"/>
              <a:ext cx="4805357" cy="3600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6627" y="3244607"/>
              <a:ext cx="4805357" cy="360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0636" y="3258000"/>
              <a:ext cx="4805357" cy="3600000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 flipH="1" flipV="1">
              <a:off x="1904214" y="1225485"/>
              <a:ext cx="3193997" cy="385547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5510008" y="2224727"/>
              <a:ext cx="419452" cy="3563331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801989" y="525440"/>
              <a:ext cx="4154053" cy="3002687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27396" y="3280958"/>
              <a:ext cx="4805357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900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63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Peng</dc:creator>
  <cp:lastModifiedBy>Chen Peng</cp:lastModifiedBy>
  <cp:revision>4</cp:revision>
  <dcterms:created xsi:type="dcterms:W3CDTF">2022-11-07T07:05:35Z</dcterms:created>
  <dcterms:modified xsi:type="dcterms:W3CDTF">2022-11-07T10:42:08Z</dcterms:modified>
</cp:coreProperties>
</file>