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534" r:id="rId2"/>
    <p:sldId id="395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8" r:id="rId12"/>
    <p:sldId id="590" r:id="rId13"/>
    <p:sldId id="638" r:id="rId14"/>
    <p:sldId id="543" r:id="rId15"/>
    <p:sldId id="544" r:id="rId16"/>
    <p:sldId id="545" r:id="rId17"/>
    <p:sldId id="546" r:id="rId18"/>
    <p:sldId id="547" r:id="rId19"/>
    <p:sldId id="559" r:id="rId20"/>
    <p:sldId id="597" r:id="rId21"/>
    <p:sldId id="639" r:id="rId22"/>
    <p:sldId id="640" r:id="rId23"/>
    <p:sldId id="549" r:id="rId24"/>
    <p:sldId id="550" r:id="rId25"/>
    <p:sldId id="552" r:id="rId26"/>
    <p:sldId id="551" r:id="rId27"/>
    <p:sldId id="555" r:id="rId28"/>
    <p:sldId id="556" r:id="rId29"/>
    <p:sldId id="557" r:id="rId30"/>
    <p:sldId id="558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BD8"/>
    <a:srgbClr val="FF388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2"/>
    <p:restoredTop sz="87464" autoAdjust="0"/>
  </p:normalViewPr>
  <p:slideViewPr>
    <p:cSldViewPr snapToGrid="0" showGuides="1">
      <p:cViewPr varScale="1">
        <p:scale>
          <a:sx n="139" d="100"/>
          <a:sy n="139" d="100"/>
        </p:scale>
        <p:origin x="232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2T22:14:37.273"/>
    </inkml:context>
    <inkml:brush xml:id="br0">
      <inkml:brushProperty name="width" value="0.06048" units="cm"/>
      <inkml:brushProperty name="height" value="0.06048" units="cm"/>
      <inkml:brushProperty name="color" value="#3165BB"/>
    </inkml:brush>
    <inkml:brush xml:id="br1">
      <inkml:brushProperty name="width" value="0.06048" units="cm"/>
      <inkml:brushProperty name="height" value="0.06048" units="cm"/>
      <inkml:brushProperty name="color" value="#FF0000"/>
    </inkml:brush>
    <inkml:brush xml:id="br2">
      <inkml:brushProperty name="width" value="0.03528" units="cm"/>
      <inkml:brushProperty name="height" value="0.03528" units="cm"/>
      <inkml:brushProperty name="color" value="#FF0000"/>
    </inkml:brush>
  </inkml:definitions>
  <inkml:trace contextRef="#ctx0" brushRef="#br0">3773 4781 8355,'-19'0'-144,"0"0"0,1 0 0,-1 0 1,0 0-1,1 0 0,-1 2 1,0 2 58,1 3 1,-1 5-1,0-6 1,3 1-1,1-1 1,3 0-1,-3-2 109,-1-2 0,3 4 0,1 1 0,-3-3-169,-2-2 150,-1-2 1,-1 0-1,0 0 1,1 0-1,-1 0-53,0 0 0,-1 0 1,-3 0 28,-2 0 1,0 0-1,6 0 174,1 0 1,-1 0 0,0 0 113,1 0 1,5 2-1,1 2 216,-3 2 0,5 1 163,-3-7 0,7 0 57,-6 0 0,-1 0-157,-5 0 1,5 0 748,1 0-620,8 0-550,-5 0 1,11 0 0,5 0-20,5 0 1,5 0 0,1 0 2,1 0 0,0 0 0,1 0 1,3 0-7,2 0 0,0 0 0,-6 0 0,-1 0-60,1 0 0,0 0 0,-1 0 0,1 0-13,0 0 1,6 0 0,0 0 0,-3 0 42,-1 0 0,4 0 0,2 0-13,2 0 0,-4 0 1,4 0-1,0 0 1,-2 0 7,0 0 1,4 0 0,-4 0 0,0 0-41,0 0 0,-2 0 0,-4 0 0,2 0-24,1 0 1,1 0 0,-4 2-1,2 2 59,2 2 0,2 0 1,-4-6-1,4 0 5,2 0 1,2 0 0,6 0-1,-2 0-17,-3 0 0,3 0 1,-2 0-1,6 0-3,5 0 0,0 0 0,-7 0-45,0 0 0,1 0 1,-1 0-1,0 0 0,1 0 26,-1 0 1,0 0 0,1 0-1,-1 0-17,1 0 0,5 0 0,1 0 1,-3 0 17,-1 0 0,-1 0 1,3 0-1,1 0-10,-1 0 1,-1 0-1,1 0 1,1 0-29,-1 0 1,3 0 0,-1 0 0,0 0-7,1 0 1,-5 0 0,5 0-1,-1 2 14,-1 5 0,7-5 1,-4 4-1,2-4 46,3-2 0,-5 0 0,2 0-34,4 0 0,-9 0 1,11 0-1,-4 0-1,-2 0 0,2 0 1,4 0-1,-3 0-11,-1 0 0,-2 0 1,4 0-1,-2 0 1,-1 0 4,-1 0 1,6 0-1,-4 0 1,4 0-8,2 0 0,0 0 0,0 0 0,0 0 18,0 0 0,0 0 0,0 0 0,-2 0-12,-4 0 1,4 0 0,-4-2 0,1-2-21,-1-3 0,2 1 0,-6 6 0,-1 0 0,3 0 6,0 0 0,-4 0 0,3 0 15,-1 0 1,6 0 0,-2 0-7,4 0 1,-5-2 0,-1-2-1,0-2 1,0 2-16,3 2 0,3 2 0,2 0-6,0 0 0,0 0 1,0 0-1,3 0 1,1-3 2,2-3 1,0 4-1,-4-4 1,5 4 19,5 2 0,-1 0 0,-1 0 0,0 0-11,1 0 0,-1 0 1,5 0-1,-3 0 9,3 0 1,1 0 0,1 0 0,-2 0 5,-3 0 1,1-6-1,3-1 1,-1 3-1,-3 2 15,3 2 1,-5 0-24,3 0 1,-7 0 0,4 0 0,1 0 0,-1 0 0,5 0 1,-7 0-1,0 0 1,-1 0-7,-1 0 0,6 0 0,-5 0 0,-3 0 4,-2 0 0,-2 0 0,0 0 0,0 0-28,0 0 1,-6 0 0,0 0-1,-1 0 10,-1 0 1,6 0 0,-4 0 0,2 0 10,-2 0 0,1 0 1,-5 0-1,2 0-26,4 0 0,0 0 1,-1 0-1,-3 0 33,-2 0 0,6 0 1,-5 0-1,3 0-2,0 0 0,-6 6 1,3 1 2,-1-3 1,4-2 0,-7-2 0,1 0 0,0 0-32,-1 0 1,3 0-1,-5 2 1,3 2-23,-3 2 0,7 1 0,0-7 1,2 2-2,-1 4 1,-5-4 0,6 4-1,2-2 57,2 3 1,-5-5 0,1 4 0,2-2 27,2 2 0,0-4 0,-2 5 0,-2-5-19,2-2 1,-5 2 0,3 2-1,2 2 1,2-2 20,2-2 0,0 0-10,0 5 0,-4-5 0,2 4 1,6-4-2,4-2 0,-3 2 1,3 2-1,0 2 1,3-1-17,-1-3 0,7 0 1,-5 2-1,3 2 17,-3-2 0,11-2 0,-2-2 0,4 0-11,2 0 1,6 0-1,-2 0 1,4 0 5,3 0 1,-1 0 0,1 0 0,-1 0-2,0 0 1,7 0-1,-49 0 1,0 0-1,-1 0 1,1-2-1,1 0 1,0 0 2,0-1 1,0 0 0,45-3-1,3 6-111,-5 0 0,-1 0 1,-1-2 96,1-5 1,-13 5 0,-3-4 0,3 4-9,2 2 0,-4 0 1,2 0-1,-4 0 1,-4 0 22,-5 0 0,3 0 0,-9 0 0,-2 0-7,-2 0 1,4 0 0,1 0 0,-3 0-2,-2 0 1,-2 0 0,0 0-1,-2 0-35,-4 0 0,4 0 0,-7-2 1,3-2-13,0-3 1,-2 1-1,4 6 1,-5 0 76,-1 0 1,4 0 0,-2 0 0,1 0-88,3 0 0,6 0 1,-8-2 34,4-4 0,2 4 1,-2-4-1,0 4-4,2 2 1,-10 0-1,10 0 1,-2 0 5,0 0 0,-5-2 0,1-3 0,0-1 0,0 2-17,0 2 1,-7 2-1,5 0 1,-2 0-2,-5 0 0,5 0 1,-3 0-1,-1 0 13,-3 0 1,5 0 0,-1 0 0,1 0 1,2 0 1,-7 0-1,7 0 1,-3 0-9,1 0 0,-1 0 0,-3 0 51,3 0 1,-3-2 0,3-2-1,-3-3-6,-3 3 0,-6 2 0,1 0 0,1-2-26,2-2 0,-4 0 0,-2 6 0,0-3 0,-2-1 0,2-2-3,0 2 1,-4 2-14,6 2 1,-6-6 0,6-1 0,3 3 0,1 2-58,2 2 1,7-6 0,-1 0 0,1 2 39,2 2 1,-7-5-1,7 1 1,-3 0-1,1 0-5,-3-1 0,-1 1 1,-3 4 3,0-4 0,1 4 1,-3-4-1,-2 1-56,-2-1 0,-8 4 0,2-4-77,-4 4 1,-2 0-520,-1-4 378,1 3 0,-7-5-96,1 8-137,-9 0-253,13 0 289,-7 0 487,9 0-405,-9 0 28,-2 0 938,-8 0-346,0 0 0,7 2-670,-1 4 1,0-1-1218,-6 7 0,-8 1 0,-3 5 0</inkml:trace>
  <inkml:trace contextRef="#ctx0" brushRef="#br0" timeOffset="1">3474 4706 8221,'0'-10'668,"0"2"0,0 10 0,-2 4-432,-4 7 0,-3 3 0,-5 1 1,3-3-1,1-1-85,0 1 1,-3 3-1,-3 2 1,1-1-1,3 1-22,-3 0 1,-2-1-1,-1 1-7,-1 0 0,0-1 0,3 1 0,1 0-6,3-1 1,-1 1-116,-5 0 0,1-1-257,5 1 0,1-9-1593,5-3 451,4-5 0,-4-2-302,12 0 1529,-4 0 0,15-9 0,-7-1 1</inkml:trace>
  <inkml:trace contextRef="#ctx0" brushRef="#br0" timeOffset="2">3287 4632 7669,'0'-11'1094,"0"3"0,2 8 1,2 2-739,3 4 0,-1-1 0,-6 7-85,0 3 0,0-5 1,0 2-162,0 3 0,2 1 1,2 3-1,2 0-32,-2 0 1,-2-1 0,-2 1-25,0 0 0,0-1 0,2 1 0,3 0-7,1-1 0,0 1 0,-4 0-3,4-1 0,-4 1 0,7 0-14,-1-1 1,-4-1-1,7-3-44,-3-1 0,0-1 0,-4 7 20,3 0 1,1-7-1,-4 1 1,2 1-40,-2 3 0,1 1-44,1 1 1,-4-6-579,4-1 0,-4-6-12,-2 7 1,2-9-704,4 2 0,-3 4 0,5 1 1</inkml:trace>
  <inkml:trace contextRef="#ctx0" brushRef="#br0" timeOffset="3">2783 3586 8355,'6'-13'99,"2"3"1,3 2 0,3 4-1,3 2 1,4 2 0,1-3 47,3-3 1,2 4-1,-4-4 1,4 2 0,2 0-1,2-3 1,0 1 179,1-2 1,-8 6-1,8-4-208,1 4 1,-6-5 0,-2 1 0,-5 2-109,-1 2 0,0 2-125,-1 0 1,-1 2 33,-5 4 1,3-2-1,-7 9 143,3 1 1,-7-3-17,2 1 0,2 1 1,-1 5-10,-3 1 1,-2 0 0,-2-1 0,0 1 0,0 2 19,0 4 0,0-5 0,0 7 29,0 0 1,0-4-1,0 8 1,0 0 0,0-2 71,0-4 1,-2 2 0,-2-2-76,-3-2 1,1-2 0,6-3 0,0 1 0,0 0 181,0-1 0,0 1-293,0 0 0,0 0-481,0-1 114,-8 1 0,6-7-792,-4 1-988,3-9 1176,3 4 0,-6-10 733,0-4 0,-2 2 0,1-9 1,-3-1 260,0-3 1,-1 5-1,7-1 1,-2-1 3,2-3 0,-4-2 0,1 1 63,3-1 1,-4 7-1,2-1 604,1-1 0,3 3 368,2-1 0,0 6 502,0-7-1016,0 9 1,0-2-560,0 12 1,0-2 0,0 9 0,2 1-1,3 3 37,1 1 0,2 1-11,-2 0 0,-1-1 1,5 1-1,-2 0 0,-2 0 95,3-1 1,-7 1 21,4 0 0,-2-3 0,0-1-39,3-3 162,-1-8-248,-6 5-363,0-9 0,-2-9 187,-5-3 1,3-5-1,-8-1-915,-3-1 1057,7 0 0,-6 1 119,7-1 0,1 6 0,6 1 126,0-3 0,8 5 0,5 0-93,3 1 1,-3-3 0,-1 6 0,1-1-4,-3-1 1,7 6-1,-5-6-204,5-1 1,1 7-170,1-4 1,-6 4-74,-1 2 443,1 0 0,-1 0 52,0 0 219,-7 0-223,3 0 1,-8 8-63,0 5 1,-6 3 0,-1 3 0,1-2-29,-2-5 1,4 5 0,-7-5-1,3 5 51,4 2 1,0-3 0,0-1 0,-3-3-1,3 3 272,2 1 1,-4-3-284,0-1-311,-1 1 0,7 5-18,0 1 1,0-7-1350,0 1 0,0-1 0,0 7 1</inkml:trace>
  <inkml:trace contextRef="#ctx0" brushRef="#br0" timeOffset="4">3268 5622 7996,'11'2'429,"-5"4"1,-4 8 0,-2 7 0,0 4-115,0-2 0,0 6 0,0 2-138,0 4 0,0 3 0,0-1 0,0 3 0,0 1 95,0 3 0,0 1 0,0-3-212,0 1 1,0 1 0,0-7 0,0 1-1,0-3 45,0-4 0,0 2 0,0-8 0,0 0 0,0 2-196,0 4 126,0-12 1,0 6 0,0-13-54,0 5 1,0-5-302,0 1-220,0-9 147,0 4 266,0-8 1,-2 0 524,-4 0 10,4 0 459,-7 0-525,9 0-80,0 0-346,-8 0 1,4 2-1,-9 2 33,-1 3 1,-3-1 27,-1-6 0,-7 6 0,0 0 151,2-2 1,-4-2-1,0-2 1,0 0-62,0 0 0,2 0 1,4-2-1,-1-2 0,-3-4 1,2 0-49,2-1 0,3 1-12,-1 2 0,0 2 1,0-7-1,1 3-37,-1 4 0,0-4 0,1 1 0,1 1-40,5-2 0,-5 6 1,5-5 51,-5 5 1,-2 2-203,1 0 0,5 0-32,1 0-2325,8 0 1192,-5 0 0,9-2-394,0-4 1618,9 4 0,9-23 0,11 4 1</inkml:trace>
  <inkml:trace contextRef="#ctx0" brushRef="#br0" timeOffset="5">3212 5696 10230,'0'19'87,"0"0"0,-2-1 0,-2 1 0,-4 0 0,-3-1-217,-3 1 1,4 0 122,-3-1 0,7-5 1,-5-1-1,1 3 374,0 1 0,6-7-252,-3-9 1,5-9-1,4-9-223,5-1 0,-3 0 0,8 1 0,3-1-53,1 0 0,1 1 1,-3-1-1,-1 0 90,1 1 1,1 5-1,-1 3 1,-3-1-54,-3 1 1,0 6 0,-3-4 467,1-1 263,0 7 0,-4-6 257,4 8-614,-4 0 1,9 0-1,-7 2-28,2 4 0,2 3 1,-3 5-1,3-1-117,2 1 0,-6 3 1,5-1-86,-1-3 0,0 3 1,7-3-1,-3 3 1,3 3 3,1 0 1,-3 6-1,-1 2-2162,3 2 0,2-7 0,1 5 1</inkml:trace>
  <inkml:trace contextRef="#ctx0" brushRef="#br0" timeOffset="6">4594 4650 8764,'-12'-4'392,"0"4"0,5 11 0,-3 14 0,2-1 0,3 3 0,3 3 0,2 1 0,0 0 64,0 2 1,0 8 0,0 3 0,0-2-1,0-3-284,0-2 0,0-6 1,0 1-1,-2-1 1,-2-2-1,-2-4 192,2-5 0,2-7-85,2-1 0,0-10 0,-2-2-65,-5-10 1,5-15 0,-4-8 0,4-7-304,2-3 0,2-7 1,2 4-1,2 1-209,-1-1 1,5-4 0,0 9 0,1 3 41,-5 5 0,2 10 0,-1-1 1,-3 3 71,-2 2 1,-2 7 327,0-1 0,-2 9-76,-5-2 1,3 12-1,-6 9 1,0 7 0,1 7 73,1 1 0,2 5 0,6-4 1,0 6 99,0 7 1,0-5 0,0 5 0,0-5-148,0-1 0,0-3 0,0-2 0,0-4 167,0-2 0,0-2-25,0-6 0,-2-9 0,-3-6-86,-1-8 0,-2-15 0,4-12 0,-2-4-313,1-2 0,-3-1 1,2 1-1,2 0-678,2-1 0,2 9-604,0 4 0,-2 9 661,-5 9 0,3 18-863,-8 20 1,-1 4-1,-5 3 1</inkml:trace>
  <inkml:trace contextRef="#ctx0" brushRef="#br0" timeOffset="7">2988 4744 8355,'0'-19'753,"0"0"19,0 9 1,-2-4 0,-2 5 1048,-2-1-1589,0 6 1,6 4 0,0 14-110,0 9 1,0 0-1,0 8 1,0 0-1,0 0 11,0 0 1,0 1-1,0 5-2,0 0 0,0-1 1,0-5-150,0-6 1,0-5 0,0-1 0,0 0 217,0-1-287,0 1 0,0-11 94,0-8 1,0-16 0,0-15 0,0-5 0,2-1-183,4 0 1,-4-1 0,6 3 58,1 4 0,-1-9 1,4 9-1,-5 2 0,-5 2-131,-2 2 0,6 0 291,0 7 0,0 5 328,-6 1-340,0 8 1,0-2-74,0 12 0,0 6 1,0 11-1,0 2 0,0 0 82,0 2 1,0 0 0,0 6 72,0-2 1,0-2 0,0 4-1,0-4 1,0-2-1,0-4 0,0-2 123,0-2-109,0-1 1,0-9-1,0-9-150,0-11 0,2-7-55,5-7 1,-5 4-1,4-6 1,-4 2-24,-2 0 0,0-6 1,0 6-1,0 0 1,0 0-28,0 0 0,0 1 17,0 5 0,0 6 19,0 1-8,0-1 1,0 5 0,0 8 102,0 11 0,-2 11 0,-2 3 0,-3-2 23,3-2 1,0 4-1,0 2 1,-2 0 0,2 0 297,2-4 1,2 3 0,0-1-102,0-2 1,0-2-141,0-2 0,0-7 222,0 1-420,8-9 0,-6 2 0,4-12 0,-4-7-454,-2-3 0,0-3 350,0 0 0,-6 1 1,0-1-1,0 0-110,-3 1 1,7 5 0,-6 3 438,0 1 770,6 3-545,-7 6 54,9 0 0,2 0-141,5 0 1,3 0 0,9 0 0,-1 0-40,1 0 0,-7 0 0,1 0 0,1 0-125,3 0 0,2 0 1,-1 0-1,3 0-51,4 0 0,-4 0 0,4 0 0,-5 0-69,-1 0 0,6 2 1,0 2-1,-2 3 12,-3-3 0,5-2 0,0-2 0,-2 0 69,-2 0 1,0 0 0,1 0 0,3 0 24,-2 0 0,-2 0 1,-2 0 4,-1 0 1,1 0 0,2 0-19,4 0 1,-11 0 0,5 0 0,-3 0-52,1 0 0,2 0 0,-1 0 1,1 0-1,2 0 0,2 0-83,1 0 1,1 2 0,-6 2 45,0 2 0,-1 1 1,1-7-1,0 0 31,-1 0 1,1 0-1,0 0 1,-1 2 14,1 4 0,0-4 1,0 4-11,-1-4 1,1-2-1,0 0 1,-1 0-51,1 0 0,0 0 1,-1 0 6,1 0 1,2 6-1,1 1 20,3-3 0,0-2 0,-6-2 0,0 0 1,-1 0 13,1 0 1,0 0 0,-1 0 4,1 0 0,-2 2 0,-3 2 20,-1 2 0,-1 1-17,7-7 1,-1 0 0,1 0 10,0 0-9,-9 0-37,-2 0 0,-5 0-258,3 0-6,-4 0 261,6 0 111,-8 0 0,-2 0-6,-4 0 1,-5 0-1,-7 0 1,-1 0-49,0 0 0,-1 0 0,-3 0 0,-4 0 17,-2 0 1,-2 6 0,-7 0-1,3-2 4,4-2 0,-4-2 1,4 0-1,-5 0 7,-1 0 1,2 0 0,1 0 0,3 0 0,0 0 33,2 0 1,-4 0-103,8 0 1,-6 0 0,4 0 0,-2 0 0,-2-2-51,2-4 1,-5 4 0,7-4 0,0 2-28,1-3 1,-6 5-1,5-4 1,0 4-56,0 2 1,-4-6-1,4-1 1,0 3 40,0 2 0,-4 2 0,4 0 1,-2-2-1,-2-2 24,2-2 1,-4 0 0,8 6 27,2 0 0,-4 0 0,2 0 0,0 0-34,-2 0 1,7 0 0,-5 0 91,4 0 0,2 0 0,1 0 0,-1 0-16,0 0 1,7-7-1,-1 1 58,-1 2 0,-3 2 103,-1 2 56,7 0 16,3 0-49,8 0-136,0 0-32,8 0 1,3 0-1,7 0-38,1 0 0,6 0 0,2 0 0,2 0 0,4 0-69,2 0 0,3 0 0,-1-2 1,2-2 31,5-3 1,-5 1 0,7 6 0,-2 0 47,-1 0 1,7 0 0,-6 0 0,-5 0 74,-6 0 1,3 0-1,-5 0 1,4-2 20,2-4 1,-6 4 0,-1-4-57,-4 4 0,1 2 0,-4 0 0,4 0 1,0 0-7,0 0 0,0 0 0,-4 0 0,2 0-62,-2 0 0,-2 0 1,-1 0 32,5 0 1,-4 0 0,4 0 0,-4 0 91,-3 0 0,-5 0 1,-1 0-21,3 0 1,-5 0 0,2 0 166,3 0 0,2 0-84,1 0 0,1 0-184,0 0 1,-7 0-244,1 0 1,-7 2-1140,6 4 511,-8-4 0,7 12 0,-7-5-1255,2 1 1157,0-6 0,-6 13 0,0-7 1</inkml:trace>
  <inkml:trace contextRef="#ctx0" brushRef="#br0" timeOffset="8">5958 4706 8355,'6'-12'0,"0"0"-57,-2-3 1,-2 5 360,-2-3-141,0 9 741,0-4 1,0 6 0,0 0-413,0 2 1,3 2 0,1 12 0,2-1 0,0-1-287,2-2 0,-5 7 0,3-4 0,-4 3-54,-2 3 0,0 0 0,0-1 0,0 1 0,0 2 8,0 4 0,0-5 0,0 5 0,0-4-5,0-2 1,0 5 0,0 1 2,0-2 1,0-2-120,0-2-97,0-1-109,0-7 1,0-1 134,0-4 0,0-2-174,0 9 1,0-7 96,0 7 1,0-7 263,0 6 16,0-8-214,0 5 0,0-18-59,0-3 0,0 2 0,0-3-50,0-1 1,6 3 0,0-1 0,-2-3-59,-1-1 1,-3-3 0,2 0 110,4 1 1,-4-1 0,4-2 0,-4-2-1,0-2 8,4 3 1,-3 1-1,3 2 1,-4 1 129,-2-1 0,0 0 0,0 1 129,0-1 0,0 6 0,0 1 322,0-3-63,0 7-129,0 0 69,0 8-102,0 0 1,0 8-1,0 5 1,0 3-194,0 3 0,-6 0 0,-1 1 0,3 3-20,2 2 0,2 0 0,0-4 0,-2 1-4,-4 3 0,4 0 1,-4-6-1,1 0-25,-1-1 0,4 1 0,-4 0 1,4-1-159,2 1 0,-6-7 0,-1 1 0,3 1 50,2 3 1,2-5-529,0 1 0,0-7 1,2 5-1,4-3-3031,7-4 2342,12-2 0,4-19 0,8-3 1</inkml:trace>
  <inkml:trace contextRef="#ctx0" brushRef="#br0" timeOffset="9">7919 4650 8355,'0'-12'496,"0"0"61,0-1 277,-8 3 1,3-5-1,-7 9 31,-3 2 1,5 4-1,0 6-623,1 6 1,3 7-1,4 4 1,-2 4-108,-2 2 1,-1 2-1,7 4 1,0-1 0,0-5 26,0-2 0,0 4 1,0-6-1,0-2-1,0-3 1,0-1 0,0 0-11,0-1 1,0-5-105,0-1 34,0-8 0,0 3-241,0-14 1,0-3-1,0-9-125,0 1 0,0-1 1,0 0-1,0 1 29,0-1 1,0-6-1,0 0 1,0 0 0,0 0 12,0 0 1,0-6 0,0 6 0,0 3 142,0 1 1,0 8-1,0 1 501,0-3 1,-2 7-146,-4 2 1,2 4 0,-6 4 0,1 4-15,5 7 0,2 3 0,2 3 1,0-1-57,0 1 0,0 6 0,0 0-86,0-2 0,0 4 0,0-2 1,0 0-1,0-1 57,0 1 1,0 0-1,0-6-530,0 0 1,0-1 0,0 1-1,0 0-756,0-1 1,0 1 0,0 0-712,0-1 0,8-7 0,3-3 1</inkml:trace>
  <inkml:trace contextRef="#ctx0" brushRef="#br0" timeOffset="10">9786 4594 8355,'-18'0'-293,"5"0"0,1-2 0,-1-4 759,3-6 1,-4 1 145,7-1 1,-1-1 1521,2-5-448,4 7-1539,-7 3 1,3 10 0,0 4-1,2 7 1,2 3 0,2 3 46,0 0 0,0 6 0,0 2-94,0 2 1,0-4-1,-2 4 1,-2 0-1,-3-2 5,3 0 0,2-2 1,2-5-101,0 5 1,0-4 0,0 4 0,0-4 110,0-3 1,0 1-368,0 0 324,0-9-115,0-2 1,0-12 0,0-6-1,0-9 1,0-2 0,0-1 0,2-3-1,2-4-368,3 0 1,1-7 288,-2 5 0,-4 2 0,4-2 41,-4-2 1,-2 4 0,0 0-1,0 2 1,0 4 127,0 2 180,0 11 0,-2 1 0,-2 11 0,-2 5-6,2 5 1,2 11 0,2 2 0,0 0-130,0 2 0,0 0 0,0 6 0,2-2-49,4 2 0,-4-6 0,4 0 0,-4-2-116,-2 0 0,7 0 0,-1-6 0,-2-1 0,-2 1-903,-2 0 0,2-7-1551,4 1 1091,-4-9 1,7-4 0,-9-11 0</inkml:trace>
  <inkml:trace contextRef="#ctx0" brushRef="#br0" timeOffset="11">5323 2876 9209,'0'19'438,"0"0"1,0-1-246,0 1 1,0 0-1,0-1 1,0 3-1,0 2 1,0 2 0,0 0-1,0 2 117,0 4 1,6-2-1,0 0 1,-2 0-170,-2 0 0,-2-4 1,0 4-1,0 0 0,0-2-90,0 0 1,0 4 0,0-4 0,0 0-114,0 0 1,0-2 0,0-6-353,0-1-55,-8 1 0,4-11-190,-8-8 0,7-10 1,-1-15 136,4-6 0,2-4 0,0-3 0,0 1 0,0 2 38,0 3 1,-8-11 0,-3 3 0</inkml:trace>
  <inkml:trace contextRef="#ctx0" brushRef="#br0" timeOffset="12">5341 2858 8355,'0'-11'1225,"-2"3"-619,-4 8 0,4 2-123,-4 4 1,2 5-339,-3 7 0,5 1 0,-6 0 0,2-1 1,-2 3-58,-3 4 1,5-4 0,-4 4 0,-1-5-106,1-1 0,4-7 1,-5 1 167,3 1-79,2-5 0,6-3 0,0-12-76,0-7 1,2-3 0,4-5 0,4-2-194,1-2 0,5-6 1,-3 6 70,3 2 1,-3 3 0,-1 1 0,1 0 0,-1 3-73,1 3 0,-7-1 59,6 7 0,-5 1 740,5 6 1,-8 2-223,2 4 1,-1-1 0,-1 7-306,2 3 1,2 1 0,-4 3 0,5-3-123,1-3 0,-6 4 0,5-5 0,-3 5-955,0 1 1,6-5-1913,-5-1 2152,7-8 1,-12 13 0,7-7 0</inkml:trace>
  <inkml:trace contextRef="#ctx0" brushRef="#br0" timeOffset="13">4931 2372 8355,'-9'-10'244,"7"-7"0,-6 13 236,8-9 0,8 1 0,5-5 0,3 5-239,3 6 0,0 4 1,-1 2-165,1 0 0,0 0 1,-1 0-1,1 0-67,0 0 1,-1 6-1,-1 2 1,-3 0-144,-1 1 1,-7 3 0,5-4 43,-3 3 1,-2 1 0,-6 7 111,0 0 0,-8-1 1,-5 1-42,-3 0 0,-5-7 0,-2 1 0,-2 1 1,2 3 91,3 1 1,1-1 0,0-3 0,3-1 40,3 1 0,-1-3 0,5 1 187,-1 3 1,6-5-6,-2 3 0,6-9 0,6 2-116,6-4 1,5-2 0,2 0 0,-1 0 85,1 0 0,6 0 1,0 0-184,-2 0 1,-3 0-1,-1 0 1,0 0-3,-1 0 0,-5 0 231,-1 0-1925,-8 0-1177,5 0 1185,-9 0 1,2 0 1028,4 0 0,-4-8 0,6-3 1</inkml:trace>
  <inkml:trace contextRef="#ctx0" brushRef="#br0" timeOffset="14">5528 2409 12974,'2'19'384,"5"0"1,-5-1-1,4 3 1,-2 2-267,2 2 1,-4 2-1,5-4 1,-5 4 0,-2 0 13,0 0 0,0 4 0,0-4 0,0 0-300,0 0 0,0-3 0,0-5 0,0 0-237,0 0 0,0-1-1052,0 1 445,0-9 0,0-4 609,0-12 1,0-10-1,0-11 1,0 0 74,0 0 0,-2-13 1,-3 3 241,-1-3 0,-6 1 1,5 2-1,3-1 64,2 1 0,2 6 0,0 2 1,0 2-56,0 4 0,0 2 789,0 3 1,6 5 0,3 3 0,1 1-53,5 5 0,-5 2 1,2 2-378,3 0 0,2 2 0,1 5-211,1 5 0,-7 3 1,-1-1-1,-1-2-134,1 3 1,-5-5-1,4 3 1,-2 1-160,-3 3 1,-3 2 0,-2-1 0,0 1 1,0 0-1,-2-3-83,-5-3 0,-3 3 0,-9-5 1,1 1-65,-1 1 0,7-9-845,-1 2 0,9-6 763,-2-6 1,4-13-1,2-10 1</inkml:trace>
  <inkml:trace contextRef="#ctx0" brushRef="#br0" timeOffset="15">5864 2447 10429,'7'12'325,"-1"1"1,0-1-1,-6 7 1,0-1-147,0 1 0,0 0 0,0-1 0,0 1-194,0 0 1,0-1 0,2 1 0,2 0-86,3-1 0,-1-5 194,-6-1 0,0-16 0,0-4 0,0-11 177,0-6 1,0-2 0,0 4-151,0-1 0,2-8 1,2 8-1,2 1 0,-2 2 112,-2 2 1,5 7-199,-1-1 0,8 9-1036,-1-2 1,-3 4-1,3 2-359,1 0 0,-3 6 0,1 2 933,3 3 0,1-7 0,3 4 0</inkml:trace>
  <inkml:trace contextRef="#ctx0" brushRef="#br0" timeOffset="16">6126 2484 9779,'-2'-10'2377,"-4"3"-2004,4 5 0,-15 4-188,4 5 1,3-3 0,0 8-203,1 3 1,-3 1 0,6 3 0,2 0-30,2-1 1,2 1-1,2 0 114,4-1 0,-2-1 0,6-2 11,-1-3 0,5-6 0,-1 5 1,3-3 20,3-4 0,0 4 0,-1-1-48,1-3 1,0-2 0,-3-4 0,-1-2-4,-3-3 0,-8-7 0,3 1 0,-5-3 0,-2-3-69,0 0 1,-2 1 0,-3-1 19,-1 0 1,-8 7 0,3-1 0,-1-1-314,-1-3 1,7 1-1035,-6 3 0,5 5-2091,-5 8 2941,8 0 0,-13 8 0,7 3 0</inkml:trace>
  <inkml:trace contextRef="#ctx0" brushRef="#br0" timeOffset="17">5248 2054 8355,'8'-10'629,"-6"0"0,7 6 1,-1-5-191,5-1 0,-3 6 0,2-3 1,3 5-1,1 2 17,3 0 1,0 0-1,0-2-284,-1-4 1,7 4-1,2-4 1,0 4-80,0 2 0,4 0 0,-6-2 0,0-3-177,2-1 0,-6 0 1,4 6-1,-5-2-770,-1-4 0,-7 4-196,1-5 1,-3 3-704,3-2 1,-7 4 1379,-12-4 1,-5 12 0,-7 4 0</inkml:trace>
  <inkml:trace contextRef="#ctx0" brushRef="#br0" timeOffset="18">5566 1980 8355,'-13'0'743,"1"0"-349,8 0 0,-5 2 0,9 4-81,0 6 0,-6-1 1,0 1-132,2 3 1,2 3 0,2 5 0,0 2 0,0 0-89,0 2 1,0-6-1,0 4 1,0-2-158,0 1 0,0-3 0,0 4-285,0-4 0,0-9 0,0 1-1387,0 1 782,0-5 1,-9 7-1,-1-5 1</inkml:trace>
  <inkml:trace contextRef="#ctx0" brushRef="#br0" timeOffset="19">6425 2521 7992,'-11'-10'1030,"3"4"1,8 12 0,0 6 0,0 5-509,0 2 1,0 1-1,0 3-381,0 2 0,0 8 1,2-4-1,2 3-146,2-1 0,7-2 0,-7 4 0,-2-4-93,-2-2 0,5-2 0,-1-6 0,-2-1-766,-2 1 337,-2-9 0,0-4 192,0-12 1,0-4 0,0-11-1,-2-2 1,-2-4-304,-2-2 0,-3 4 0,5-6 471,-2-2 0,-7-2 0,7-1 0,2 3 0,2 4 139,2 2 0,0 2 290,0 7 0,0-1 0,0 0 0,2 3 259,4 3 0,-2 5 99,9 8 0,-1 0 0,7 0-244,0 0 0,-1 0 1,1 0-1,0 2 0,-3 4-248,-3 7 1,1-3-208,-7 3 1,-1-1 0,-6 7 0,0-1-25,0 1 1,-2 0 0,-2-1 0,-5-1-1043,-1-5 0,-3 5 343,-5-5 1,7-1 0,3-1-1018,0-1 1679,6-3 0,-7-6 0,9 0 1</inkml:trace>
  <inkml:trace contextRef="#ctx0" brushRef="#br0" timeOffset="20">6780 2577 8355,'0'-10'191,"0"2"0,0 6 1,-3-3-1,-3-1 1506,-6 2-1626,-5 2 0,5 8 0,1 3 0,1 1 0,2 4 0,-3 3 0,3 2-9,0-1 0,2-5 0,6-1 1,0 3-1,2-1-142,4-1 1,-2 1 0,8-7 0,3-3 11,2-2 0,1-2 77,1 0 0,0-2 0,-3-5 0,-1-5-54,-3-5 1,-8-1 0,5-1-18,-1 0 0,-6 1 1,4-1-1,-4 0-18,-2 1 38,0 7 11,0 3 0,0 10 0,0 4-21,0 7 1,0 3-406,0 3 0,2-2 0,2-3 0,5-3-75,1-3 1,9-2 0,6-6 192,-2 0 1,6-8-1,0-3 1</inkml:trace>
  <inkml:trace contextRef="#ctx0" brushRef="#br0" timeOffset="21">7246 2503 8355,'-18'0'180,"7"0"0,-5 0 0,3 0 0,-3 0 182,-3 0 1,7 6 0,-1 0 0,-1 0-1,-3 1-65,-2-1 0,7 6 0,2-3-52,1 1 1,1 0 0,4 5 0,-2-3-239,1 3 1,3-5-1,4 1 1,5-3-497,5-4 1,5-2 237,1-2 0,1 0 1,-2-2-1,-3-2 1,-1-4-190,1-3 0,-6 5 0,1-4 224,-1 1 0,-4 3 598,9 6-171,-9 0 1,4 2 0,-8 4-1,0 7 89,0 3 0,6 3 1,1 2-1,-1 2 104,2 2 1,-4 8 0,7-2 0,-3 2-138,-4-2 0,4 11 1,-1-5-1,-3 2-109,-2 1 0,-2-3 1,0-1-105,0-5 0,-2 2 1,-2-8-1,-5-2-57,-1-3 1,-3-7 0,-5-3-1,-1-2 1,0-3 7,1-3 0,-1-2 0,0-2 0,3-5-41,3-5 0,-3-5 0,5-1 1,-1-3-98,-1-4 0,9 4 0,-2-4 0,4 5 56,2 1 1,2-6-1,4 0 1,7 2-72,3 3 0,3 1 1,0 0-1,1 1-246,5-1 1,-2-6 0,6 0 103,-2 2 0,0 2 0,-4 3 0,2-3 0,-2-2-37,-2-2 0,-3 0 0,1 7 30,0-1 1,-3 0 0,-3 1 0,-5-1 233,0 0 0,-6 1 150,5-1 1,-7 9 137,-7 3 0,3 5 158,-8 2 1,1 2 0,-1 5-43,6 5 1,-3 5-1,3 1 1,2 1-39,2 0 0,2-1 0,0 1-249,0 0 1,2-7 0,4 1 45,7 1 0,3-6 0,3-1-375,0-5 0,-1-11 1,1-3-312,0-5 0,-3-1 0,-1-1 238,-3 0 0,-6 3 0,5 1 103,-3 3 282,-2 8 0,-6-3 327,0 14 1,0 3 0,0 9 566,0-1 1,0 1-625,0 0 0,7-1 0,1-1 0,2-2-309,5-3 0,-5-8 1,3 2-1,1-4 1,3-2-104,1 0 1,1 0-1,0 0-539,-1 0 1,-5-6 0,-1-2 0,1-2 0,-1-7-953,1-6 1,-3 0 1451,2-8 1,5 0 0,-7-6 0</inkml:trace>
  <inkml:trace contextRef="#ctx0" brushRef="#br0" timeOffset="22">7881 2335 8355,'-10'-11'1276,"0"5"0,6 12-830,-3 7 1,1 5 0,6 5 0,0 2-91,0-2 0,0 6 0,0 2 0,0 6 0,2 5-165,4 1 1,-4 1 0,7-7-1,-3 1-167,0-1 0,7-6 0,-5-2 0,0-2-483,1-4 1,3-2-910,-6-2 0,1-11 171,-7-8 1,-3-11 0,-3-11 0,-4-5 905,-1-2 0,-13-3 0,3-5 0</inkml:trace>
  <inkml:trace contextRef="#ctx0" brushRef="#br0" timeOffset="23">7807 2615 7851,'2'-11'515,"4"5"1,-2 4 0,9 2 0,1 0-4,3 0 1,1 0 0,1 0 0,0 0-369,0 0 0,-1 0 0,1 0 0,0 0-169,-1 0 1,-5 0-1,-3 2 1,0 2-139,1 2 1,-5 7 0,4-5 0,1 3 82,-1 3 0,-6-3 0,5 1 0,-3 2-25,0 3 0,6 2 248,-5-1 0,5 1 0,-4-2 0,1-3-728,-1-1 1,0-1-1951,-1 7 1935,-5-9 1,14-10-1,-5-10 1</inkml:trace>
  <inkml:trace contextRef="#ctx0" brushRef="#br0" timeOffset="24">8180 2409 8711,'13'0'93,"-1"0"0,-6 6 1,5 3-909,-3 1 1,7 3 0,-5 5 0</inkml:trace>
  <inkml:trace contextRef="#ctx0" brushRef="#br0" timeOffset="25">8554 2615 8811,'0'-19'756,"-8"9"1,-5 3-452,-4 5 0,5 2 0,0 0 0,-3 0 0,-2 2 0,1 5 0,1 3 0,5 2-167,2 1 0,-5-1 1,7 7-1,2 0 1,2-1-1,2 1 0,0 0-141,0-1 1,2-1 0,2-2 0,4-5-59,3-2 0,1-2 0,7-6-214,-1 0 1,1-2 0,0-2 0,-3-4-115,-3-2 0,3-3 1,-5-6-1,1 1 0,-1-1-324,-3 0 0,-2 1 605,-6-1 645,0 0-66,0 9 0,0 10 0,-2 12 17,-4 5 1,4-4 0,-4-1-109,4 2 1,4-3-1,4-1-272,6-1 1,5-3-288,2-6 1,-1 0-1,1 0 1,0-2-362,-1-5 0,1 3 1,0-6-19,-1 2 0,1-5 440,0 7 1,-7 0 338,1 6 0,-9 8 0,2 4 0,-2 3 155,2-3 1,-4 5-1,5-4 256,-5 3 0,4-3-438,0-1 1,9-10-355,-3-2 1,-2-2-1,3-10-205,1-3 0,-3-2 0,1-1 0,1-1 144,-3 0 0,5 7 1,-7 2 7,2 1 1,3 3 517,5 6 0,-5 0 0,-3 2 0,1 4 0,-3 7 153,0 3 1,5 5 0,-5 4 0,2 4-380,5 0 1,-5 4 0,3-6 0,-1 0-320,-1 0 1,3-2-1802,-8-6 1,9 8 0,-5 2 0</inkml:trace>
  <inkml:trace contextRef="#ctx0" brushRef="#br0" timeOffset="26">6668 4744 9623,'6'-13'350,"0"1"0,0 10 0,-6 2 1,0 10-1,0 7 0,-2 2 0,-4-1 1,-7 1-185,-3 0 1,-3 1 0,0 3 0,1 4-1,1 0 1,3 0 0,1-4 0,-1-2 131,-3-3 0,5 1-253,-1 0 0,7-1 0,-4 1 1,-1 0 181,1-1-520,6-7-230,-5-3 1,9-10 0,0-4-254,0-7 1,7-3-1,1-3 1,0 0 0,1 1-846,-5-1 1203,-2-8 0,6 6 0,2-6 1</inkml:trace>
  <inkml:trace contextRef="#ctx0" brushRef="#br0" timeOffset="27">6481 4781 8355,'0'-10'1383,"0"-1"0,2 7 669,4-2-1701,-4 0 0,13 8 0,-7 2-133,2 2 1,-3 7-1,3-5 1,0 2-30,1 5 0,-5 2 0,4 1 0,-1 1 19,-5 0 0,0-1 1,0 1-101,2 0 1,0-1 0,-3 1 0,1 0-111,2-1 1,0-5-1,-6-1-260,0 3 0,2-7 1,2 0-73,3 1 0,-1-5-635,-6 8 1,2-8-979,4 3 0,-4 3 0,7 0 1</inkml:trace>
  <inkml:trace contextRef="#ctx0" brushRef="#br0" timeOffset="28">6649 5566 8355,'0'-19'-696,"-2"2"1,-2 3 0,-3 1 1464,3-1 0,-4 3 1263,2-1-1524,-1 8 0,7-2 0,0 12-188,0 6 1,0 7 0,0 4-1,3 4 18,3 2 1,-4 0 0,4 4-212,-4-2 0,-2 2 1,0 9-1,2 4 1,2 1 37,3 5 0,-1 2 1,-6 2-1,0-2-30,0-4 0,0 8 0,0-6 0,0-2-29,0-3 0,0 3 0,0-6 0,0-1-26,0 3 0,0-7 1,0 5-1,0-7-65,0-5 0,0 1 1,0-8-513,0-3-71,0-1 63,0-10 0,0-11 0,0-13 1,0-6-561,0-5 0,0-5 1,0-7-1,0 3 1,0 2-1085,0-2 2149,0-3 0,0-1 0,0 0 0</inkml:trace>
  <inkml:trace contextRef="#ctx0" brushRef="#br0" timeOffset="29">6668 5734 7722,'0'-11'698,"-9"-3"0,-3 8-302,-5 1 0,5 5 0,1 7 1,1 3-1,0 2-267,-5 1 1,5-1 0,-3 5-69,-1-5 0,-1 5 0,1-5-335,1 5 342,1 2 0,1-11 0,5-8-43,4-10 1,4-7-1,2-2-103,3 1 1,5-7 0,-4-2 0,3 0-12,3 0 0,-3 2 1,1 4 5,3-4 0,-1 5 0,1-5 327,-3 4 1,-6 11 239,7 3 0,-7 5-18,6 2 0,1 0 0,3 2-186,-3 5 1,3 3-1,-5 9-236,-1-1 1,1 1 0,-7 0 0,4-1-1181,2 1 1,-3 0-1,5-1-2077,3 1 2619,1-9 1,3 7-1,0-7 1</inkml:trace>
  <inkml:trace contextRef="#ctx0" brushRef="#br0" timeOffset="30">6145 3810 8355,'-11'0'409,"3"0"1,22-6 0,7-3 14,6-1 1,-2 4 0,6-5 0,2 1-271,3 0 0,-5-1 1,0-3-1,0 3-92,-2 3 1,-2-4 0,-8 5 120,-1 3 0,1 2-232,0 2 1,-9 2 248,-4 5 1,3 3-7,-3 9 1,0-1 0,-6 3 0,0 2 0,0 4 13,0 2 1,0 2 0,0 6 0,0-1-59,0-5 0,0 8 0,0-6 0,0 1-18,0 1 1,0-6 0,0 0 0,0-2-71,0-4 0,0-2 0,0-3 0,0 1-184,0 0 0,0-1-480,0 1 1,0-7 129,0 1-1939,0-9 1635,0 4 1,0-10-1,0-4 442,0-6 1,-8-3 0,-3 0 0,-1 3 158,0-2 0,5-1 1,-3 0-1,0 5 406,-1 2 1,5-7 902,-6 3 1,7 1 1421,-1-1-1012,4 8-1334,2-4 0,0 10-77,0 4 1,2 2 0,2 7-214,3-3 1,7-6 0,-2 5-1142,5-3-411,2-2 1117,-1-6 0,-7-2 286,-5-4 1,-6 2-1,-4-9 166,-2-1 0,-3 6 0,5-1 702,-2 1 93,0 6-84,6-6 0,2 8-405,4 0 0,-2 6 1,9 0-1,1-2 1,3-2 184,1-2 0,1 0 0,0 0-162,0 0 0,-9 2-511,-4 5 1,-4-3 0,-2 8 0,-2 3 0,-4 1-1214,-7 3 1,-3 0 0,-3-1 385,0 1 0,1 8 0,-1 2 1</inkml:trace>
  <inkml:trace contextRef="#ctx0" brushRef="#br0" timeOffset="31">6630 6742 10430,'-8'-10'447,"-5"4"1,-3 6 0,-3 4-1,-2 2 1,-4 0 0,-4 0 0,-2 3-1,2-1-188,2 0 0,-6-1 0,2-7 1,-2 0-1,0 0 0,3 0 0,1 0-99,0 0 1,4 0 0,-4 0 0,2 0-181,5 0 0,1 0 1,2 0-1,1 0-131,-1 0 0,2-3 0,3-1-406,1-2 56,9 0-1031,-4 6 0,10 0 3,4 0 1,-2 0 772,9 0 0,-1 0 0,7 0 1</inkml:trace>
  <inkml:trace contextRef="#ctx0" brushRef="#br0" timeOffset="32">11804 3623 9517,'0'-18'1290,"0"9"1,0 9-929,0 11 0,0 5 0,0 3 1,0 0-1,0-1 0,0 1-105,0 0 0,0-1 0,0 1 0,0 0 0,0-1 0,0 1-3,0 0 0,0 6 1,0-1-1,0-1 12,0-2 0,0 4 1,0 2-126,0 2 1,0 0 0,0 4 0,0-2 53,0 3 0,0-5 1,0 2-99,0 2 0,0-4 0,0 0 0,0-2 0,0-2 56,0 2 1,0-6 0,0 4-1,0-5-67,0-1 0,0 0 0,0-1 1,0 1-71,0 0 0,0-7 0,0 1-28,0 1 0,0 3 1,0 1-48,0 1 0,0-6 41,0-1 0,0-6-484,0 7 271,0-9 0,0 2-115,0-12 1,-3 4 0,-1-7 0,-2 1-102,2-4 0,-4-5 1,-1-2-213,-1 1 1,4-1 0,-5 0 389,3 1 1,-4-1 0,5 0 0,1 1 4,-2-1 1,4 0-1,-9 1 209,-1-1 1,3 0 420,-1 1 1,6 1-1,-5 2 1136,3 3-454,2 8-656,6-4 0,0 10-36,0 4 0,2 6-228,4 13 0,-2 2 0,7 4 0,-1-6-2,0-4 0,-3-2 0,3-1 0,0 1-56,1 0 1,-5-3-1,4-1 1,1-3-10,-1 3 1,-4 1-70,7 3 0,-7-2 0,4-3-361,-1-1-128,-3-9 76,-6 12 316,0-14 0,0 5 0,-2-14-15,-4-5 1,1 2-1,-5-3 1,0-1-27,-1-3 1,5-2 0,-4 1 0,-1-1-8,1 0 1,6 1-1,-5-1 93,1 0 0,6 1 0,-4-1 102,4 0 1,0 1 0,-2-1 454,-3 0-229,1 9 0,6 0 199,0 3-353,0 5 1,2-6 0,2 10 31,3 4 0,7-4 0,-1 5 1,3-5-1,3-2-43,0 0 1,-1 0 0,1 0 0,0 0-150,-1 0 0,7 0 0,0 0 11,-2 0 0,-2 0 0,-3-2-232,1-5 1,0 5-119,-1-4 1,-5-2 310,-1 1 432,-8 1-178,5 6-10,-9-8 0,0 8-165,0 0 1,-2 2-1,-5 10 1,-3 3 23,0 2 0,-5 1 1,7 1-1,-1 0 48,1-1 1,-6 1 0,3 0 0,-1 1 38,-1 5 0,7-4 0,-4 4 1,1-4-1,3-5 66,-2-3 1,6 3 0,-6-5 249,-1-1 0,7 7 357,-4-5-246,4-4 631,2 1-554,0-9-1767,0 0-241,8 0-1621,-6 0 1,7 2 669,-9 4 0,-9 4 0,-1 9 1</inkml:trace>
  <inkml:trace contextRef="#ctx0" brushRef="#br0" timeOffset="33">11206 4650 8339,'0'-12'636,"2"2"654,4 1 353,-4 3 550,7 6-1626,-9 0 0,0 2 208,0 4-624,0 5 1,0 7 0,0 1-1,0 0 39,0-1 1,0 1 0,0 0-1,0 0-55,0-1 1,2 1-1,2 0-84,2-1 1,0 1 5,-6 0 0,0-7 91,0 0 1,0-9-101,0-3 0,0-9 1,0-9-86,0-1 0,0-6 0,0 0 8,0 2 1,0 3-1,0 1 1,0 0 44,0 0 1,0 1 55,0-1 1,0 7 12,0-1 1,0 7 0,2-4 100,5 1 0,-3-3 18,8 6 1,-6-1-177,7 7 0,-9 2 45,2 5 0,-4-3 0,-2 8 7,0 3 0,6 8 0,1 2 0,-3-1-9,-2 3 1,-2-6-1,0 4 1,0-4-1,0-2 21,0-1 0,0 7 0,2-2 0,2-4 94,2-5 1,1-1 151,-7 5 250,0 1-446,0-9 1,0-10 0,0-12-312,0-5 0,0-1 0,0-1-234,0 0 1,-7 1-98,1-1 0,-2 0 11,2 1 1,4-1 227,-5 0 1,3 9 151,-2 4-244,4 4 118,-6 2 1,8 2-785,0 4 0,0-2-1309,0 8 0,0-5-1048,0 5 1547,8-8 1775,-6 13 1,4-15 452,-12 4 1316,4-4 2615,-6-2-3165,8 0 1,2 0-563,4 0 1,4 0-212,9 0 1,-7 0-233,1 0 0,-7 0 0,7 0-114,1 0 0,3 0 0,1 2 0,1 2-44,0 3 1,-1-1 0,1-6 19,0 0 0,6 0 0,0 0 0,-3 0 0,-1 0 56,-2 0 0,-1 0 0,1 0-17,0 0 0,-1 0 0,1 2 0,0 2-3,0 2 1,-1 1 0,1-7 0,0 0-35,-1 0 1,1 0-1,0 0 1,-1 0-27,1 0 1,0 6 0,-1 0 0,1-2 9,0-2 0,-1-2 0,1 2-13,0 5 1,-1-5 0,1 4 0,0-4-1,-1 0 52,1 4 0,0-4 0,-1 5 0,1-5 22,0-2 1,-1 0 0,1 2 0,0 2-13,-1 2 1,1 0 0,0-6-1,2 0 12,3 0 1,-3 0 0,6 0 0,-2 0-46,0 0 1,2 0 0,-4 0 0,4 0-55,2 0 0,-4 0 0,4 0 0,0 0-11,0 0 0,-4 0 0,4 0 0,-2 0 0,-4 0 1,-3 0 0,-1 0 0,0 2 0,-1 2 3,1 3 1,-6-1 114,-1-6 0,-6 0-138,7 0-446,-1 0-375,-2 0-69,-1 0 1,-11-8 29,-5-5 0,5 3 0,-6-3-24,0-1 0,0-3 0,-5-1 699,7-1 1,-2 6 0,1 1 338,3-3 1,2-1 0,2-3-54,0 1 0,0-1 1325,0 0 1,0 7 85,0-1 1,0 7 408,0-6-507,0 7-935,0-11 0,2 12-99,4-9-575,-4 9-125,15-4 315,-15 8 0,6 8 1,-8 5 105,0 3 1,0 3 0,0-1 0,3 3 0,1 2 76,2 2 1,0 0 0,-6-6 0,0-1 85,0 1 0,0 0 0,0-1 0,0 1-40,0 0 0,0-1 0,0 1-117,0 0 0,-2-9 0,-2-2-117,-2 1 14,-1-7 0,7 4-147,0-12 0,0-5 0,0-7 0,0-1-82,0 0 0,0 1 0,0-3 1,0-2 62,0-2 1,0-8-1,0 4 1,0-2-1,-2 0 64,-4-3 1,4 5 0,-4 0 0,4 2 388,2 4 0,-2 3 256,-5 1 0,5 7-235,-4-1 1,4 11-174,2 2 0,0 8 0,0 13 0,0 2 59,0 2 1,0 6 0,0-4 0,0 2 120,0 4 1,0 0-1,0 1-192,0-3 1,0-8 0,0 4 0,0-3-71,0 1 1,6-6 0,1-7 0,-3 3-78,-2 2 97,-2-7 5,0-2 1,0-22 0,0-5-182,0-2 0,0 1 1,0 1-382,0 0 1,0 1-1,0-1-599,0 0 246,0 9 232,0-7 36,0 15 0,2-6-323,4 8 0,-2 0 381,9 0 0,-7 0 222,6 0 743,-8 0 1,3 0 0,-14 0 223,-5 0 1,-2 2-1,-1 2 1,3 2 3,-3-2 1,-2-1 0,-1-3 0,-1 0-306,0 0 1,1 2-1,-1 2 1,0 2-115,1-2 0,-3-2 0,-2-2-111,-2 0 1,-2 2-1,4 2 1,-4 3 0,0-3-58,0-2 0,-4-2 0,4 0 0,0 0-113,0 0 0,0 0 0,3 0 1,-6 0 7,1 0 0,-4 6 0,8 0 0,0-2 20,-2-1 0,5-3 1,-7 0-1,0 0-46,-1 0 0,8 0 0,-5 0 1,2 0-1,0 0-27,2 0 1,-4 0 99,2 0 1,-6 0 0,6 0 0,0 0-19,-2 0 0,6 0 0,-3 0 0,1 0 0,0 0-12,-2 0 1,0 0 0,6 0 68,1 0 0,-1 0 1,-2 0-1,-1 0 1,-3 0 35,2 0 0,2 0 0,2 0 1,1 0 52,-1 0 1,0 0 0,1 0 72,-1 0 1,7 0 107,-1 0-140,9 0-708,-4 0 185,8 0 0,2 0 0,4 0-187,6 0 1,-1 0 0,-1 2-1,0 2-318,1 2-1417,1 0 0,7 3 0,0 1 0</inkml:trace>
  <inkml:trace contextRef="#ctx0" brushRef="#br0" timeOffset="34">11318 4893 8355,'12'0'1630,"1"0"-740,-9 0 1,2 0-1,-12 0-377,-6 0 0,-5 0 0,-2 0-399,1 0 0,5 0 1,1 0-1,-3 2 1,-1 2 42,-3 3 0,-6-1 1,0-6-1,0 0 1,0 0-98,0 0 1,-2 0 0,5 0-50,-3 0 1,0 0 0,4 0 0,-2-2 0,-2-2-53,2-3 1,3 1 0,1 6 19,0 0 1,1 0 0,-1 0 0,0 0 0,1 0 43,-1 0 0,0 0-65,1 0 0,-1 0 0,0 0 109,1 0 1,-1 0 0,0 0 0,1 0-5,-1 0 0,0 0 0,1 0 0,-1 0-51,0 0 1,1 0 0,-1 0 15,0 0 0,0 0 0,1 0 0,-1 0-13,0 0 0,7 0 1,0 0 14,-3 0 0,-2 0 0,-1 0 0,-1 0 15,0 0 0,7 0-17,-1 0 0,1 0 0,-7 0 0,1 0 22,-1 0 1,0 0-49,1 0 0,5 0 0,1 0 0,-3 0 1,-1 0 14,-3 0 1,6 0-22,1 0 1,0 0 0,-7 0 0,0 0-23,1 0 0,-1 0-4,0 0 0,1 0 0,-1 0-72,0 0 0,1 0 66,-1 0 0,0 0 0,0 0 0,1 0-31,-1 0 1,7 0 19,-1 0 0,7 0 0,-6 0 0,-3 0-74,-2 0 119,-1 0 0,-1 0 0,0 0 9,1 0 0,-1 0 15,0 0 1,7 0-1,-1 0 1,-1 0 0,-3 0 81,-1 0-101,7 0 1,-5 0 0,3 0-1,-3 0-19,-3 0 0,0 0-1,1 0 0,5 0 1,1 0-1,-3 0 4,-1 0 1,-3 6 0,0 1 0,1-3-11,-1-2 1,0-2-1,1 0 1,-1 0 14,0 0 1,0 0-1,1 0 9,-1 0 0,0 0 0,1 0 1,-1 0 23,0 0 0,1 0-23,-1 0 0,0 0 0,1 0 0,-1 0 0,0 0-7,1 0 1,5 0 0,1 0 7,-3 0 0,-1 0-10,-3 0 0,0 0 0,1 0 5,-1 0 1,0 0 0,1 0 6,-1 0 0,0 0 0,1 0 0,-1 0-30,0 0 1,7 0-1,-1 0 1,-1 0 0,-3 0-5,-1 0 1,5 0 34,1 0 1,-1 0-1,-6 0 1,1 0 28,-1 0 1,7 0 0,-1 0-36,-1 0 1,-3 0 0,-2 0 0,1 0-11,-1 0 0,7 0 0,-1 0 24,-1 0 0,-3 0-82,-2 0 0,1 2 1,-1 2 25,0 2 1,7 1 0,-1-7-1,-1 0 1,-3 0 39,-1 0 0,-1 0 0,0 0 13,1 0 1,-1 0 0,0 0 0,1 0 34,-1 0 0,0 0 0,1 0-40,-1 0 1,0 0 0,1 0 0,-1 0 0,0 0 4,0 0-16,1 0 0,-1 0 0,0 0 0,1 0-2,-1 0 0,0 0 0,1 0 3,-1 0 1,7 0-1,-1 0 22,-1 0 0,-3-2 0,-2-3 16,1-1 0,-1 0 0,0 6 0,1 0 0,-1 0 0,0-2-81,1-4 1,-1 4 8,0-5 1,1 5-1,-1 2 1,0 0-1,1 0 1,-1 0 0,0 0 79,1 0 1,-1 0 0,0 0 61,1 0 0,-1 0 1,0 0-1,0 0-112,1 0 1,5 0-56,1 0 0,-1 0 1,-5 0-1,-1 0 0,0 0 18,1 0 1,-1 0-8,0 0 0,1 0 0,-1 0 0,0 0 1,1 0-1,-1 0 0,0 0 114,1 0 0,-1 0 1,0 0-1,1 0-89,-1 0 1,0 0-1,1 0 1,-1 0 11,0 0 0,1 0 0,-1 0-8,0 0 1,1 0 0,-1 0-1,0 0 1,1 0 354,-1 0-318,0 0 1,0 0-319,1 0 0,5 0 1,1 0-2344,-3 0 739,-1 0 833,-3 0 1,0 0-1,1 0 1</inkml:trace>
  <inkml:trace contextRef="#ctx0" brushRef="#br0" timeOffset="35">12289 3343 9136,'-2'-8'875,"-4"6"0,-5 8 0,-1 6 1,0 7-723,-3 4 1,-2 4 0,-1-4 0,-1 2 0,0-3 0,3-1-1,1 0 1,3 2 21,-3 2 1,-1-3 0,-1-7-231,5-3 1,1-1 0,7 3-90,-2-1 1,0-7-298,6 6 1,2-7 24,4 1 0,-2-6 0,9-4 0,1-5-17,3-1 0,1-2 0,3-7 0,2-2-115,2-4 1,0 5-1,-5-5 1,3 4 51,2 2 0,0 7 1,-6-1 431,-1-1 0,1-3 0,0 1 295,0 3 1,-7-1-125,0 7 1,-5-5 1187,5 6 1,-6-1-555,7 7 1,-9 3 0,2 3-357,-4 6 1,-8-1-1,-2 1 1,-1 3-159,1 1 1,-6 3-1,1 2 1,-3 1-79,-3 3 1,2 0 0,3-6-1,1 0-61,-1-1 1,-3 1 0,1 0 0,1-1-110,3 1 0,5-2 0,-3-3-550,2-1-1609,1-1 1796,7-2 0,2-3 0,5-14-237,5-5 1,5 2-1,1-3 1,1-1-1,0-5 158,-1-6 0,1 4 0,0-4 0,0 5 452,-1 1 1,7 0-1,0 1 1,-2-1 53,-2 0 0,-5 1 1,-1 1-1,-3 2 8,3 3 0,-5 8 1,0-5-1,1 3 460,-1 0 2435,-6 0-1751,5 6 0,-9 2-814,0 4 0,-2 2 0,-3 7 0,-3-3-237,-2 3 0,3-5 1,-5 3-1,-2 1 1,-3 3 8,-2 2 0,1-1 0,-1 1 0,0 0-120,1-1 0,-1 1 0,2 0 0,3-3-111,1-3 1,3 3-1,-5-5 1,5 1-392,2 1 1,1-7 131,7 6 1,3-8-1,3 3 1,6-7-388,5-7 1,2 3 0,1-8 0,3-3-24,2-1 1,0-3-1,-6 0 1,-1 1 532,1-1 0,0 0 0,-1 1 224,1-1 1,-2 0-1,-3 1 1,-1-1 0,1 0 191,3 1 1,-5 5 0,1 1 825,1-3 1,1 5 0,-1-1-140,-1 3 0,-9 0 1,4 4-121,0-3 1,-6 3-613,5 10 1,-7-1 0,-5 7 0,-3 3-13,-2 1 0,4 1 0,-7-3 0,-1-1 0,-3 3-27,-2 7 1,3-2-1,1 4-129,3-4 1,-1-3 0,-3 1-162,3 0 0,-1-7 1,5 0-412,-1 3 1,6-5-652,-2 3 0,6-11 654,6-2 1,4-2 0,9-11 0,2-1-91,4-3 1,-3-1 0,7-1 0,-2 0 520,-4 1 1,4-1 0,-2 0 0,-2 1 148,-2-1 0,-3 6 0,3 3 0,0 0 65,-2-1 1,3 7 0,-11-4-1,1 2 251,1-1 1,-9-1 986,2 2 0,-2 4-654,2-4 1,-3 6 0,3 6 0,-6 4-347,-6 1 1,1 5 0,-7-3 0,-1 3 0,1 3-53,0 0 0,-1-1 0,-6 1-178,1 0 1,1-1 0,3-1 0,1-3 0,-1-1 49,-3 1 0,5 1 0,1-1-707,3-1 1,2-7-2689,6 7 2674,0-9 1,8-4 0,7-13 0,5-3 0,7-3-232,2 0 1,-4 1 821,6-1 0,-8-8 0,4-2 0</inkml:trace>
  <inkml:trace contextRef="#ctx0" brushRef="#br0" timeOffset="36">13204 3455 7073,'19'0'-961,"-2"-2"640,-5-4 1863,5 4 0,-13-7 1619,8 9-2599,-8 0 0,-4 9 1,-12 3-191,-5 5 1,-1 2-270,-1-1 1,0 1-1,1 0 1,-1-1 0,0 1 53,1 0 0,-1-1 0,0 1-405,1 0 0,1-1-1650,4 1 1062,5 0 0,10-11 1,4-6-1,7-6 0,4-2-1503,1-3 2136,1-1 0,8-9 0,2 1 1</inkml:trace>
  <inkml:trace contextRef="#ctx0" brushRef="#br0" timeOffset="37">13578 3455 8355,'10'2'844,"-4"4"1,-12-1-1,-4 7 1,-3 3 97,1 1 0,-1 3-832,-5 0 1,1-5 0,3 1 0,1 1 0,-1-1 0,-3 1-138,-2 1 0,9 2 0,2-3 0,1-1 0,-1-5 0,0 0-1832,0 1 1032,1-7 1,9 4-1,5-8 1,5-2-443,5-4 0,-5 4 1132,1-4 0,-1-3 1,7 1-1,-1 0 1,1-3 136,0 1 0,8-2 0,2-7 0</inkml:trace>
  <inkml:trace contextRef="#ctx0" brushRef="#br0" timeOffset="38">13802 3530 8355,'19'-11'303,"-1"-5"0,1 14 1,0-4-1,-1 4 1,-1-1 1776,-5-3-1256,5 4-492,-15-6 1,6 16 0,-8 5-217,0 3 0,-8 3 1,-4 0-1,-3-1 1,1 1-380,1 0 0,1-3 0,-7-1 1,0-3-1,1 1 0,-1-1-1499,0 0 1,-8 1 0,-2 6 0</inkml:trace>
  <inkml:trace contextRef="#ctx0" brushRef="#br0" timeOffset="39">12214 3306 8355,'-10'-9'-261,"0"7"0,3-4 0,-5 2 820,-5-2 312,7 4-256,2-7 1,10 9 602,4 0-874,-4 0 1,15 0-1,-5 0-74,5 0 1,1 0 0,1 0 0,0 0 0,2 0-106,3 0 1,-1 7 0,6-1-1,0-2-22,0-2 0,0-2 0,5 0 0,-5 0-117,-2 0 1,6 2 0,-4 2 0,2 3 0,-2-3-61,-2-2 1,4 0 0,-6 2 37,-2 2 0,4 0 1,0-6-1,0 0 35,0 0 1,6 0 0,-2 0 0,2 0 3,-1 0 0,3 0 0,-4 0 0,4 0-7,3 0 1,-1 0-1,0 0-28,1 0 0,-7 0 1,0 0-1,2 0 24,2 0 1,1 0 0,-3 0 0,-2 0 0,2 0 14,2 0 1,3 0 0,-1 0 0,-2 0-30,-3 0 0,3 0 0,-4 0 1,4 0-19,3 0 0,-1 0 1,0 0-1,1 0 0,1 0-26,5 0 0,-5 0 1,3 0 15,-9 0 0,2 0 1,-4 0-1,4 0 5,3 0 0,-7 0 0,0 0 1,2-2 1,3-4 0,1 4 0,0-4-9,1 4 0,-1 2 0,0 0 0,1 0 0,-1 0-22,0 0 1,1 0 0,-1 0 0,3 0 47,3 0 1,-3 0 0,5-2 0,-1-2 27,-1-3 0,1 1 1,-5 6-1,3 0-52,1 0 0,1 0 1,-7 0-1,1 0-37,-1 0 1,0 0 0,1 0 0,1 0-9,5 0 0,-5 0 0,5 0 0,-3 0 68,3 0 0,-3 0 1,7-2-1,-2-2 38,-5-2 1,5-1 0,2 7 0,1 0-51,3 0 1,4-2-1,-10-2 76,2-2 0,-1 0 0,7 6 0,-2 0 0,2 0-44,-2 0 1,-6 0 0,2 0-1,-3 0-63,-3 0 1,-3 0 0,1 0 0,-1 0-14,-2 0 0,11 0 0,-11 0 1,3 0 12,-1 0 1,1 0-1,1 0 1,3 0 13,-3 0 0,5 0 1,0 0-1,-1 0 57,1 0 0,4 0 0,-7 0 24,-1 0 0,3-7 0,1 1 0,0 2 17,-1 2 1,1 2-1,-4 0 1,3-2-1,3-2-43,4-2 1,0-1 0,0 5 0,-3-2-30,3-2 1,-4 0 0,2 6 0,2-2-29,2-5 0,0 5 1,-3-4-1,-1 4 32,2 2 0,-4 0 1,2 0-1,-1 0 24,-1 0 1,6 0 0,-4 0 0,2 0 12,-2 0 0,1-6 1,-7 0-1,0 1 23,1 3 0,-3 2 1,6 0-1,-3-2 6,-3-4 1,3 4 0,-1-4-63,-3 4 0,7 2 0,0-2 0,2-3 0,-3-1-27,-1 2 0,4 2 0,-4 2 1,-1 0-4,1 0 0,-3 0 0,-5 0 0,-1 0 9,0 0 1,1 0 0,-3 0 0,-2 0 37,-2 0 0,1 0 0,5 0 0,-2 0-18,-4 0 0,5 0 0,-7 0 1,2 0-14,0 0 0,-2 0 1,4 0-1,-4 0 16,-2 0 0,4 0 0,-6 0 22,-2 0 0,0-2 0,0-2 50,2-2 0,0-1 0,-7 7 120,1 0 1,-7 0-257,1 0 0,-1-6-317,7 0 0,0 0-181,-1 6 1,-5 0-1328,-1 0-622,-8 0 1385,5 0 0,-11 0-38,-5 0 773,5 0 0,-6-2 357,8-5 1561,0 5-438,0-6 0,-2 8-197,-4 0 0,4 2-518,-5 4 0,5 5 0,2 7-51,0 1 1,0 0-1,0-1 51,0 1 0,0-7-212,0 1 0,0-1 0,0 7 39,0 0 0,0-1 0,0 1-252,0 0 1,2-7 0,2 1-115,3 1 0,-1-3 0,-6 1-57,0 3 0,0-5 0,0 2 0,0 3-88,0 1 0,0-3 118,0-1 0,0-5 218,0 5 141,0-8-102,0 13 1,0-13-66,0 8 1,-6-5-57,-1 5 1,-5-6-31,6 7 0,-7-7 189,7 6 227,0-7 0,-2 3-106,-5-8 0,3 0 0,-3 0-33,-1 0 1,-3 0 0,-1 0-190,-1 0 1,0 0-1,0 0-65,1 0 1,-1 0 0,0 0 0,1 0 10,-1 0 1,-6 0-1,0 0 1,0 0 0,0 0 19,1 0 1,-8 0 0,5 0 0,0 0 7,1 0 1,-8-2 0,3-2 0,-4-3-41,-2 3 1,-1 2 0,1 2-1,0 0 1,-1 0-86,1 0 1,-1-6 0,1 0 63,0 2 1,-1 2 0,1 2 0,0 0 22,-1 0 1,1 0-1,0 0 1,-1 0-12,1 0 0,0 0 0,-1 0 0,1 0 102,0 0 1,-1 0 0,1 0-18,-1 0 0,7 0 0,0 0 0,-2 0-83,-2 0 0,-3 0 0,1 0 0,0 0 0,-1 0 1,1 0 1,0 0-1,-1 0 1,3-3 12,4-3 0,-4 4 0,3-4 1,-3 4 24,-2 2 1,6 0 0,0 0 0,-1 0-13,3 0 1,-6 0 0,4 0-1,-4 0-19,-3 0 1,1 0-1,2 0 1,1 0-1,3 0-36,-2 0 1,-2 0-1,-2 0 37,-1 0 1,1 0 0,-1 0 7,1 0 0,0 0 0,-1 0 0,1 0 0,0 0 20,-1 0 0,3 0 0,2 0 0,2 2 8,-2 4 0,-3-4 1,-1 4-1,0-3 10,-1-3 0,1 0 0,0 0 0,-1 0-14,1 0 0,-1 0 0,1 0 1,2 0-22,4 0 0,-5 0 0,5 0 0,-4 0-26,-2 0 1,1 0 0,3 0-1,2 0 46,-2 0 1,4 0 0,0 0 0,0 0-34,0 0 1,4 2 0,-4 2 20,2 2 0,-7 0 1,5-6-1,-2 0 1,2 0-1,0 0-56,0 0 1,-2 0-1,-4 0 45,4 0 0,-5 0 0,5 0 0,-4 0 28,-2 0 1,-1 6 0,1 1 0,0-3 14,-1-2 1,1-2-1,-1 0 1,1 0-1,0 0-23,-1 0 0,1 0 0,0 0-15,-1 0 1,1 0 0,0 0-1,-1 0 1,1 0-45,0 0 0,-1 6 61,1 0 1,0 1-1,-1-7 1,1 0 17,-1 0 0,1 2 0,0 2 0,1 2 24,5-2 0,-4-2 1,4-2-1,-4 0 1,-3 0-3,1 0 0,0 2 0,-1 2 0,3 3-31,4-3 0,-4-2 1,3-2-1,-3 0-20,-2 0 0,-1 6 1,1 0-1,2-1 1,4-3 0,-9-2 0,7 0 0,0 0 13,-2 0 0,-1 0 0,1 0 0,2 0-11,2 0 0,0 0 0,-7 0 1,3 0-1,2 0-38,2 0 0,0 0 20,-7 0 0,7 0 1,0 0-1,0 0 4,2 0 1,-7 0 0,7 0 0,-2 0 0,0 0-10,-2 0 1,4 2-1,0 2 1,0 2 41,0-2 1,4-2 0,-4-2 0,0 0 42,0 0 1,0 0 0,-5 0 0,5 0-19,2 0 1,-4 0 0,4 0 0,0 0 36,0 0 0,-4 0 0,4 0 1,0 0-9,0 0 0,0 0 0,4 0-23,-1 0 1,-8 0 0,5 0 0,0 0-9,0 0 0,-4 0 1,4 2-1,0 2-26,0 3 1,0-1 0,5-6 0,-3 0 0,2 0 0,0 0 11,-2 0 0,4 0 1,-3 0-2,3 0 0,-4 6 1,0 0-1,0-1 0,0-3-17,0-2 1,-2 2-1,4 2 10,-1 2 0,-1 0 0,6-6 0,0 0 0,1 2-6,-1 5 1,0-5-1,1 4-3,-1-4 0,0-2 0,1 0 0,-1 0 7,0 0 1,1 6 0,-3 0 7,-4-1 0,4-3 0,-4-2 0,4 0 42,3 0 0,-1 2 1,0 2-1,1 2 1,-1-2-13,0-2 0,1-2 1,-1 0-1,0 0 99,1 0 1,-1 0-108,0 0 0,1 0 0,-1 0 0,0 0 0,1 0 59,-1 0 1,0 0-84,1 0 1,-1 0 0,-2 0-1,-2 0 1,-2 0 12,3 0 0,1 0 87,2 0 0,1 0 1,-1 0-10,0 0 1,7 0 0,-1 0 465,-1 0-17,5 0-401,1-8 0,8 4 0,0-9-228,0-1-1,0-3 93,0-1 1,0 5 0,0 1 0,0-3-94,0-1 1,0-3 28,0 0 1,0 1-1,0-1 1,0 0 37,0 1 1,0 5-19,0 1 1,0 5 0,0-5-44,0-3 0,0 5-169,0-2 80,0-1 1,0 1 173,0-1 225,0 9-56,0-4 0,0 6-94,0-5-78,0 5 0,2-6 108,4 8 1,-1 0 0,7 0-23,3 0 1,1-2 0,3-2 0,0-2 0,-1 2-20,1 1 1,0 3 0,-1 0-1,3 0-160,4 0 0,-4 3 0,6 1 0,-2 2 0,1-2-186,4-2 0,-6-2 1,6 0 223,-4 0 0,6 0 1,-5 0-1,0 0 1,0-2 50,-5-4 1,1 4 0,0-4 0,2 1-24,-2-1 0,-2 4 1,-3-4-1,1 4 1,0 2-1,1 0-2,5 0 0,-4-2 0,4-2 0,-4-3-24,-3 3 1,1 2 0,0 2-1,1 0-422,5 0 1,-2 0 0,6 0 0,0 0-1028,0 0 0,-4 0 1,4 0 575,-2 0 1,-2 0-1,-6 0 1</inkml:trace>
  <inkml:trace contextRef="#ctx0" brushRef="#br0" timeOffset="40">12233 3324 8355,'19'-12'2396,"-1"0"-2024,-7 7 1,-5 5-1,-12 13 1,-7 3-343,-3 3 1,-9 0 0,-2 2-1,0 1 192,0 3 1,-6 6-1,2-4 1,-3 0-127,3 0 1,-2-2 0,8-6-1,2 0 1,3-3-58,1-3 0,6 1 1,3-6-872,2 3-1332,-7-7 1325,13 4 0,-4-8 1,12 0 316,7 0 0,3-8 0,3-4 1,0-5 390,-1-2 1,9 1 0,2-3 0,2-2 130,1-2 0,-1-2 0,4 6 0,-4 1 0,-6 3 0,0 2 0,-4-1 0,-5 3 959,1 7 430,-9-4 1,-2 8-761,-12-4 1,-4 3 0,-9 6-188,0 3 0,1-2 0,-1 8 0,-2 3-313,-4 1 0,5 3 0,-7 0 0,2 0 0,0-1-222,2 1 0,-2 0 1,4-1-1,5 1-167,-1 0 1,7-3 0,-1-1-1,3-3-898,4 3 0,4-7 352,6-2 1,11-4 0,10-4 0,2-4-289,4-6 1094,11-5 0,-5-10 0,7-2 0</inkml:trace>
  <inkml:trace contextRef="#ctx0" brushRef="#br0" timeOffset="41">12532 3436 8355,'37'-10'0,"-8"-4"0,-4 7 1019,-4 3 117,-2-6 1,-9 10-873,-4 0 1,-12 2 0,-6 10 0,-5 3-76,-2 1 1,-8 3-1,-2 2 1,-2 2-74,0 2 1,8 0-1,-4-7 1,2 1-76,0 0 1,3-7-1,7-2 1,5 1-600,1-1 0,-3-4-643,6 7 0,2-9 696,10 2 0,4-4 1,11-2-1,2-2 1,4-4 63,2-6 1,2-5-1,6-2 1,1 1 300,-1-1 0,7 0 0,-1 1 1,-1-3 139,-3-4 0,5 4 0,-1-4 0,-1 4 179,-3 3 0,-4 5 0,-1 1 1,-5-1 415,-2 3 0,-2-4 0,-7 7 428,1 3 0,-9 4-501,-4 6 0,-12-1 1,-6 7-1,-5 0-144,-1-1 1,-1 5 0,0-3 0,-2 3-192,-3 3 1,3 0-1,-6 2-144,0 3 0,6-3 0,-4 4 0,4-4 0,3-2-54,-1-1 0,2-5 1,3-3-1,4 0-420,1 1 0,3-5-637,6 6 1,2-7 0,4 1 0,7-4 141,3-2 0,11-8 0,4-5 681,5-3 1,9-11 0,3-2 0</inkml:trace>
  <inkml:trace contextRef="#ctx0" brushRef="#br0" timeOffset="42">13559 3380 8355,'13'0'687,"-1"0"1,-16 9 0,-2 3-242,-9 5 1,-4-5 0,-1 1 0,-3 1-107,-2 3 0,-6 2 1,4 1-1,0 3-235,0 2 0,-4 0 1,6-6-1,2-3-140,2-3 1,9 3 0,-1-5-1065,-1-1 0,6 0 786,1-3 0,14-5 0,7 2-897,9-8 0,6-7 0,8-7 864,1-1 0,-1 0 0,0 1 1</inkml:trace>
  <inkml:trace contextRef="#ctx0" brushRef="#br0" timeOffset="43">14007 3380 8355,'19'-6'672,"0"0"1,-11 2-234,-8 10 1,-8 2 0,-13 7 0,-2-3 14,-2 3 1,-8 1 0,4 3 0,-2 2-314,0 4 1,6-4 0,-4 3 0,0-3 43,0-2 1,6 0-1,-2-3-266,4-3 0,9 1 1,1-6-1,1 1-1665,0-1 1,8-2 320,2-6 0,10-2 924,15-4 0,4-4 0,8-9 1</inkml:trace>
  <inkml:trace contextRef="#ctx0" brushRef="#br0" timeOffset="44">14400 3362 8355,'18'0'490,"1"0"0,-17 2 0,-8 2 0,-9 4 0,-3 3 278,-1 3 1,-6 3 0,0 1-1,0 1-551,-2 0 0,4 0 1,-6-1-1,0 1 1,2 0-231,0-1 0,2-1 0,7-3-348,-1-1 1,7-7-8,-1 6 0,11-7-1030,2 1 0,10-6 163,15-6 0,4-5 0,9-7 0</inkml:trace>
  <inkml:trace contextRef="#ctx0" brushRef="#br0" timeOffset="45">14904 3343 8355,'19'0'627,"-1"0"1196,1 0-1194,-9 0 0,-10 2 0,-12 2 0,-7 5-414,-6 1 1,2 2 0,-8 7-1,-2 0-147,-2-1 0,-3 7 0,1 0 0,2-2 0,2 0 0,4-2 0,2-1 0,4-3-308,2 0 1,2-3-1,3 1-1135,3-3 1,5-6 332,8 7 0,2-11 1,6 0-1,9-8 702,6-5 1,18-9-1,-1-9 1</inkml:trace>
  <inkml:trace contextRef="#ctx0" brushRef="#br0" timeOffset="46">15352 3343 8355,'19'0'1141,"-1"0"-273,-7 0-242,-3 0 0,-10 0 0,-6 2-293,-11 4 1,0-1 0,-8 7 0,0 3 0,-2 1-145,0 3 0,-8 6 1,2 0-1,-5-3-59,5-1 0,-2 2 1,8-2-1,-3-5-231,1 1 0,15-7 0,-3 1-2058,2-3 883,9-2 0,16-6 0,17-2 484,9-4 1,19-13 0,6-10 0</inkml:trace>
  <inkml:trace contextRef="#ctx0" brushRef="#br0" timeOffset="47">15875 3324 8355,'19'0'352,"-1"0"85,-7-8 1,-5 6 0,-12-4 353,-7 4 1,-3 10-1,-5 2 1,-2 3-528,-2-1 1,-8 1 0,2 8 0,-4 1-70,-3 3 1,1 0 0,2-6-1,1 0-117,3-1 0,8-1 0,-1-3-609,3-1 0,8-3-596,1 3 0,10-5 0,4-8 532,14 0 1,9-8 0,11-5 0,-1-3-83,4-3 0,11-8 0,-2-2 1</inkml:trace>
  <inkml:trace contextRef="#ctx0" brushRef="#br0" timeOffset="48">16211 3324 8355,'13'0'200,"-1"0"1,-10 2 904,-2 5 1,-8-3-1,-13 8-747,-4 3 0,2 1 0,-8 3 0,-2 0-219,-2-1 0,-3 7 0,3 0-108,4-2 1,-2-2 0,8-5-1,4-1 1,5-5-757,3-1 0,9-1-87,-2-2 0,8-4 0,8 2 1,13-8-1182,10-8 1579,0-5 0,21-10 0,-6-2 1</inkml:trace>
  <inkml:trace contextRef="#ctx0" brushRef="#br0" timeOffset="49">16846 3287 8355,'11'2'168,"-7"2"327,-8 3 1,-9 7-1,-12-2 1,-6 5 0,-4 2 97,-3-1 1,-5 1-1,-3 2 1,1 2-312,-1 2 0,9 0 0,7-7 0,6 1-448,7 0 0,0-7 107,11 0 1,4-7 0,12-1-920,9-8 1,18-7-1,3-7 1,6-3-111,5-4 0,3-4 0,2-9 0</inkml:trace>
  <inkml:trace contextRef="#ctx0" brushRef="#br0" timeOffset="50">17182 3287 8355,'13'0'1135,"-1"0"0,-10 6-688,-2 1 0,-8 1 0,-13-2 0,-2 4-143,-1 1 0,-10 5 1,5-3-1,-2 3 0,0 3 1,0 0 0,-4-1-1,4-1-133,6-4 0,4 1 0,4-6 0,3 1-1007,1-1 0,9 0-354,-2-2 1,12-3 0,9 1-477,7-8 0,3-1 1359,13-7 1,-5-9-1,13-8 1</inkml:trace>
  <inkml:trace contextRef="#ctx0" brushRef="#br0" timeOffset="51">17836 3250 8355,'0'12'0,"0"1"642,-8-9 1,-5 12-1,-12-5 126,-6-1 0,2 7 1,-2-5-1,-2 5-346,-2 1 0,-3 1 0,3 0 0,2-1-419,2 1 1,8-2 0,0-3 0,6-3-436,5-3 1,10-2 0,2-6-1,10 0-4088,7 0 3750,10 0 1,10-16-1,11-5 1</inkml:trace>
  <inkml:trace contextRef="#ctx0" brushRef="#br0" timeOffset="52">18378 3212 10240,'-9'11'633,"-3"-5"0,-11 2 0,-4 1 1,0 1-1,-2 4-348,0 3 0,-2 2 1,-6 1-1,-1 3 0,1 2-289,-1-2 1,9-2-1,5-3 1,3-1-1,2-2-1496,0-3 1,11-2-180,8 3 0,10-5 998,15-8 0,13-16 0,9-5 1</inkml:trace>
  <inkml:trace contextRef="#ctx0" brushRef="#br0" timeOffset="53">18714 3231 8355,'10'12'1765,"-4"1"-1099,-12-9 1,-10 11-173,-9-9 1,-2 8 0,2-1-1,-6 3-353,-5 3 1,-1 6 0,-2 0 0,-1 0 0,1 0 0,6-2-1,4-5 1,8-3-1689,6-1 844,-1-5 1,16-1-1,2-8-860,14 0 1,11-4 1049,11-9 0,-1 1 0,0-15 1</inkml:trace>
  <inkml:trace contextRef="#ctx0" brushRef="#br0" timeOffset="54">19087 3268 11452,'-31'9'436,"0"3"1,6 3 0,-8 1 0,-4 1 0,-5 4-200,1-1 0,1 3 0,3 0-155,0 2 1,7 0-1,6-9 1,5-1-1118,6-3 0,3-7 0,16 1-425,15-4 1,18-19-1,9-3 1</inkml:trace>
  <inkml:trace contextRef="#ctx0" brushRef="#br0" timeOffset="55">19685 3156 9302,'-19'7'0,"-1"1"0,-3 0 461,-2 0 1,-6 7 0,4-3 0,-2 5-1,-7 2-85,-5-1 1,1 3 0,-5 2-1,1 4 1,3-2 0,5-2 0,9-7-2177,7 1 1181,1-1 0,13-5 0,12-7-595,17-8 0,10-15 0,4-10 0</inkml:trace>
  <inkml:trace contextRef="#ctx0" brushRef="#br0" timeOffset="56">20152 3063 8355,'-19'0'416,"-2"6"1,-1 2 703,-3 3-533,-8 1 0,4 7 0,-11 0 0,-1-1-141,-3 1 0,0 2 1,7 2-1,0 1-448,-1-1 0,1 4 0,0 0 0,1 0 0,5 0-459,6-4-1308,5-2 1,3-3 155,5 1 0,5-8 1244,14-5 1,11-12 0,11-5 0</inkml:trace>
  <inkml:trace contextRef="#ctx0" brushRef="#br0" timeOffset="57">20413 3138 9967,'-20'12'0,"-3"-2"350,-2-1 0,-8 5 0,2 1 181,-5 8 0,-3-1 0,-5 8 0,-6-1 0,-1 0 0,-1 4-585,2 2 1,8-4 0,1-2-1,8-2 1,8-6 0,6-4 0,5-7-1931,1-2 1,11 5 1391,2-7 1,17-2 0,14-10 0,4-7 201,2-3 1,3-9 0,1 0 0,3 0 337,-3-2 0,15-2 0,3-8 1</inkml:trace>
  <inkml:trace contextRef="#ctx0" brushRef="#br0" timeOffset="58">20451 3250 8355,'29'-11'0,"-4"3"44,-5 0 543,-9 6-308,-3-7 1,-10 9 0,-4 2 0,-7 3 0,-5 3 265,-7 2 0,2-4 1,-8 7-441,-2 1 1,-3 5 0,-1 4-1,0 2 1,-1-2-425,1-3 1,8-1 0,4-2-448,4-5-86,11 5 1,6-15-1,14 4-312,9-4 1,6-8 1110,0 0 0,4-17 0,8 2 0</inkml:trace>
  <inkml:trace contextRef="#ctx0" brushRef="#br0" timeOffset="59">20768 3231 8355,'11'2'447,"-5"4"1,-12-2 0,-7 9-1,-6 1 77,-5 3 0,3 2 0,-4-1 0,4 1-243,3 0 0,-1-1 1,0 1-1,0 0-884,1-1 1,7-5-22,5-1 0,4-5 1,4 3-1,4-2 5,7-4 1,6-4 0,3-4-1,3-2 1,0 0 338,2-2 0,-6 3 0,4-5 280,-4 2 0,-3-7 0,1 5 0</inkml:trace>
  <inkml:trace contextRef="#ctx0" brushRef="#br0" timeOffset="60">2465 9151 9885,'2'13'1042,"5"-3"0,5-1 0,5-5-770,1-2 0,1-2 0,0 0 1,-1 0-1,3 0 0,2-2 1,2-4-10,-2-7 1,-3-10 0,-1-2-268,0 3 0,-1-1 0,-1 0 1,-5-4-1,-3-2-309,-1-4 1,-6 6 0,4 2 0,-4 4 97,-2 2 0,0 1 0,0-1 1,-2 0 14,-4 1 1,2 7 0,-8 5 59,-3 4 0,-2 2 1,-1 2-1,-1 2 189,0 2 0,-5 15 0,-1-2 1,4 2 222,6-1 1,-1-1 0,5 2 0,-1 2-42,-1 1 1,9 3 0,-2-4 0,4 2 1,2-2 0,0 4 0,0-2 55,0-2 1,8-3 0,3-1 0,1 0 26,1 0 1,-1-1 0,7 1 0,-1 0-79,1-1 0,0-5 1,-1-3-85,1-2 1,0-1-1,-1-7 1,1 0-161,0 0 1,-1 0-1,1-3 1,2-3-600,4-6 1,-2-7 0,8-4-1,2-4-1019,2-2 1,3 4 0,-1-6-1,-2 0 524,-4 2 1,5-15-1,-7 5 1</inkml:trace>
  <inkml:trace contextRef="#ctx0" brushRef="#br0" timeOffset="61">3399 8703 8745,'0'-18'2125,"0"5"-885,0 1 0,-8 1-310,-5-1 0,-3 4-343,-3 8 1,0 0 0,1 0-360,-1 0 1,7 8 0,-1 4-177,-1 5 0,3 2 0,-1 1 0,-1 5 64,3 6 1,-5 5-1,7 1 1,0 2 64,0 5 1,1 0 0,7 10 0,0 4 0,0 0 130,0 0 1,0-2 0,0 0 0,0 0-77,0 0 0,0-6 0,0-3 0,0-1-221,0-4 1,0-5 0,0-4 0,0-4-496,0-2 1,0-2 0,0-6-752,0-1-555,0-7 1,0-7 478,0-16 0,0-3 1,0-16-1,0-4 232,0-7 0,0-6 0,0-8 1</inkml:trace>
  <inkml:trace contextRef="#ctx0" brushRef="#br0" timeOffset="62">3100 9170 8355,'-10'-10'82,"2"-1"1758,8 5-902,0 4 0,2-6 0,4 8 0,6 0-386,5 0 1,2 0 0,-1 0-584,1 0 0,8 0 1,2-2-1,2-2-398,0-3 0,0-1 1,5 2-416,-5-7 0,4-3 1,-4-1-1,5 1-31,1-3 1,-6 4 0,-2-12 0,-2 2 0,-4-1 674,-2-4 1,1-1-1,-1-6 1,-4 0 199,-1-1 0,1 3 0,0 2 0,-5 2 48,-6-3 0,-2 7 0,1 3 0,1 3 640,-2 2 1,-4 7-1,-6 1 395,-7 3 0,3 2 0,-3 8 1,-1 6-446,-3 11 1,-1 0-1,1 8-397,5-1 0,-5 4 1,5 7-1,-5 0 1,0 3 292,5 3 0,-5 5 0,7 8-184,0 0 1,-5 0-1,9 2 1,2 0-114,2-2 1,2 9 0,0-13 0,0-1 43,0 3 1,0-8-1,0-2 1,0-5-302,0-2 1,0-8 0,0-4 0,0-4-762,0-2 0,2-9-1864,4-4 1824,-4-4 1,6-4 0,-10-4 0,-2-8-288,-2-9 0,-3-4 0,5-6 796,-2 1 1,-6 3-1,5-4 1,1 4-1,0 0 1,0 2-1,2 0 95,2 4 0,2 3 618,0 1 0,2 2 0,2 3 0,4 3 858,2 3 0,3-6 0,6 3-716,-1 1 0,3-5 0,2 7 0,2 0-280,-2-1 0,-3-3 1,1 4-1,2-3-208,2-3 1,0 3 0,-7-1 0,1-1-124,0 3 1,-1-4 0,1 5-177,0-1 0,-7 6 181,1-3 1,-7 5 212,6 2 0,-8 2 0,3 5 98,-5 5 1,-2 11-1,0 2 1,0-2-10,0-3 0,0-1 0,0 0 0,-2 0-356,-5-1 0,5 1 1,-4 0-2375,4-1 492,2 1 1,0-11 781,0-8 1,8-25 0,3-14 0</inkml:trace>
  <inkml:trace contextRef="#ctx0" brushRef="#br0" timeOffset="63">4053 8741 8355,'0'-11'3281,"0"5"-3725,0 12 0,0 5-810,0 7 1,8 1-1,2 0 1</inkml:trace>
  <inkml:trace contextRef="#ctx0" brushRef="#br0" timeOffset="64">4370 8946 8511,'0'-12'2625,"0"-1"-2122,0 9 1,-2-4-1,-4 8 1,-6 0-1,-5 0 1,-2 2-205,1 4 1,-1 4 0,0 9-195,1 0 1,-1 1 0,2 3 0,3 4-9,1 2 1,9 0 0,-2 5-1,4-3-2,2 2 1,0-4 0,0 0-1,0-2 1,2-4-28,4-2 1,5-5-1,7-3 1,1-7-12,0-4 0,5-2 1,3 0-1,0-2-438,0-4 1,0-11 0,-4-10 0,2 0-358,-2 0 1,-2-4 0,-3 6-1,-1 0 142,-5-2 1,3 6 0,-7-1 0,1 5 1169,-1 5 1287,-2 7-1216,-6-3 1,0 16-232,0 5 0,-6 6 0,0 3 0,1 3 0,3-2-118,2-2 1,0-2 0,0-1 0,0 1-673,0 0 1,2-7-712,5 0 1,3-7 0,9-1 0,-1-8-452,1-9 0,0-12 0,-1-4 1</inkml:trace>
  <inkml:trace contextRef="#ctx0" brushRef="#br0" timeOffset="65">4650 8703 8355,'-8'-10'1403,"6"2"1,-6 10 0,10 4-3112,4 6 0,4 13 0,9 4 0</inkml:trace>
  <inkml:trace contextRef="#ctx0" brushRef="#br0" timeOffset="66">4819 9226 8355,'10'8'709,"7"-5"0,-5 3 0,2-6 19,-1-6 0,4-5 0,-5-10 0,5-1-555,1-3 0,-5-2 0,-1 4 0,1-2-148,-3 2 0,5-4 0,-9 2 0,-2 2-193,-2 3 1,-4 3 0,-2 3-239,-2 1 0,-9 9 0,3-2 266,-5 4 1,-2 4 0,1 4 0,1 6 305,5 5 0,-5 4 0,7 2 139,-1 2 0,1 8 0,6-4 1,-3 0-69,3-4 0,4 2 0,4-2 0,5-3 0,1-1 49,5-2 1,1-3 0,3-3 0,0-7-137,-1-4 1,7-2 0,2-2 0,2-4-352,4-7 1,-4-3 0,1-3-1,-1 1-394,0-1 1,-7 0 0,3 0 0,-4 1-6,-2-1 1,-1 0 0,-1 1-1,-2 1 741,-3 5 763,-8-5 0,4 17-578,-8 0 0,-6 8 1,0 11-1,0 0 53,-3-1 1,7 1 0,-4 2 0,4 2 9,2 2 0,0 0 0,0-7-181,0 1 1,0 0-347,0-1 0,2-9 144,4-9 1,-1-9-1,7-9 1,3-1-127,1 0 1,3-8 0,0-2-1,-1-2-123,1 0 0,0 8 0,-1-2 1,1 6 193,0 7 0,-7-2 1,-2 5 353,-1-1 1,-1 6-73,-2-3 0,-4 7 1,5 7-49,-5 5 0,-2 5 1,0 1-1,0 1-322,0 0 0,0-1 0,2 1 0,2 0 0,4-1-1163,2 1 1,-3-2 0,5-3-60,3-1 0,1-9 1,3 2 568,0-4 1,8-2 0,2 0 0</inkml:trace>
  <inkml:trace contextRef="#ctx0" brushRef="#br0" timeOffset="67">6070 8927 8355,'-13'-6'1819,"1"0"1,0 0-1213,-7 6 1,0 0 0,0 0-1,1 0-233,-1 0 1,0 8 0,1 4 0,-1 5 0,0 2-80,1-1 1,5 3 0,3 2-212,2 2 1,-5 6-1,7-4 1,2 0-39,2 0 1,2-2 0,2-6 0,4-1-279,6 1 1,5-7 0,4-1-302,4-3 0,-2-2 1,8-6-1,0-2-311,-2-4 1,6-7 0,-4-9 0,5-3 0,-1 2 0,-2 0-175,-2-2 1,-8 2 0,2-6 808,-4 2 1,-5 2 0,-3 7 0,-5-1 971,0 0 1,-6 7-490,5-1 0,-7 9 1,-7-2 941,-5 4 0,-3 4 0,1 2 0,3 5-371,3 1 1,-4 2 0,5 7-1,3 0-641,2-1 1,2 1 0,0 0-1,0-1-262,0 1 0,2-6 0,5-3 1,7-2-139,9-4 1,0-2 0,6-4-252,-2-4 0,0-4 0,-4-11 0,1-2-8,-1-2 0,-2-2 0,-2 5 1,-1-3 198,1 2 1,-6 4 0,-3 5 0,0 3 438,1 3 406,-7 2 1,4 8-285,-8 4 1,0 4 0,-2 11 0,-2 4 250,-2 6 0,-1 4 0,10 5 0,1 3-33,2 7 1,8 6 0,-3 7-238,-1 5 0,-2 0 0,-8 5 0,0 6 0,-2 2-186,-4 2 1,-4-4 0,-9-9 0,0-5-34,1-7 0,-7 0 0,0-15 1,0-3-45,-2-7 0,6-12 1,-4-11-1,3-2-75,-3-3 1,4-5-1,-6-9 1,2-7-122,0-7 0,0-4 0,7 4 0,-1-4-175,0-2 0,3 0 0,1-4 0,5 2 268,1-3 0,3-1 0,6-2 0,0 0 137,0-1 0,11 3 1,5 2-1,9 4-132,4 2 0,2-4 0,7 6 353,-1 2 1,0 2 0,1 2-59,-1 1 0,5 1 0,-3 5 0,-6 5 0,-2 5-845,-2 2 1,-6 0 0,0 2-630,-8 5 0,-5-3 0,-6 8-1891,2 3 1819,1-7 1,-16 9 0,-1-7 0</inkml:trace>
  <inkml:trace contextRef="#ctx0" brushRef="#br0" timeOffset="68">7228 9058 8355,'-11'0'750,"3"0"0,2 2 1699,0 4 0,2-1-1429,10 7 0,10-8 0,11 4-592,2 1 0,-4-7 1,6 4-1,3-4-393,1-2 1,-4 6 0,0 1 0,0-3 0,0-2-370,1-2 1,-10 6 0,3 0 0,-4-2-331,-2-2 1,-7-2-1,1 0-1859,1 0 695,-6 0 0,1-8-313,-9-4 1559,-9-5 0,-1-2 0,-9 1 1</inkml:trace>
  <inkml:trace contextRef="#ctx0" brushRef="#br0" timeOffset="69">7209 8853 10029,'10'0'1272,"9"0"0,4 0 1,0 0-1,-2 0 0,1 0 1,3 0-757,-2 0 1,4 0 0,-2 0 0,-2 0-527,-2 0 0,-3 0 1,1 0-1,0 0-453,-1 0 1,-5 0 0,-1 0 0,3 0-2109,1 0 1,-3 2 828,-1 4 0,1-4 0,5 6 1</inkml:trace>
  <inkml:trace contextRef="#ctx0" brushRef="#br0" timeOffset="70">18695 3082 9375,'-10'-2'1218,"6"-5"1,8-3-1,8 0-791,5 3 1,2-1 0,-1 0 0,1-1-1,0-1 1,1 2 0,3-3 0,2 1-1,0-5 1,0-3 1101,0-7-1418,8 4 0,-4-14 0,8 4 0,1-5-16,-1-1 0,0-2 1,1-3-1,-1-1-135,0 1 1,1 5 0,-1 4 0,-2 3-50,-3 4 0,-3-6 1,-7 7 3,3 3 1,0 1 0,-6 2-151,0 1 1,-3 5-1,-1 3-462,-3 1-35,-8-5-438,5 12 541,-9-6 0,-2 8 228,-5 0 0,3 0 0,-8-3 222,-3-3 1,-1 4 0,-3-4 0,0 4 185,1 2 1,-1 0-1,0 2 365,1 4 1,-1-4-1,0 4-27,1-3 1,7-1 115,5 4 0,6-4-257,6 4 0,11-10 0,10-4 0,2-3-124,4-3 0,2-3 0,3 1 0,-1 1 29,0 3 1,-8 5 0,-4-3 0,-4 0-183,-2-1 0,-7 7-663,1-2 616,-9 4 1,4 4 0,-8 4 183,0 7 0,-8 3 0,-5 5 1,-3 2-1,-3 4-65,0 2 1,7-4 0,-1 4-1,1-2-244,2-4 1,-5-3-1,9-1-1266,2 0 1,4-3-97,6-3 1,13-5 0,10-8 0</inkml:trace>
  <inkml:trace contextRef="#ctx0" brushRef="#br0" timeOffset="71">20077 1475 8355,'0'-18'2771,"4"7"1,7 5-2344,7 4 0,16-4 1,3 0-3,11 1 1,6 3 0,2 2 0,0-2-151,0-4 1,-2 4-1,-2-4 1,-7 4-437,-5 2 1,-1 0 0,-14 0 0,-4-2-1,-5-2-3371,-3-3 1783,-9 1 1,-4 6 0,-13 0 1074,-3 0 0,-11 8 0,-2 3 0</inkml:trace>
  <inkml:trace contextRef="#ctx0" brushRef="#br0" timeOffset="72">20395 1494 8355,'-19'0'996,"0"8"1,9-3-1,4 7-420,4 3 1,2-3 0,0 5 0,0 3-1,0 3 1,0 2 207,0 0 0,0 8 1,0-4-578,0 0 0,0 7 0,0-7 0,0 2 1,0-2-31,0-2 1,0-2-1,0-7-448,0 1 1,0 0-858,0-1 1,0-5-169,0-1 0,2-8-605,4 3 0,4-5 0,9-2 1</inkml:trace>
  <inkml:trace contextRef="#ctx0" brushRef="#br0" timeOffset="73">20694 1812 8355,'-11'-2'343,"3"-3"2787,0-1-952,5 0-1734,-5 6 0,8 2 1,0 4-1,0 7-99,0 3 1,0 3-1,0 0-340,0-1 1,0 1-1,2 0 84,4-1 1,-3 1-979,3 0 102,-4-9 353,-2-2 404,0-8 0,-2 0 0,-2-2 69,-3-4 1,-5 2 65,6-9 0,-3 7 321,3-6 1,4-1-145,-4-5 0,4-1-215,2 0 1,0 7-350,0-1 0,0 7 7,0-6 150,0 8 0,0-7-123,0 5 416,0 4 1,2-6-1,2 10-53,2 4 1,1 4-1,-7 9 1,0 0 95,0-1 1,0 7 0,0 0 0,0-2 114,0-2 0,2 4 0,2 0 0,2-3-173,-2-1 0,-2 4 0,-2 0 0,0-2 0,0-3-179,0-1 0,0 6 0,0 0-185,0-2 0,0-2 1,0-3-7,0 1 1,0-7 0,0 1-1008,0 1 772,0-5 0,0-3 1,0-12-14,0-7 1,0-3-1,2-3 1,2-2-336,3-4 0,1 4 0,-4-3 1,2 3-319,-2 2 0,-1-8 0,-3-2 0</inkml:trace>
  <inkml:trace contextRef="#ctx0" brushRef="#br0" timeOffset="74">20638 2036 8355,'-11'0'2397,"3"0"0,10 0 0,4 0-1788,7 0 1,3 0 0,3 0-906,0 0 1,-1 0-1,1 0 1,0 0 0,-1 0 116,1 0 1,0 0 0,-1 0-2230,1 0 1,0-9 0,-1-1 0</inkml:trace>
  <inkml:trace contextRef="#ctx0" brushRef="#br0" timeOffset="75">20918 2017 10728,'-11'19'794,"3"-1"0,8 3 1,0 2-612,0 2 1,0 0 0,0-4-1,0 1 1,0 3 0,0-2 0,0-2-1,0-2-152,0-1 0,0 1-629,0 0 624,0-1 1,0-9-1,0-9 68,0-11 0,0-5 0,2-5 1,2-2-1,2-2 113,-1 2 1,3-4 0,0 2-1,0 3 193,1 1 0,5 2-203,-1 0 1,3 3-1,3 3-519,0 7 0,-7-2 1,1 2-603,1 1 0,3 3 0,-1 4 1,-1 3-683,-3 1 1,9 8-1,8-3 1</inkml:trace>
  <inkml:trace contextRef="#ctx0" brushRef="#br0" timeOffset="76">21310 2148 8355,'-19'0'1129,"1"0"1,5 0-523,1 0 1,1 8 0,-3 5 0,3 3-95,3 3 0,0 0-469,1-1 1,5 1-1,-4 0 1,4-1-71,2 1 0,0-7-36,0 1 1,2-9 14,4 2 0,-1-4 1,7-4-1,3-4-59,1-7 0,-5-3 0,-3-3 1,-2 1-1,0-1-162,-2 0 1,1 3-28,1 3 567,-4-3-110,6 13 1,-8-3 0,0 12 3,0 7 1,0-3 21,0 3 1,0-1 0,2 5 0,2-3-159,3-1 1,5-7 0,-4 4 0,1 1 0,1-3-127,0 0 1,-3-1 0,3-5-1,0 2-408,1 2 1,-5 0 0,4-8 326,-1-4 1,-1 2 0,-4-9-1,4-1 1,1-3 176,-1-1 1,0 1-1,-4 2 231,3 3 0,1 6 168,-2-7 1,-2 9-173,9-2 0,-9 6 1,2 6-37,-4 7 0,5 3-82,-1 3 0,0 0 1,-4-1-1,2 1-29,2 0 0,7-7-106,-7 0 0,9-7-88,-3 1 1,-4-6 0,1-6 62,-1-7 0,-6 3 0,6-3 0,-1-1-11,-1-3 0,6-1 84,-6-1 1,7 6-1,-5 3 192,3 2-83,-7 2 1,6 6 0,-6 2 16,3 4 0,-1-2 0,-4 8 1,2 3-180,2 2 0,2 1 0,-3 1-620,1 0 0,8-3 1,-3-1-1,1-5-1049,1-2 1,-1 7-1,7-5 1</inkml:trace>
  <inkml:trace contextRef="#ctx0" brushRef="#br0" timeOffset="77">22038 2260 7821,'-18'-11'0,"-1"5"781,0 4 0,1 2-368,-1 0 0,6 0 0,1 0 1314,-3 0-1602,7 0 1,0 2 0,10 2 0,4 5-73,7 1 0,3-4 1,5 5-1,2-1-99,2 0 1,0 3 0,-9 6 0,-1-1-59,-3 1 1,-8-7 0,3 1-86,-5 1 1,-2 3 0,-2 0-1,-5-3-150,-5-1 1,-5-9 0,-4 2-1212,-3-4 0,3-2 1057,-4 0 0,4 0 0,3 0 1</inkml:trace>
  <inkml:trace contextRef="#ctx0" brushRef="#br0" timeOffset="78">7396 7938 8355,'-17'-13'309,"3"1"0,3-3 1,1 1 680,0 1 0,3-1-339,-5 7-249,8-7 0,-4 10 1,8-9-1,4 1 0,6 1-171,9 5 1,12 4-1,0 2 1,4 0-1,3 0 1,-3 2-156,-4 4 0,2-1 0,-6 5 0,0 0 0,0 1 115,-4 3 1,-2-3-301,-3 1 1,-7 0 230,-5 7 0,-4-6 1,-4-3 20,-4-2 1,-5 7-1,-7-3 1,-3 3-99,-4-3 0,4 5 1,-4-5-1,5 3-43,1-3 1,-4 5-1,2-7 1,5 3-127,-1-1 1,7-8 0,-1 5-1297,3-1 1116,2-6 1,8 6-1,4-8-423,7 0 0,3 0 1,3 0-869,0 0 1,-1 0 0,1 0 0</inkml:trace>
  <inkml:trace contextRef="#ctx0" brushRef="#br0" timeOffset="79">7583 8404 8355,'-9'19'3883,"7"0"0,-6-7-2492,8 1-736,0-9 1,2 4-1138,4-8 1,-2 0-1381,9 0-596,-9 0 0,13 8 1,-7 3-1</inkml:trace>
  <inkml:trace contextRef="#ctx0" brushRef="#br0" timeOffset="80">8647 9058 8355,'-12'0'515,"-1"0"1,9-2 1886,-2-4-1901,4 4 0,4-7 0,4 9-264,7 0 1,5 0 0,5 2 0,4 3-43,2 1 0,2 0 0,9-6-80,3 0 1,5 0-1,8 0 1,0 0-52,0 0 1,-4 2 0,0 2-1,2 3 1,-2-3 51,2-2 0,-2 4 0,-1 2 1,-1 1-141,2-1 1,-2 0-1,4-4 1,4 3 79,0-3 1,0-2-1,0 0 1,2 2 5,3 2 0,7 0 1,-3-6-1,1 0-29,1 0 1,-3 0 0,5 0-1,-5 0-9,-2 0 1,1 0-1,-5 0 1,2 0 46,-2 0 0,5 0 0,-1 0 0,0 0 60,1 0 0,5 0 0,-1 0 13,3 0 0,5 0 0,4-2 0,6-2 1,6-4-46,-43 2 0,0 2 0,46-1 0,-46 2 0,1 0-96,0 2 1,0 0 0,44-5 0,-44 3 0,0 0 0,49-1 0,-1 1 20,-1 3 0,-47 0 0,-1 0 1,1 0-1,0 0 0,0 0 1,0 0-24,0 0 1,0 0 0,48 0 0,-3 0 0,1 0 34,3 0 1,-49 0 0,-1 0 0,48 0 0,2 0 24,-3 0 1,1 0-1,-1 0 1,-46 0 0,0 0-1,0 0 1,0 0 32,-1 0 0,1 0 1,49 0-1,-9-2-54,-4-4 1,-2 4 0,-4-4-170,6 4 0,-8 0 0,-2-2 0,-2-3 0,-7 3 80,-1 2 1,-7 0-1,-10-2-759,-7-2 1,-5-1 0,-7 7 0,-6 0-696,-5 0 0,-11-2-233,-9-4 384,-17 4 0,-12-15 0,-8 7 1</inkml:trace>
  <inkml:trace contextRef="#ctx0" brushRef="#br0" timeOffset="81">11225 7732 9114,'-11'0'1000,"-5"-8"1,16 6-1,-2-7-367,6 1 1,16 6 0,1-4-1,6 4-166,6 2 0,5 0 1,5 0-1,9-2-67,8-5 1,1 5 0,5-4-1,-2 4-172,-4 2 0,-1 0 0,-3-2-203,0-4 1,-7 4 0,-3-5-1,-4 3 1,-9 0-254,-4-2 0,-4 0 0,-7 6-1243,1 0 0,-9-2-132,-3-5 1,-7 5 0,-7-4 698,-5 4 1,2 2 0,-3 0 389,-1 0 0,-11 8 0,-4 3 1</inkml:trace>
  <inkml:trace contextRef="#ctx0" brushRef="#br0" timeOffset="82">11804 7713 8355,'-19'0'1062,"6"-2"2,1-4-495,8 4 0,-4 2 0,8 12 0,0 5 0,0 2 0,0-1 0,0 3 48,0 4 1,2-2 0,2 8-407,2 2 0,2-4 0,-4 2 0,3 3-102,-3 1 0,0 2 1,0 1-1,2-1 0,-2 0 47,-1 1 1,-3-7 0,0 0-1,0 0-15,0-2 0,0 4 0,0-8 84,0-2 1,0-2 244,0-3-112,0-7-830,0-3-2891,0-8 86,0 0 0,0 0 0</inkml:trace>
  <inkml:trace contextRef="#ctx0" brushRef="#br0" timeOffset="83">12177 8236 7758,'-19'0'551,"7"0"121,-1 0 613,9 0-941,-4 0 0,10 0 0,4 0 0,7 0 0,3 0-12,3 0 0,2 0 0,2 0 1,4 0-1,2 0-67,4 0 0,2 0-252,3 0 1,-1 0 0,-2-2-1,-4-2-4,-6-2 1,-4 0-1,-2 6-994,-1 0-2000,1-9 655,-9 7 1773,-1-6 1,-9 0 0,0-3 0</inkml:trace>
  <inkml:trace contextRef="#ctx0" brushRef="#br0" timeOffset="84">12401 8180 8875,'0'13'622,"0"-1"1,0 3-1,0 1 1,0 5-46,0 4 0,0-4 0,0 4 0,0-5-367,0-1 1,6 2-1,1 2 1,-3 2-23,-2-3 1,-2-1-1,0 0-105,0 4 1,0-4 0,0 3-193,0-3 0,0-2 0,0 0-312,0-1 1,2-7-1859,4-5 0,5-6 1311,7-6 0,1-5 0,0-7 1</inkml:trace>
  <inkml:trace contextRef="#ctx0" brushRef="#br0" timeOffset="85">12625 8479 9211,'0'-10'563,"7"10"0,-1 12 0,0 3 0,0-1 1,0-1-1,-1 1 0,-1 3-343,2 2 1,-4-1 0,4 1 0,-2 0-180,3-1 1,-5 1-131,4 0 1,-4-7 147,-2 0 0,0-9 0,0-3-21,0-11 0,0-5 1,0-3-3,0 0 1,0-6 0,2 0-1,2 3 39,2 1 0,9 2 1,-5 0-1,3 3-160,-1 3 1,1-1-764,5 8 1,1-1-847,0 7 1,-1 0 816,1 0 1,0 0 0,-1 0 520,1 0 0,0 0 1,-1 0 355,1 0 0,-6 0 78,-1 0 0,-8-2 3618,2-4-2985,-3 4 1,-10-4 0,-1 10-1,0 4-409,-1 3 0,-3-5 0,4 6 0,-1 3-200,1 1 0,-4 3 0,5 0 0,3 0-18,2-1 0,2-5 0,0-1 1,0 3-56,0 1 0,0-3-147,0-1 0,2-8 1,4 2 20,7-3 1,3-6 0,1-3-53,-4-6 0,3 1 0,-5-1 0,1-3 17,0-1 0,-1-3 1,3 1-489,-1-1 0,-9 6 280,2 1 1099,-4-1-359,-2 3 0,-6 4-127,0 12 0,0 4 0,6 9-127,0 0 0,0 0 1,0-1-78,0 1 1,0-7 0,2 1-77,4 1 1,-4-3-1,6-1 1,-2 0-211,1 1 1,7-7 111,-1 2 1,3-6 0,3-4-285,0-2 1,-7-9-1,-2 3 132,-1-5 1,3-1 0,-4-1 0,1 0 51,-1 1 1,5-1 224,-7 0 1,2 9 169,-2 4 0,-4 6 20,5 6 1,-5-2-1,-2 8 100,0 3 1,6-5 0,0 3-1,-2 1 36,-2 3 1,0 2 0,3-1-208,1 1 1,2-3 0,-4-1-183,2-3 0,3-7-106,-3 1 0,-2-6-1,9-6 0,-7 1 0,4-7 1,1-3-189,-1-1 1,0-3 0,5 1 0,-3-1 22,3 0 1,1 3-1,1 1 18,-5 3 0,5 5 586,-4-5 1,-3 8 243,2-2 1,-8 6 0,5 6 66,-1 6 0,-6-1 1,6 1-195,1 3 1,-7 1 0,6 3-468,0 0 0,-5-1 1,3 1 58,-4 0 1,-2-1 0,-2 1-2457,-4 0 0,-5-1 1,-8 1-1</inkml:trace>
  <inkml:trace contextRef="#ctx0" brushRef="#br0" timeOffset="86">13970 8460 8451,'0'-10'517,"0"2"1,-2 2 0,-4-1 0,-7 3-268,-3 2 1,-3 4 0,0 2-1,3 5 1,1-1 0,5 2-244,1 1 1,3-5 0,8 4-1,2 1 98,3-1 1,1-6-1,-2 4-140,7 1 1,-5-5 0,0 6 153,1-1 1,-7 5 0,6-1 197,0 3 0,-6-3 1,5-1-73,-5 3 0,-2-5 0,-2 0 75,-5-1 0,3 3-240,-8-6 1,1 3 0,-3-5-689,1 2 1,7 0-3081,-6-6 2548,-1 0 0,-5 0 0,-1 0 0</inkml:trace>
  <inkml:trace contextRef="#ctx0" brushRef="#br0" timeOffset="87">9208 9656 8634,'2'-11'623,"4"5"1,6 4 0,5 2-1,2 0 1,1 0-240,5 0 0,0 0 0,10 0 0,7 0 0,4 0 0,5 0 0,3 0 22,2 0 1,0 0 0,-2 0-353,-4 0 0,-4 0 0,-11 0 0,-2 0 0,-4 0-401,-2 0 0,-2-6-512,-6 0 0,-7-1-1473,1 7 1,-11 0 277,-2 0 1787,0 0 0,-25 0 0,4 0 1</inkml:trace>
  <inkml:trace contextRef="#ctx0" brushRef="#br0" timeOffset="88">9618 9618 9270,'-10'13'1466,"4"-1"-810,4 3 0,2 8 0,0 4 0,0 0-433,0 0 0,0 6 0,0-2 1,0 6-1,0 5 0,0 1 1,0 1-1,0-1 140,0 1 1,0 0-1,0-7 1,0 0-127,0 1 1,-2-7-1,-3-2-175,-1-2 1,0-2-1,6-7-573,0 1 0,0 0-2949,0-1 747,0-7 1570,8-3 1,3-16-1,7-3 1</inkml:trace>
  <inkml:trace contextRef="#ctx0" brushRef="#br0" timeOffset="89">10011 10291 15000,'0'18'0,"0"1"0,0 0 0,0-1 320,0 1 1,0 0 0,0-1 0,-2 1-252,-5 0 0,5 0 1,-4-1-1,4 1-39,2 0 1,0-1 0,0 1-187,0 0 0,2-3 0,2-1-617,2-3 218,1-8 248,-7 5-375,0-9-1123,0 0 0,-7-2 0,1-5-193,2-5 1818,2-5 0,-6-10 0,-3-2 0</inkml:trace>
  <inkml:trace contextRef="#ctx0" brushRef="#br0" timeOffset="90">9880 10347 10379,'21'-6'2786,"1"-1"-2422,3 3 1,0-4 0,-6 2 0,0 1-389,-1 3 0,1-4 0,0 0 0,-1 2-1219,1 2 1,0 2-336,-1 0 1,1 8 0,0 2 0</inkml:trace>
  <inkml:trace contextRef="#ctx0" brushRef="#br0" timeOffset="91">10216 10459 8355,'0'12'185,"0"1"0,0-1 1,0 7 232,0 0 1,0-1-1,0 1 1,0 0 300,0-1 0,0 1-574,0 0 1,0-1-1,0 1-188,0 0 135,0-9 1,0-4 0,0-12-44,0-6 0,0-5 1,2-2-1,2 1 112,2-1 1,3 0-1,-5 1 1,4-1-148,3 0 0,-5 3 0,4 1 0,1 5-861,-1 1 1,2-3-576,7 6 0,0-3 1,-1 5 945,1-2 1,0 0 0,-1 6 0</inkml:trace>
  <inkml:trace contextRef="#ctx0" brushRef="#br0" timeOffset="92">10552 10534 8355,'-12'2'322,"-1"4"0,1-4 0,-5 6 0,3-2 300,1 1 0,7 5 0,-4-4 1,-1 1-430,1-1 0,4 7 1,-5-3-1,3 5 0,4 1 1,2 1-113,2 0 1,0-7 0,2-2 0,4-1 18,7-5 0,3-2 0,3-2-255,0 0 1,-1-8-1,1-5 1,-3-3-281,-3-3 0,1 0 0,-5 1 1,-1-1-217,0 0 1,5 1-123,-7-1 691,0 9 0,-6 3 454,0 14 0,0 3 0,0 9 107,0-1 1,0 1-1,0 0 1,0-1 0,0 1 0,2-2-178,5-5 1,-3 3-240,8-9 0,1 6-205,5-6 0,-1-1 0,-3-10 0,-3-3-288,-3-2 1,7 4 0,-5-7 0,2-1 115,1-3 1,-7 4 0,7 1 0,1-2 149,3-3 1,-5 7-1,1 1 104,1 1 1,3 6 302,1-4 0,-7 12 133,-5 6 0,-4 5 0,-2 2 8,0-1 1,0 1-1,0 0 102,0-1-360,0-7 0,0-5-342,0-12 1,6 2 0,1-9 0,-1 1-115,2 1 0,-4-5 0,7 3 0,-1-1 36,0 1 0,-3-3 0,5 3 248,3-3 1,-1 3-1,1 3-19,-3 1 1,0 3 495,7 6 0,-8 2-56,-5 5 1,2-3 0,-2 8 0,-2 3-147,-1 1 0,-3 3 0,0 0-423,0-1 1,0 1-272,0 0 0,2-9 0,2-6-2128,2-8 1838,8 2 0,5-15 0,10 7 0</inkml:trace>
  <inkml:trace contextRef="#ctx0" brushRef="#br0" timeOffset="93">11393 10496 7496,'-9'11'851,"-1"-3"1,-9-6-184,1 4 1,-1-2 0,2 9-243,5 1 0,-3-3 1,9 1-216,2 3 1,4-5 0,4 2 0,4 1-17,3-3 0,-1 7 0,5-7 0,-3 3-73,3-1 1,-7 1 0,0 3 0,-1-1-105,-1-3 0,-2 1-398,-10 5 1,-5-1 0,-7-3 0,-3-3 0,-2-3-1373,-2-4 0,-8 7 0,4-1 0</inkml:trace>
  <inkml:trace contextRef="#ctx0" brushRef="#br0" timeOffset="94">12084 10478 8356,'-19'0'1086,"9"0"1,3 0-448,14 0 0,5 0 0,11 0 0,2 0-432,-2 0 0,4 2 0,0 2 1,0 2-1,2-2-145,0-2 1,-4-2 0,4 0-119,-2 0 0,4 0 1,-6 0-1,-3 0-779,-1 0 1,-2 0-1961,0 0 610,-9 0 1617,-2 0 0,-8 0 1</inkml:trace>
  <inkml:trace contextRef="#ctx0" brushRef="#br0" timeOffset="95">12233 10365 8938,'8'-18'1053,"-6"7"1,7 11 0,-9 13 0,0 3-849,0 3 1,0 0 0,0 2 0,0 1-121,0 3 1,0 2 0,0-4 0,0 4-94,0 2 1,0-6 0,0 4 0,0-2-181,0 0 0,0 0 1,0-7-318,0 1 1,6 0-1,0-1-1045,-2 1 1,1-9 704,1-3 0,4 3 0,9 0 0</inkml:trace>
  <inkml:trace contextRef="#ctx0" brushRef="#br0" timeOffset="96">13279 10085 8355,'-12'-6'677,"-1"0"1,-1 2-324,-3 2 1,-2 10-1,-1 4 1,-3 5-147,-2 2 1,0 6 0,6 2 0,1 2-36,-1 4 0,-4 4 0,2 5 0,5 1 51,-1-1 0,3-1 1,-1 1-1,5 1-21,1-1 1,3-3-1,6-1 1,0-3-19,0-4 0,0 2 1,2-8-1,4 0-61,7 2 0,-3-6 0,3 2-217,1-9 0,3 3 1,2-7-1,-1 0 0,1-3-199,0-5 0,-1-2 0,3 0 0,2 0-1737,2 0 1,8-9 0,-4-1 0</inkml:trace>
  <inkml:trace contextRef="#ctx0" brushRef="#br0" timeOffset="97">13391 10459 8042,'-8'0'1165,"8"0"1,2 6 0,10 0 0,3-2-888,1-1 0,3-3 1,0 0-1,-1 0-189,1 0 0,0 0 0,-1 0 1,1 0-101,0 0 1,-1-9 0,1-3-253,0-5 1,-7 1-1,-1 1-276,-3 3 0,0-1 1,-4-6-1,3 1 87,-3-1 1,-2 0 0,-4 3-67,-4 3 1,-5 5 0,-7 8 417,-1 0 0,0 0 1,0 0-1,1 2 340,-1 4 1,0 3 0,1 5-1,-1-1 25,0 1 1,3 3-1,1 1 1,3 1 102,-3 0 0,5 2 1,0 1 136,1 3 0,-3 6 0,6-6 4,1-2 1,3-2 0,2-2-294,0-1 1,7 1 0,1-2-1,0-3 1,3-4-30,-1-1 1,2 3 0,7-6 0,-2 1-64,-5 1 1,11-6 0,-4 4 0,1-4-328,1-2 1,-2 0 0,-1 0-1645,1 0 0,0-2-58,0-4 0,-3 2 1265,-3-9 1,3 1 0,-5-7 0</inkml:trace>
  <inkml:trace contextRef="#ctx0" brushRef="#br0" timeOffset="98">13839 10571 13664,'19'0'451,"0"0"0,-7 0 0,1 0-163,1 0 0,3 0 0,1 0 0,1 0-213,0 0 1,-1 0-1180,1 0 0,0 0-437,-1 0 0,-5-6 0,-1-1-1202,3 3 2490,1-6 0,3 0 0,0-9 0</inkml:trace>
  <inkml:trace contextRef="#ctx0" brushRef="#br0" timeOffset="99">14344 10309 8355,'0'-10'2193,"0"2"0,0 10-1758,0 4 0,0 4 0,0 9-226,0 0 1,0-1-1,0 1 1,0 0-36,0-1 0,-3 1 1,-1 0-1,-2 0 42,2-1 0,2 1 0,2 0-249,0-1 1,0 1-1,0 0 1,0-1-1,0 1-8,0 0 0,0-1-2207,0 1-1607,0 0 1632,0-9 1742,0-2 0,8-16 0,3-2 0</inkml:trace>
  <inkml:trace contextRef="#ctx0" brushRef="#br0" timeOffset="100">14530 10048 8602,'19'0'685,"0"0"1,-7 0-370,1 0 1,-7 0 0,4 2 245,-2 4 0,7 5-293,-3 7 1,-1 1 0,1 0 0,1-1 0,-1 1-45,1 0 0,-3 1 0,5 3 0,-5 2-62,-2-2 1,5 6 0,-5 0 0,0 2-46,1 0 0,3-6 0,-4 6 1,1 3-48,-1 1 0,4 2 0,-5 3 0,-3 1-70,-2 3 0,-2-1 1,0-5-1,0-1-3,0 0 0,-2 1 0,-5-1 0,-5-2-131,-5-4 1,-1 3 0,-1-9 0,0-3-72,1-1 1,-1-4 0,0-3-713,1-1 0,1-7 0,3 4-605,1-1 0,1 5 0,-7-3 0</inkml:trace>
  <inkml:trace contextRef="#ctx0" brushRef="#br0" timeOffset="101">15259 10011 12441,'18'0'0,"1"0"0,0-2 0,1-3 0,3-1 0,4 2 0,0 2 305,0 2 0,6 0 0,-1 0 0,1 0 0,0 0 0,-2 0 0,2 0-113,3 0 0,1 0 0,-2 0 1,-2-2-1,-1-2-112,1-3 0,-6 1 0,0 6 1,-2 0-1,-1 0-75,-1 0 1,-2 0-93,-2 0 1,-1 0 0,1 0-250,0 0 1,-3-2 0,-1-2-2226,-3-2 1688,-8 0 0,3 6 0,-14 0 0,-5 0 148,-5 0 1,-1 8 0,-1 2 0</inkml:trace>
  <inkml:trace contextRef="#ctx0" brushRef="#br0" timeOffset="102">15744 9992 8355,'-10'0'536,"2"0"0,8 2 1,0 4-1,-2 7 0,-3 3 24,-1 3 1,0 0 0,6-1-318,0 1 0,0 0 0,0-1 0,0 1-133,0 0 0,0 6 1,0-1-1,0-1 19,0-2 0,0-2 0,0 1 0,0 3-1,0 2 1,-6 2-1,-1-4 1,3 2-29,2-2 0,2-2 1,0-3-26,0 1 1,-6 0-1,0-1-45,2 1 1,2 0-595,2-1 112,0 1-149,0-9-2199,0-1 1,0-9 0</inkml:trace>
  <inkml:trace contextRef="#ctx0" brushRef="#br0" timeOffset="103">16024 10515 8355,'9'-19'744,"-7"7"891,4-1-1041,-4 9-146,-2-4 1,2 8 354,4 0-8,-4 0-515,7 0-23,-9 0-4220,0 0 2098,0 8 1165,0-6 1,0 15-1,0-7 1</inkml:trace>
  <inkml:trace contextRef="#ctx0" brushRef="#br0" timeOffset="104">12644 10309 8355,'0'-12'322,"0"0"538,-8 7-586,6-11 1,-9 14-1,7-7 1,-2 1 81,2-4 0,4 3 0,4 1 1,4 2-350,3 0 1,-5-1 0,6 7-1,3-2 1,1-2 0,3-2-29,0 2 0,-1 2-14,1 2 1,0 6 0,-1 2-13,1 3 1,-6 1 0,-3 7 0,-2-1 64,-4 1 0,-2 6 0,-2 0 0,-2 0 29,-4 2 0,-2-4 0,-7 6 0,3 0-9,-3 0 1,5-4 0,-3 6 0,1 0 57,2-2 1,-7 0 0,5-6-73,-5 2 0,5 0 0,-1-7 0,-1 1 21,-3 0 1,-2-1 65,1 1 0,-1-9 276,0-3-163,9-5-150,2-2 1,8-2 0,2-3-4,4-1 0,4 0 0,9 6 1,0 0 184,-1 0 0,1 0-199,0 0 1,-1 0 0,1-2-166,0-4 1,-1 4 0,1-5 0,0 3-1062,-1-2 0,1 4 0,0-4-88,-1 4 1,1-7 0,0-1 0</inkml:trace>
  <inkml:trace contextRef="#ctx0" brushRef="#br0" timeOffset="105">15856 10571 8355,'19'-10'-1276,"-7"-5"2448,1 9 1,-7 0 721,7 6-902,-9 0 1,6-7-376,-4 1-499,-4 0 0,7 14 0,-9 5 0,0 3 0,0 5 39,0 4 1,0 2-1,0 8 1,-2 0-83,-5 5 0,5 8 0,-4-3 0,4 1-40,2 0 1,0-3 0,0-8-1,0-1-6,0-3 0,0-8 0,0 1 0,-2-3-395,-4-2-372,4 0 219,-7-1 1,11-16-1,3-8 1,1-8-579,-2-5 0,-2 0 0,-2-2 470,0-3 1,0 1 0,0-8 0,0-3-364,0-1 990,0-2 0,0-9 0,0-2 0</inkml:trace>
  <inkml:trace contextRef="#ctx0" brushRef="#br0" timeOffset="106">15931 10552 8355,'2'-12'316,"4"-1"1,5 3 0,7-3 123,1 7 1,0 2 0,-1 0 0,1-2-125,0 2 0,-1 8 1,1 4-1,-2 2 121,-5 5-422,5 2 1,-15-5-1,4 0 1,-4 3 10,-2 2 1,0 1-1,-2-1 1,-2-3-55,-2-1 1,-7-7 0,5 4 0,-2 1 0,-5-3-17,-2 0 0,5 5 0,0-5 0,-3 0-237,-2 1 1,5-3 0,2-4-1,-1 2-2156,1 2 1427,6 1 0,-3-16 681,14-3 1,3-5 0,9-1 0</inkml:trace>
  <inkml:trace contextRef="#ctx0" brushRef="#br0" timeOffset="107">16211 10571 8355,'11'19'342,"-3"-1"1,-8 1 0,0 0 0,0-1 109,0 1 0,0 6 1,0 0-285,0-2 1,0 4 0,0-3 0,-2-1 0,-2-2 94,-3-2 0,1-7-137,6 1 0,0-7 1,-2 4 29,-4-1 1,4-12-1,-4-11 1,4-7-154,2-4 0,6-2-5,0 2 1,8-2 0,-3-6 0,1 4-1,1 2-393,1 4 1,3 5 0,2 3-429,-1 3 1,1 8 0,0-3-150,-1 5 0,-5 2 123,-1 0 0,1 0 741,5 0 0,1 9 0,0 1 1</inkml:trace>
  <inkml:trace contextRef="#ctx0" brushRef="#br0" timeOffset="108">16566 10646 8578,'0'-11'1495,"-8"-5"1,-3 16-1444,-7 0 1,5 2-1,3 10 1,-1 3-58,1 1 1,4 3 0,-5 0 0,1-1-49,0 1 0,6 6 0,-3 0 0,5-2 6,2-3 1,0-7 0,2-3 229,5-2 1,-3-1-1,8-7 1,3 0 24,1 0 0,3-7 1,0-3-1,-1-4-147,1-7 0,0-2 1,-1 4-1,-1 1-51,-5-1 1,3 7 0,-9-1 0,0 1-640,3 1 0,-9-3 70,0 7 1,-2 1 0,-11 6 0,-1 0-517,-3 0 0,5 0 0,-1 0 871,-1 0 0,-3 9 0,-2 1 0</inkml:trace>
  <inkml:trace contextRef="#ctx0" brushRef="#br0" timeOffset="109">16771 10534 8355,'0'12'250,"0"0"82,0 3 1,0-5 0,0 5 0,0 4 56,0 3 1,0 12 0,0-5 0,0 2-47,0 0 0,3 6 1,1 7-159,2-3 0,0 5 0,-6-2 0,0-3 0,0-2-177,0-1 0,0-1 0,0-2 1,0-3-182,0-8 1,0-3-1,0-2-225,0 0 0,-2-9-66,-4-4 1,4-6 125,-4-6 1,3-11 0,3-10 0,0 0-102,0 0 1,0-8 0,0 0-1,3-7 198,3 1 0,-4-5 1,4 1 167,-4-3 1,4 6-1,3-1 1,-1 3 0,0 5-140,-4 4 1,7-2 0,1 8 731,5 2 1,-5 4-1,1 5 219,1 1 1,3 9-471,2-2 1,-3 6 0,-3 6 0,-7 7-118,-4 3 1,-2 3 0,0 0 0,-2-1 31,-4 1 0,1 0 0,-7-1 0,-3-1-169,-1-5 0,3 3 0,1-7-2306,-3 3-189,7-7 2123,0 4 0,8-8 0,0 0 1</inkml:trace>
  <inkml:trace contextRef="#ctx0" brushRef="#br0" timeOffset="110">17257 10646 8355,'-19'-11'482,"1"5"0,-1 6 0,0 4-322,1 2 1,5 7 0,1-5 0,-1 2 0,1 3-1,1-1 1,1 1 0,2 1 0,0 3-152,3 2 1,3-7 0,2 1-70,0 1 1,2 3 87,5 1 1,3-7 0,9-7-44,-1-8 1,1 0 0,-2-9 0,-3-1-91,-1-3 1,-7-2-1,4 1 1,1-1-145,-1 0 1,-6 7 0,2-1 131,-4-1 0,-2 3 58,0-1 0,0 10 197,0 2 1,0 8-1,0 11-42,0 0 1,0-7 0,0 1 0,0 1-410,0 3 0,0 1-8,0 1 0,2-9 0,5-3 0,5-5 0,5-2-123,1 0 0,1 0 0,2-2 1,2-5 76,2-5 0,2-3 367,-3 3 0,-3-13 0,6 4 0</inkml:trace>
  <inkml:trace contextRef="#ctx0" brushRef="#br0" timeOffset="111">17556 10683 7081,'16'-13'756,"-3"1"0,-7 2 0,-12-3 38,-7 7 1,-3 4-1,-3 4-536,1 4 1,1-2 0,2 7-1,5-1-213,2 0 0,-5-3 0,5 3 1,0 0-32,-1 1 0,3-5 0,6 7-320,0 1 0,2-6-102,4-1 1,5-5-1,8-2 144,-1 0 0,1 0 1,0 0 156,-1 0 0,-5 0 0,-3 2-15,-2 4 1,5 4 0,-7 11 229,-2 4 1,-2-2-1,-2 8 1,2 4-1,2 5 107,3 3 1,-1 1-1,-6-5 1,0 1 35,0-3 0,0 2 1,0-12-1,-2 0 6,-4 0 0,-5-2 0,-7-6 1,-1-2-60,0-5 1,-6-4 0,0-8-1,3 0-121,1 0 0,2-6 0,3-2 0,1-3-164,3-3 0,7-9 0,-1-2-169,4 2 0,2-4 1,2 2-1,2 1-41,3-3 1,13 4-1,-1-6 1,4 0-1,4 2-63,4 0 0,-2 0 0,2 2 0,2-4 134,3 0 1,1-5 0,-2 8 0,-2-1 56,-1 0 1,-10-5-1,3 8 103,-4 1 0,-2 2 0,-3 2 1,-3 1 534,-7-1-351,-4 9 0,-10 1 0,-5 11 0,-3 2 178,-3 3 0,0 7 0,1-1 1,1 3 15,5 3 1,-3-7-1,7 1-229,-3 1 0,7 3-119,-2 2 1,6-9-1,6-4 18,7-4 0,3-2 0,3-2-251,0-4 1,-1-2-1,1-7 1,0 3-103,-1-3 0,1 5 271,0-3 1,-7 9 450,1-2 0,-9 6-302,2 6 1,-4 5-1,-2 7 461,0 1 0,0 0 0,0-1-290,0 1 1,6 0 0,3-3 0,-1-1 0,2-5-454,1-2 1,1-1-1,7-7-321,-1 0 1,3-9 0,0-3 0,2-7-271,0-6 0,-7 3 0,9-10 0,-6-1 589,-7-2 1,13-11 0,-4-1 0</inkml:trace>
  <inkml:trace contextRef="#ctx0" brushRef="#br0" timeOffset="112">18303 10291 8355,'0'-19'1436,"0"0"-331,0 9-581,0 2 0,0 10 0,0 4 1,0 6-228,0 5 1,0 4 0,0 4 0,0 6 0,0 2-175,0-2 0,0 4 0,0-3 0,0 3-247,0 2 0,-6-6 0,-1-2 0,1-2-700,-2-4 0,4-2-463,-9-2 0,7-9 323,-6-4 0,5-4 1,-3-4 776,2-4 0,-5-4 1,7-9 270,2 0 1,2 7 0,2-1 0,0-1-223,0-3 0,2-1 1,4-1 660,7 0 0,3 3 0,3 1 0,0 5-99,-1 1 0,1 1 1,0 4-1,-1-2 149,1 2 1,0 2-1,-1 2-219,1 0 0,-7 8 0,-1 4 1,-1 5-226,1 2 1,-7-1 0,2 1-1,-4 2-109,-2 4 0,0-5 0,0 5 0,0-4-387,0-2 1,-6-7-1,-2-2 1,-1 1-2953,1-1 2385,-7-6 0,5-4 0,-9-10 0</inkml:trace>
  <inkml:trace contextRef="#ctx0" brushRef="#br0" timeOffset="113">18527 10384 8355,'0'-10'139,"8"4"-1739,5 12 1310,-5-4 0,9 14 0,-7-5 0</inkml:trace>
  <inkml:trace contextRef="#ctx0" brushRef="#br0" timeOffset="114">18770 10515 8355,'-13'0'-123,"3"2"543,2 4 0,-7-2 1,3 7 128,-5-3 0,5 4 0,1-3 0,3 1-196,4 5 1,2 1 0,2 3-372,0 0 1,0-7 0,0 0-86,0 3 0,8 0 1,5-3-141,3-6 1,3-4 0,0-2 0,-1 0-63,1 0 0,-7-8 0,1-2 0,-1-3 77,-1 1 0,5-1 0,-5-5 22,-1-1 1,0 6 0,-6 1 490,3-3 978,-1 7-151,-6 0-821,0 8 0,0 8 12,0 5 1,0-3 0,0 2-183,0 3 0,8-7-219,5-1 1,-3-5 0,2-2-1,3 0-169,2 0 0,1 0 0,1 0 0,0 0 127,-1 0 0,7-7 0,0 1 0,-2 2 61,-2 2 0,-9 2 0,1 0 96,1 0 0,-6 2 297,-1 4 1,-5-2-115,-2 9 1,0-7-136,0 6 1,2-7 0,4 1-80,6-4 0,-1-2 1,-1-2-1,1-2 21,-1-3 1,-4 1 0,7 6 370,1 0 0,-3 0 1,1 2-90,3 5 0,-5 3 0,0 9 0,1-1 14,-1 1 0,-4 0 0,5-1-852,-3 1 1,-2 0-1612,-6-1 0,-8-7 0,-2-3 1</inkml:trace>
  <inkml:trace contextRef="#ctx0" brushRef="#br0" timeOffset="115">16846 5622 8355,'-10'-9'4754,"2"7"-4507,8-6 0,2 8 0,4 0 1,6 0-1,7 0 0,4 0-32,2 0 1,8 0-1,0-2 1,9-2-1,7-3 1,5 1-1,2 0 1,0-2-1,0-1 1,0-1 145,0 0 1,-2 6-344,-4-3 0,2 5 1,-8 0-1,-5-2-46,-6-2 0,1 0 0,-10 6 0,-1 0-114,-2 0 0,-9 0-1374,1 0-776,-9 0 1147,4 0 1,-10 0 0,-4 0 0,-6 0 387,-5 0 0,-2 8 0,1 2 0</inkml:trace>
  <inkml:trace contextRef="#ctx0" brushRef="#br0" timeOffset="116">17406 5603 8355,'-18'0'1493,"5"0"-779,1 0 0,8 2 0,-2 4 1,3 7-241,3 3 1,0 3 0,0 2 0,0 4-280,0 6 0,0-2 0,0 4-39,0 6 0,0-1 0,0 7 1,0-1-1,0 2 62,0 1 1,0-5 0,0 1 0,0-3 80,0-3 1,-6-6-1,0-2 1,2-2 32,2-4 0,2-8 44,0-3-483,0-8-895,0 5 0,2-18-867,4-3 1,2 2 0,7-1 459,-3 3 1,1-7 0,5 5 0</inkml:trace>
  <inkml:trace contextRef="#ctx0" brushRef="#br0" timeOffset="117">17705 6275 10137,'0'19'0,"0"0"401,0-1 0,0 1 0,0 2 0,0 2 157,0 1 0,-2 8 0,-2-5 0,-2 0-116,2 0 0,-5 6 0,3-2 1,2 2-280,2-2 0,-4 2 0,-1-8 0,3-2-309,2-2 0,2-2-1330,0-1 628,0-7 0,0-11 1,0-15-1,0-8-370,0-8 0,0-4 0,0-2 872,0-1 1,0 1 0,0-3 0,0-1 0,0-3 314,0 3 1,0 3 0,2 5 0,2 2 168,3-2 1,5 6-1,-4 2 1,3 4 95,3 3 0,-3 5 0,1 1 0,3-1 680,1 3 0,3 2 1,0 8 114,-1 0 1,1 2-1,-2 4-728,-5 6 1,-4 5-1,-8 2 1,0-1-121,0 1 0,0 6 1,0 0-1,-2-2 15,-4-3 0,-2-1 0,-7-2-416,3-5 1,1 5 0,-3-7-244,1 0-1499,9-1 1,-2-18 0,12-3 1252,7-5 0,3-1 0,3-1 1</inkml:trace>
  <inkml:trace contextRef="#ctx0" brushRef="#br0" timeOffset="118">17967 6257 8355,'10'0'1227,"-2"2"0,-8 4-600,0 6 1,0 11 0,3 2-1,1-2-367,2-2 0,0-1 0,-6 3 7,0 2 1,6 0 0,1-6-335,-3-1 0,-2 1-114,-2 0 1,-2-9-1,-2-6 59,-3-8 1,1-6-1,6-9 100,0 0 1,0-1 0,0-3 0,2-2 0,2 0 46,3-2 0,7 6 0,-1-4 0,3 5-17,3 1 1,0 2-1,-3 3 1,-1 3-125,-3 3 0,-2 0 0,5 4-4031,-3-3 3404,-7 1 1,5 8 198,-4 5 0,-4 3 0,7 9 1</inkml:trace>
  <inkml:trace contextRef="#ctx0" brushRef="#br0" timeOffset="119">18303 6313 8355,'10'0'1850,"-18"8"0,2-4 0,-13 9-1652,3 1 1,5 3-1,1 1-192,1 1 1,3 0-1,6-1 1,0 1-193,0 0 1,0-1-1,2-1 112,5-5 1,3 3 88,9-9 0,-1-6 0,1-8 0,-2-2-17,-5-5 1,3-2 0,-7-1 0,0-1-47,0 0 1,1 1-1,-5-1-11,2 0 1,0 1-156,-6-1 0,-2 2 0,-4 5-576,-6 6-3196,3 4 3369,-7 2 1,14 8 0,-7 2 0</inkml:trace>
  <inkml:trace contextRef="#ctx0" brushRef="#br0" timeOffset="120">18471 6313 8355,'10'2'981,"-3"4"-494,-5 6 1,-2 5 0,2 2 0,2 1 415,2 5 1,7-2 0,-5 8 0,2 5-562,5 5 1,-5 1 0,3 7 0,-1 1-151,-2-2 0,5 6 1,-9-6-1,-2-1-127,-2-3 1,1-5-1,1-3 1,2-3-186,-2-2 0,-2-8-1101,-2 2 808,0-13 0,0-12 1,0-14-1,0-7 1,-2-6-170,-4-2 1,4-4 0,-7-11 49,1-6 0,4-4 1,-6-4-1,-1-4-82,1-7 0,6 9 0,-5 2 0,3 2 0,0 6 608,2 3 0,4 9 0,4 7 0,2 0 1101,-2 2 1,7 2-521,1 8 0,5 3 0,1 3 0,1 7 26,0 4 1,-7 8 0,1 2-1,1 5-314,3 8 1,-5-3-1,-1 9 1,-1-2-1,-2 0 4,1-2 1,-3-2-271,-6-3 0,-2 3 1,-4 2-1,-7 2 142,-3-2 1,-3-5-1,-2-3-915,-4-3 1,11-8 0,-5 3-3560,2-5 3309,1-2 0,-3-17 0,0-4 0</inkml:trace>
  <inkml:trace contextRef="#ctx0" brushRef="#br0" timeOffset="121">18994 6387 13197,'21'0'0,"2"0"0,4 0 0,0 0 0,2 0 0,-2 0 264,0 0 1,-1 0 0,-3 0 0,2 0-1558,-2 0 1,-11-2 0,-7-2 130,-10-2 1,-13-9 0,-11 5 0</inkml:trace>
  <inkml:trace contextRef="#ctx0" brushRef="#br0" timeOffset="122">18994 6238 14169,'21'0'0,"2"0"506,1 0 0,8 0 1,-5 0-1,0 0-715,0 0 0,-3-2 0,-5-2 0,0-3-2197,-1 3 0,1 2 0,0 2 0</inkml:trace>
  <inkml:trace contextRef="#ctx0" brushRef="#br0" timeOffset="123">19816 6014 8355,'-11'-8'501,"-5"5"0,12-5 0,-7 10 0,1 4 0,2 7 0,-1 6 1,5 3-160,2 3 1,2 9 0,0-5-1,0 2-253,0 0 0,0-8 0,0 2-32,0-5 0,0-1 4,0 0 1,0-11-8,0-8 0,0-8 0,0-11-239,0 0 1,6-8-1,3-4 1,-1-2-1,2 0-120,1 2 0,1 8 1,7-4-1,-1 4 30,1 4 1,-6-1 0,-1 11 0,3 1 126,1 0 1,-3 1-1,-3 10 1,-2 3 211,-4 6 1,5 5 0,-3 2-1,-2 1 255,-2 5 1,-2 2 0,0 4 0,0-4-1,0-2 147,0 0 0,0-6-229,0-7 0,0-6 0,-2 5-85,-4-3 1,4-4 0,-4-10-389,3-6 1,6-5 0,1-2 0,4 1 0,0-3-249,1-4 0,3 2 0,-4-6 280,3 2 1,1 2-1,5 7 1,-3 1 0,-3 2-235,-3 3 522,7 8 0,-7-2 0,4 12 447,-6 6 0,-3 1 1,-1 3-1,2 5-87,2 0 1,0 0-1,-6-3 1,2 1-228,5 0 1,-5-1 0,4 1 56,-4 0 0,4-7 1,0 0-1862,-1 3-560,-3-7 1,0 1 1155,4-9 1,-4 0 0,6 0 0</inkml:trace>
  <inkml:trace contextRef="#ctx0" brushRef="#br0" timeOffset="124">20451 6033 8355,'-19'0'782,"0"0"-782,9 0 160,-7 8 1,7-4-1,-9 8 1,1 3 835,-1 2 1,9 1 0,1 3 0,3 2-732,0 2 1,0 0-1,6-7-341,0 1 0,2 0 0,4-1 0,6-1 1,5-5-1,2-5-294,-1-5 1,1-11-1,-2-3 1,-3-7-119,-1-6 1,-7 2 0,4-6 309,-1 2 0,3 0 1,-6 5-1,0-1 0,1 4 74,-1 5 0,0 7-373,-6-5 838,0 8 0,0-2 1,0 12-1,0 6 0,0 5 1,0 2 843,0-1 1,0 1-1144,0 0 1,0-7 0,0 0 0,0 3-640,0 2 0,2-1 0,4-1 1,9-5-1555,8-2 0,-3-3 1601,5-12 0,13-3 0,1-9 0</inkml:trace>
  <inkml:trace contextRef="#ctx0" brushRef="#br0" timeOffset="125">21011 5902 8355,'10'0'989,"-3"2"0,-12 4 1,-3 7-157,-2 3 1,-5 5 0,-5 2-552,1 2 0,-10 2 0,10-5 1,-2 3-284,1-2 1,1-2 0,2-2-1,3-1-809,1 1 1,3-7 0,-5-1-475,3-3 1,6-2-1175,-7-6 2017,9 0 0,-12 0 0,5 0 0</inkml:trace>
  <inkml:trace contextRef="#ctx0" brushRef="#br0" timeOffset="126">20731 5995 8355,'0'-10'1320,"0"1"1,2 22 0,4 1-738,7 1 1,-3 2 0,2 5 0,1 3-522,-3-2 0,7 0 1,-7 0-1,3 2 69,-1-2 0,1-5 0,3-3-1272,-3-3 1,3-8 0,-5 5-395,-1-1 0,15-6 0,-4 6 1</inkml:trace>
  <inkml:trace contextRef="#ctx0" brushRef="#br0" timeOffset="127">21216 6051 10637,'-10'8'743,"0"3"0,6 8 0,-3-1 0,3 1-727,2 0 1,2-1-1,0 1 1,0 0 0,0-1-1,2-1 1,2-3 0,3-1-2883,-3 1 1580,-2-5 1,6 7-1,2-5 1</inkml:trace>
  <inkml:trace contextRef="#ctx0" brushRef="#br0" timeOffset="128">21216 5696 10110,'0'19'-2188,"19"0"0</inkml:trace>
  <inkml:trace contextRef="#ctx0" brushRef="#br0" timeOffset="129">21385 6126 8355,'0'19'49,"0"1"0,0 3 808,0 2 1,0 0 0,0-6-271,0-1 1,2-7-529,4-5 1,-2-12 0,6-7-1,1-3-252,-1-3 0,1-6 0,3 0 0,-4 0 117,-1-2 0,3 7 0,-4-3 0,1 6-153,-1 5 0,7 7 267,-3-1 1,-4 6 60,-1 6 0,-5 1 0,-2 9 0,0 5 0,0 0-52,0 0 0,0-3 1,0 1 534,0 0 0,0-7 1,0 0-388,0 3 0,6-9-452,0-6 1,2-6 0,-3-11 0,3 1-83,2-5 1,-4-2 0,7 2-1,1-1 108,3-3 1,2 0 0,-3 6 0,-1 3 111,-3 3 1,1-1 0,5 7 500,1 3 0,-6 4 35,-1 6 1,-8 5 0,2 8 0,-4-1 0,-2 1 7,0 0 0,-2-1-444,-4 1 0,4 0 0,-4-1-1644,4 1 1,4-9 490,4-3 0,4-14 0,9-3 0</inkml:trace>
  <inkml:trace contextRef="#ctx0" brushRef="#br0" timeOffset="130">22001 5976 9917,'-10'19'917,"-5"0"1,9 2 0,2 1-712,2 3 0,2 6 1,0-6-1,0-2 0,0-2 1,0-2-1,0-1-619,0 1 0,2-9 1,4-3-230,6-5 0,-1-9 1,1-1-1,1-4 20,-3-9 1,7 2 0,-5-6 0,3 2 181,-3-1 0,5 3 0,-7-4 381,0 4 0,7 3 1,-5 1-1,3 2 597,-3 3 0,5 8 341,-5-2 1,-3 6 0,-3 6-386,-4 6 0,-2 5 0,-2 2 0,-2 1 49,-2 5 0,-1-4 0,7 4 0,0-4-494,0-3 0,0-5 0,2-3 0,3 0-263,1 1 1,2-7-1,-2 2-353,7-4 1,-3-10-1,3-2 1,-1-3-76,-2 1 0,5-1 1,-7-5-1,1-1 19,-1 0 1,0 3 0,-4 1 324,3 3 0,1 5 0,-4-5 265,2-3 1637,9 7-1028,-13 0 1,6 10 0,-8 4 0,0 7 272,0 3 1,0 3-452,0 0 1,0-1-1,0 1 1,0 0-1,2-3-182,4-3 1,-4 3 0,5-3 0,-5 3-89,-2 3 0,0-7 20,0 1-347,0-9 1,2 4 0,2-10-195,2-4 0,3-4 0,-3-9 0,4 0-113,0 1 1,7-1 0,-7 0 0,3 1 0,-1-1 100,3 0 0,-5 7 1,3 1 141,1 3 616,-5 2 1,5 14 0,-8 5 320,-2 3 0,-1 3 0,-3 0-206,0-1 0,0-5 1,0-1-577,0 3 1,2-7-123,4-2 1,-2-6-92,8-6 1,-5-2 0,3-7 0,0 3 0,1-1-84,3 3 1,-3-5-1,1 7 314,3-2 0,-5 6 0,2-3 0,3 5 329,2 2 0,-5 2 0,-2 5-1,-1 5 1,-3-2 0,-6 3-429,0 1 1,0 3 0,0 2-945,0-1 0,0 1 0,0 0 0</inkml:trace>
  <inkml:trace contextRef="#ctx0" brushRef="#br0" timeOffset="131">23514 5771 9222,'0'10'2160,"0"7"1,0-5-1608,0 5 0,0 2 1,0-1-1,2 3-302,4 4 1,-4-2-1,4 8 1,-4 2-137,-2 3 1,0 3 0,0 2-1,0 3-176,0-2 0,0 3 0,0-1 0,0-5-358,0-6 1,0 1 0,0-10 0,-2-1-1637,-4-2 830,4-11 1,-6-3 525,8-14 0,0-5 1,0-11-1,0-4 1,0-2 304,0-4 0,0-2 0,0-3 0,0 1 435,0 0 1,0-7-1,0 0 1,0 3-82,0 2 0,2 7 1,2 1-1,4 0 1002,3 2 1,1 2 196,7 8 0,-1 3 0,1 3-201,0 7 1,-1 4 0,1 4-797,0 4 0,-7-1 0,-1 7 0,-3 2-138,-4 3 1,4 2-1,-1 2 16,-3 3 1,-2-3 0,-4 6-1,-5-2 1,-5 0-368,-5-2 1,-1-2 0,-1-3-1057,0 1 0,7-9-2564,0-4 2430,7-3 1517,-3-12 0,25-1 0,3-9 0</inkml:trace>
  <inkml:trace contextRef="#ctx0" brushRef="#br0" timeOffset="132">23831 5995 8355,'2'13'639,"2"-1"-197,3 3 0,-1 1 0,-6 3 0,0 0 1,0-1-143,0 1 0,6 0 1,0-1-1,-2 1-137,-1 0 1,-3-7 274,0 0-302,0-7 0,0-5 0,0-13 0,0-3-24,0-3 0,0-2 0,0-2 1,2-4 25,4-2 1,-2 6-1,8-3 1,1 1-248,-3 0 0,7 6 0,-5 9-499,5 1 1,-5-3-1,1 6 1,1 2-272,3 1 1,-5 3 0,1 0-1,1 0 1,3 0 419,2 0 0,-1 9 0,1 1 1</inkml:trace>
  <inkml:trace contextRef="#ctx0" brushRef="#br0" timeOffset="133">24205 5976 8355,'-2'-10'773,"-5"4"0,3 4 1,-8 2-1,-1 2-342,3 4 1,-7 4 0,7 9-249,0 0 0,-5 6 0,7 0 0,-1 0-97,1 2 0,2-7 0,6 7 0,0-2-84,0 0 0,0-6 0,2-9 0,4-2 18,7-3 1,-3-3-1,3-4 1,-1-5-30,-2-5 1,7-5 0,-7-1 0,3-3-63,-1-4 0,-6 4 0,5-4 1,-3 5-472,-4 1 0,-2 0 0,-2 1-1318,0-1 0,0 6 27,0 1 1663,0 8 0,0-5 0,0 9 0</inkml:trace>
  <inkml:trace contextRef="#ctx0" brushRef="#br0" timeOffset="134">24429 5883 8355,'6'19'830,"0"-1"63,-2 1 0,5 2 1,-1 6-1,2 8-101,5 7 0,2 16 1,1-4-594,1-2 0,0 8 1,-1-8-1,-1 2 1,-5 2-1,-3 0 1,-3-2-1,0 0-297,-2 0 1,-4-9-1,-4-5 1,-4-9-215,-3-4 0,7-9 1,-4-7-1,2-5-91,-1-8 1,-1-8 0,4-15 0,-4-7-83,-3-3 0,5-2 1,-4-3-1,-1-3 49,1-7 0,4-4 1,-7-4-1,1-2 92,1-2 0,-3-1 0,8 7 1,2 2 559,2 5 0,2 3 0,0 11 0,0 3 1,0 8 1459,0 3-1232,8 2 1,2 3 0,9 3-1,0 7-151,-1 4 1,1 2 0,0 0-1,-1 0 1,1 2 8,0 4 0,-1 4 1,1 9-1,0 0 0,-3 2-40,-3 3 0,1 3 0,-8 7-250,-1-3 1,-3-2 0,-4 4-1,-5-4-302,-5-2 1,-11-2 0,-4-6 0,0-1-430,0 1 0,-6-7-1393,2 1 0,-4-1 0,-3 7 0</inkml:trace>
  <inkml:trace contextRef="#ctx0" brushRef="#br0" timeOffset="135">20264 6611 8355,'-19'0'393,"7"0"1,-1-2 0,-1-2 281,-3-2 1,5 0 0,-1 6 0,-1 2-236,-3 4 0,7-2 1,2 11-1,1 3-294,1 5 0,0 13 0,6-1 1,0 8-86,0 5 0,0 2 1,0 6-1,0 0-127,0 0 1,2-2 0,2-4-1,2-7 27,-2-3 0,-1-5 0,-3-4-212,0-6 200,0-4 1,0-13 0,-3-8-190,-3-10 1,2-9 0,-8-4-1,-1-2-71,3 3 1,-7-5 0,5 2 266,-5 2 1,-1 2-1,-1 2 1,0 1-96,0-1 1,1 9 319,-1 3 0,3 14 0,1 5 0,5 5 18,1 1 1,3 7-1,6 0 1,0 0-95,0 2 1,0-6 0,0 4 0,2-4-1,4-3-67,7 1 0,-1-7 0,5-1-25,4-3 0,1-2 0,-3-6 0,2 0 0,2 0-639,2 0 0,0-6 8,-7 0 1,1-9 0,0 5 0,-1-3 0,1 3-1,0 0-2471,-1-1 3009,1 7 1,0-10 158,-1 7 0,-7 3 451,-5 10 1,-4-1 0,0 5 625,4-2 0,-2-1 1,9-7-439,1 0 0,3-3 0,2-1 0,-1-4-526,1-2 0,0-3 0,-1-6 0,1 1-168,0-1 0,-7 0 0,-1 1 0,-3-1-269,-4 0 1,4 1-77,-1-1 1,-1 0 0,-6 1 0,-2 1-107,-5 5 0,3 3 0,-8 9 375,-3 0 0,-1 2 0,-3 5 0,0 5 244,1 5 1,1 1 0,3 3-1,1 2 128,-1 2 1,5 6 0,3-4 0,4 0-174,2 0 0,0 0 0,0-4 0,2 2-41,4-3 1,-2 3 0,9-4 0,1-4-659,3-1 0,4-7 1,2-3-22,2-4 0,8-4 0,-2-6 0,4-9-1960,2-6 1962,1-10 0,7 4 0,3-8 0</inkml:trace>
  <inkml:trace contextRef="#ctx0" brushRef="#br0" timeOffset="136">20862 6593 8355,'-19'2'509,"0"4"21,1 7 0,-1 5 1,0 7-1,1 6 298,-1 5 1,6 3 0,3 2-589,2 3 1,2 8 0,6-4 0,0 1-1,0 1-6,0 2 1,0-6 0,0-3-656,0-3 0,0-5 0,0-4 0,2-6 0,2-4-1186,2-2 1,9-3 0,-3-3 926,5-7 0,1-12 0,1-5 0</inkml:trace>
  <inkml:trace contextRef="#ctx0" brushRef="#br0" timeOffset="137">20992 7209 8355,'-2'-12'544,"-4"-1"-264,-4 9 1,-3-4-1,1 8 1296,-3 0 1,-1 2-1331,-3 4 0,2-2 0,3 9 1,1 1-1,1 3-114,2 1 0,-5 9-238,9 5 0,0-5 1,8-3 7,4-3 0,-2-10 0,8-5 0,3-4-413,2-2 0,1-8 1,1-5-1,0-3-304,-1-3 1,1-2 0,0-2 288,-1-2 0,-5 0 0,-3 7 337,-2-1 1,1 3 1179,-3 3-594,-4 5 0,4 14 0,-10 2 0,-2 3 441,2 3 1,0-3 0,-1 1-466,-1 3 1,0-5 0,8 0-425,4-1 0,-2-3 1,9-6-280,1 0 0,-3-2 1,1-4-1,3-5 1,1-1-181,3-1 1,-6 1 206,-1-7 1,0 3 0,7 1-1,0 3-233,-1-3 0,-5 7 753,-1 1 1,-1 7 0,1 7 197,-6 5 0,-1 5 1,-1 1-1,2 1-93,-2 0 1,-2-1-1,0 1 52,4 0 1,3 0 0,5-3-264,-1-3 1,-7-5-1,4-10 1,1-2-1,-1-5-386,5-1 1,-5-9 0,0-6 23,-1 3 0,3 1 0,-4 0 76,3-4 0,-5 4 0,4-4-366,-1 5 532,5 1 0,-12 11 1,5 8-1,-5 10 344,-2 7 1,0 8 0,0 2 0,0 2-86,0 4 1,-7 8-1,1 7 1,0 4 54,-2 6 1,3 4-1,-7-1 1,0 3 17,1 2 0,-12 3 1,3 3-1,-5-3-236,-2-7 0,-4-4 1,4-4-1,0-6 9,0-11 1,0-8-1,4-12 50,-2-5 1,0-3 0,8-11 0,3-5-77,2-5 0,1-7 0,-3-6 0,3-6 0,3-6-255,4-7 0,2 5 0,2-5 0,0 5-240,0 1 0,8 1 0,4 0 0,5 1-716,2 5 1,-1-2 0,3 8 0,2 0-1349,2-2 2026,8 7 1,-4-16 0,9 7 0</inkml:trace>
  <inkml:trace contextRef="#ctx0" brushRef="#br0" timeOffset="138">21889 6780 8355,'0'-19'634,"0"6"1616,0 1-1719,0 8 0,0-2 0,0 14-172,0 11 1,0 8 0,0 12 0,0 2-212,0 3 0,0 8 0,0-4 0,0 1 0,0-1 0,0-2 1,0-5-1,0-1 59,0-3 1,0-8-1,0-4-679,0-4 120,0-11 0,0-4 0,0-12-246,0-6 0,0-11 0,2-4 216,4-2 1,5 6 0,7-2 0,1 4 0,0 3 37,-1-1 1,1 2-1,0 3 1,-1 4 241,1 1 0,0 3 0,-3 8 270,-3 4 1,-3 3-1,-6 5 1,2 1 75,-1 5 0,-5-1 1,-7 6-1,-3-4 500,0-3 0,-7-5 0,7-1-408,-1 3 1,-5-5-1,3 1-298,-3-3 0,-3-2 0,0-6-481,1 0 0,-1 0-1389,0 0 1275,9-8 1,4 6 0,10-2 384,2 8 1,8 0-1,-1 6 1,1 1 312,-1-1 1,4 0 0,-5 5 0,5-5 172,1-1 0,1 3 0,0-6 0,-1-2 25,1-1 0,0-6 1,1-1-263,5-2 0,-4-10 0,4-1 0,-2-6-313,2 0 1,-5 3 0,5-1 0,-4-2 0,-4-2-231,-5 2 1,3 2 0,-9 3 62,-2-1 684,-2 9 1,-10 1 0,-5 11 13,-3 5 0,-3 3 0,0 7 0,3-3 181,3-1 1,-3-1-1,5 7 1,-1-1-73,-1 1 1,9 0 0,-2 0-270,4-1 1,2 1 0,2 0 0,4-3 45,7-3 0,3 1 0,5-8-181,4-2 1,-2-1 0,8-3 0,0-3-412,-2-3 1,4 2-1,-6-8 1,2-3-1,3-1-452,-3-3 1,-2 0 0,-9 1 0,1-3-2888,0-4 3618,-1 4 1,1-14 0,0 6 0</inkml:trace>
  <inkml:trace contextRef="#ctx0" brushRef="#br0" timeOffset="139">22711 6686 8355,'-2'-16'936,"-5"3"0,3 7 0,-6 12 0,-1 7-538,1 3 0,4 11 0,-5 4 0,3 5 42,4 1 0,2 6 0,0 3 0,-2 2-186,-3 4 0,1 0 0,6 0 0,-2-5-459,-4-1 1,4 2 0,-4-9 0,4-6-497,2-4 0,0-4 1,0-6-752,0 0 1,0-11 223,0-8 0,-9-17 0,-1-12 1</inkml:trace>
  <inkml:trace contextRef="#ctx0" brushRef="#br0" timeOffset="140">22486 7116 8355,'3'-11'76,"3"5"0,-4 2 0,6 0 755,0-2-475,3-1 1,1 7 0,1 0 0,1 0-185,3 0 1,2 0 0,-1 0 0,1 0-822,0 0 0,-1 0-476,1 0 0,0 0 0,-1 0 0</inkml:trace>
  <inkml:trace contextRef="#ctx0" brushRef="#br0" timeOffset="141">22879 7190 8355,'-11'0'3247,"5"0"-2912,12 0 0,5-2 0,7-2 0,1-2-254,0 2 0,-7-4 0,1-1 223,1-1 1,-3 4-760,1-7 0,-8 1-150,2-7 0,-4 0 0,-2 1 24,0-1 1,-2 7 502,-4-1 1,-4 9 0,-7 0 0,3 8 150,1 8 1,1 5-1,-7 2 1,0 1 286,1 5 0,-1-2 0,2 8 1,3 0 100,1-2 1,9 7 0,-2-7 0,4 0-210,2-4 1,0 2-1,0-2-211,0-3 1,8-9-1,5-7-8,3-4 1,3-2 0,2-2 0,2-4-479,1-7 1,3-3 0,-4-3 0,2 1-192,-2-1 1,0 0 0,0 1-1,2-1 1,-5 0 78,-5 0 0,-1 1 0,-5-1 109,1 0 0,-6 7 662,2 0 0,-6 7 0,-6 1 742,-6 8 1,1 7 0,1 7-259,2 1 0,1 0 0,7-1-43,0 1 1,0 0-454,0 0 1,9-3 0,3-3-227,5-7 0,2-4 0,-1-2 0,1 0 0,0-2-86,-1-4 0,3-5 1,2-5-202,2 3 1,0-3-1,-7 3 1,-1-4-1,-3-1-218,-1-1 1,-7 3-1,4 1 204,-1 3 0,-3-1 0,-8-4 365,-4 5 0,2 4 1,-9 8 212,-1 0 1,3 0 42,-1 0 0,-1 0-163,-5 0 0,5 0 314,1 0 1,-1 8-179,-5 4 0,7 5 0,3 2-34,0-1 1,6-5 0,-5-1 0,5 3-57,2 1 0,0 3 0,0 0-91,0 0 0,0-1 1,2 1-12,5 0 0,-5-7 0,6-2-266,0-1 1,-4-3-65,9-6 0,-1 0 36,7 0 1,-2-2 0,-3-2 0,-2-5-114,3-1 1,-5 4 0,3-5 0,1 1 55,3 0 0,-5 3 0,1-3 1,-1 0 184,-1-1 1,5 7 0,-5-4 0,1 2 129,1-1 1,-1-7 250,7 1 1,-1-3 91,1-3 0,-6 9 1,-3 1-150,-2 1 0,0 6 877,-1-4-838,-5 4 1,6 10-1,-8 5-145,0 3 1,6 3 0,1-1 19,-3 1 0,4 0-220,-2 0-10,9-1 0,-11-7-272,8-5 0,-5-12 124,5-7 0,-8 3 1,4-3-1,1-1-503,3-3 1,-1-2 669,1 1 1,-6 5 0,5 1-1,-1-1-285,0 3 1,-3-4 1474,5 7 1,-6 1-562,7 6 0,-3 8 0,5 5-374,-3 3 1,-6 3 0,5 0 0,-1-1 0,0 1-163,5 0 0,-5 0-1407,3-1-831,-1 1 1,7 0 0,0-1 0</inkml:trace>
  <inkml:trace contextRef="#ctx0" brushRef="#br0" timeOffset="142">19853 7825 8355,'0'19'325,"0"2"1,0 4-1,0 6 1,0 8-1,0 7 236,0 4 0,6 8 0,1-8 0,-3 4 0,0 0 1,0-3-1,2-3-383,-2-2 1,1-5-1,-1-7 1,2-5-455,-2-2 0,-2-9-1076,-2-5 0,-8-11 0,-3-2-433,1-11 0,-7-5 1607,5-3 0,-13-8 0,-4-2 0</inkml:trace>
  <inkml:trace contextRef="#ctx0" brushRef="#br0" timeOffset="143">19704 8367 8355,'8'-10'1113,"4"1"-512,5 1 0,8 0 1,0-7-1,0 5-157,2 2 0,-4-5 0,8 7-327,2 2 0,-6-5 0,-2 3 0,-4 2 1,-3 2-1208,1 2 0,0 0 0,-1 0-249,1 0 1,-3-2 0,-1-2 1145,-3-2 0,-7-1 0,3 7 0</inkml:trace>
  <inkml:trace contextRef="#ctx0" brushRef="#br0" timeOffset="144">20189 8218 8355,'9'-11'635,"-7"3"1,6 10 0,-8 4 89,0 7 0,-2 3 0,-2 3-383,-3 0 0,-5 1 1,6 3-1,2 2 1,0 0-173,-3 2 1,5-6-1,-4 4 1,4-5-95,2-1 1,0-6 0,2-3-114,4-2 1,-2-2-1,9-6-167,1 0 0,-3 0 0,1-2 22,3-4 1,1-2-1,1-7 1,-3 5-32,-1 2 1,-7-5 0,4 5-1,1-2 67,-1-5 0,-6-2 1,3-1-1,-5-1 156,-2 0 0,0 1 1,0-1 0,0 0 0,0 1-241,0-1 1,0 0 137,0 1 1,0 9 117,0 9 1,0 9 0,0 9 264,0 1 0,0 0 0,2-1-148,4 1 0,-4 0 0,6-1-166,1 1 1,-1 0 0,6-3 0,-3-1 14,-3-3 1,7-8-113,-3 3 1,-1 1 0,1-2 169,2-2 0,-5-10 0,-1-6 95,0-5 0,-6-2 0,5-1 0,-3-3-45,2-2 0,-4 0 1,4 4-1,-4-2 1,-2-1-217,0 1 0,0 2 1,0 2-2494,0 1 974,0 7 0,3 5 1189,3 12 0,4 5 0,9 7 1</inkml:trace>
  <inkml:trace contextRef="#ctx0" brushRef="#br0" timeOffset="145">20750 8311 8048,'0'-12'1670,"0"-1"1,0 1-985,0-7 1,-3 9 0,-3 3-503,-6 5 1,1 4 0,1 5 0,0 5-50,-1 5 0,5 1 1,-4 1-1,1 2-55,5 4 1,2-5-1,2 7 1,0-2-82,0 0 0,2 0 57,4-6 1,5-3 0,8-3-36,-1-7 1,-5-6-1,-1-4 1,1-6-2,-3-7 0,7 2 0,-7-12 0,2 3 0,-1-1-137,-3 2 0,4-4 0,-5 2 0,-3 2-270,-2 2 1,-2 9-1,0-1-706,0-1 0,-8 6-74,-5 1 1,3 14 285,-3 5 0,1-4 0,-7 1 0</inkml:trace>
  <inkml:trace contextRef="#ctx0" brushRef="#br0" timeOffset="146">21497 8423 8355,'-19'0'865,"0"0"0,1 0 0,-1 0-33,0 0 0,9 8 1,2 5-712,-1 3 0,7-3 1,-4-1-500,4 3 1,2-5-173,0 3 1,0-11 323,0-2 1,0-9 0,0-9 0,2-1 16,4 0 0,2 1 0,7-1 1,-3 0-39,3 1 0,2-1 1,1 2 69,1 5 1,0 4 214,-1 8 1,-7 2 0,-5 6-1,-4 9 111,-2 6 0,6 1 0,0-3 0,-1 2 562,-3 2 1,-2 0 0,2-9 0,2-1-281,2-3 1,0 1-176,-6 6 1,2-9-982,5-4 1,-5-6-1006,4-6 1,13 4-1,1-6 1</inkml:trace>
  <inkml:trace contextRef="#ctx0" brushRef="#br0" timeOffset="147">21889 8423 7925,'0'-19'190,"-8"7"1,-3 0-1,-1-1 1,-1 3 625,-1 3 0,3-1 0,-1 2-504,-3 2 0,5 2 0,-2 2-190,-3 0 0,5 8 0,-1 4 0,1 5-88,0 2 0,3-1 1,-3 1-1,2 0-42,3-1 0,3 7 1,2 0-1,0-2 24,0-2 0,2-5 1,5-1-14,5-3 1,5-1-1,1 1 1,1-6-70,0-3 0,-1-3 0,1-3 40,0-3 0,-7-4 1,-1-9-1,-1 1-39,0-1 0,-5 0 0,1 0 0,-4 1-11,-2-1 1,0 0 0,0 1-1,0-1-514,0 0 0,-8 7-931,-5 0 0,5 9 38,2 3 1376,3 0 1,-5 17-1,-2-7 1</inkml:trace>
  <inkml:trace contextRef="#ctx0" brushRef="#br0" timeOffset="148">22206 8423 10099,'-2'-17'0,"-4"5"0,-4 4 0,-3 2 0,1-1 0,-3 3 0,-1 2 461,-3 2 0,0 0 1,1 2-1,-1 2 1,0 5-1,1 1 1,-1 4-284,0 3 0,3 2 0,1-3 1,5-1-147,1-3 1,3 1-1,6 5 1,0 1-68,0 0 0,2 0 0,4-3 52,7-3 0,4-5 0,1-8 0,3 0-70,4 0 1,-4-11-1,4-5 1,-5-7 14,-1 0 0,0-4 0,-1 0-325,1-2 0,0 0 0,-3-4 0,-1 2 0,-5 0 19,-2 2 1,5-11 0,-5 7 0,1 0-240,-1-2 0,0 5 0,-4 1 157,2 2 731,1 3-372,-7 13 0,-2 11 0,-5 15 0,-3 5 982,0 5 1,-7 9 0,7-5 0,-3 2-343,1 0 0,6 0 1,-5 6-1,1 1-367,-1-1 0,7-2 0,-2-1-337,4-3 0,2-6 0,0 4 0,0-2-176,0-5 1,8-7 0,5-5-1011,3-1 0,3-3 1,0-6-1,-1 0 807,1 0 1,0-2-1,-1-2 609,1-3 0,0-7 0,-1 1 173,1-3 1,-6-3-1,-3 0 1,0 1 226,1-1 0,-1 0 0,2-1 0,-3-3-101,-1-2 0,-6 0 0,4 6 0,-4 1-180,-2-1 0,0 7 0,-2-1 4,-4-1 0,2 5 1,-8 3-101,-3 4 0,-2 4 0,-1 4-12,-1 7 1,7 5 0,-1 5 0,1 2 0,1 0 9,5 2 1,-2-4-1,2 6 1,1-2-56,3-4 0,4-3 1,5-1-1,5 0-13,5 0 1,1-3-1,1-1 1,2-5 7,4-2 1,4-1 0,8-7 0,-2 0-329,-3 0 1,-3-7-1,-7-1 1,3-2-997,-2-5 0,-2 5 0,-2-1 105,-1 3 0,1-6 0,0 3 0</inkml:trace>
  <inkml:trace contextRef="#ctx0" brushRef="#br0" timeOffset="149">18667 7131 9362,'-1'-5'58,"-7"-5"658,-1-1 0,7 1-188,-4 4 0,2 4 0,0-2 0,-2 8-209,2 8 0,1 5 0,3-2-54</inkml:trace>
  <inkml:trace contextRef="#ctx0" brushRef="#br0" timeOffset="150">16566 7172 8355,'0'-19'405,"0"7"0,0-1 1345,0-1-1181,0-3 0,0-2 547,0 1 0,0 5-964,0 1 0,0 10 0,0 2 0,0 10 1,0 9-52,0 6 1,2 4 0,2 6-67,2-4 1,9 11 0,-5-5-1,3 2 1,-3 1-149,-1-3 0,3-2 0,-6-1 69,-2-3 0,5-6 0,-3 4 1,-2-2-422,-2-4 296,-2-11 53,0-4 1,0-10 0,-2-2 0,-2-4-96,-2-3 0,-9-1 0,5-7 0,-3 1 1,1 1-1,-1 2-262,3 3 0,-7 6 289,5-7 0,2 9 0,-3 0 168,-1 8 1,3 5-1,1 5 166,2-2 1,-5 1 0,7 6 0,0-1 456,-3 1 0,7 0-216,-4-1 1,4-5 0,2-1 75,0 3-314,8-7 0,3 0 1,7-8-1,1-2-163,0-4 1,-1 2 0,3-6-1,2-1-807,2 1 1,2 4 0,-4-7 0,4 1 0,0 1-517,0 5 1,-3-4 0,-5-1 0</inkml:trace>
  <inkml:trace contextRef="#ctx0" brushRef="#br0" timeOffset="151">16865 7564 8355,'0'-12'496,"2"1"458,4 3 0,-4 0 506,4 1 1,3-3-1276,-3-9 1,2 7 0,-4-1-291,3-1 1,-1 3-1,-6-1 8,0-3 0,6-1 1,0-3-381,-2 1 0,-1 5 0,-6 1-199,-3-3 0,-4 7 646,-9 2 0,7 4 1,1 4 99,3 4 0,-4-2 0,3 8 0,1 3 91,0 2 1,-5 1-1,7 1 1,2 0 0,2-1 48,2 1 1,0 0 0,0 1 257,0 5 0,0-4 1,2 4-367,4-4 1,5-5 0,9-3-331,5-7 1,-8-4 0,6-2-283,-1 0 1,7-2 0,-4-2 0,-4-5-805,-6-1 0,7-2 0,-3-7 864,2 0 0,0-8 0,-3-2 1</inkml:trace>
  <inkml:trace contextRef="#ctx0" brushRef="#br0" timeOffset="152">17108 7190 8355,'-11'-22'210,"5"3"1577,-4 4 389,8-3-1720,-7 7 0,9 5 1,0 12-200,0 7 1,0 5 0,2 5-67,5 2 0,-5 2 1,6-2-131,0 6 0,-4-2 0,7 2 0,-1 3-96,1 1 1,-7-4-1,4 0 1,-2 0-1,0 0-249,-1 1 1,-1-10-1,0 3 1,2-4-2666,-2-2 102,-2-1 2112,-2-7 0,0-11 439,0-13 1,-16-12 0,-5-4 0</inkml:trace>
  <inkml:trace contextRef="#ctx0" brushRef="#br0" timeOffset="153">17070 7452 11984,'9'-10'0,"3"3"577,5 5 1,1-4 0,1 0-997,0 2 0,-1-5 1,1 3-1,0 2 0,-1 2-1054,1 2 1,0 0 0,-1 0 0</inkml:trace>
  <inkml:trace contextRef="#ctx0" brushRef="#br0" timeOffset="154">17313 7489 8355,'2'11'769,"4"-5"1,-1-4 0,7-2 0,0-2-357,-1-4 0,5 1 0,-3-7 0,3 0 0,3-1 0,-2 1 217,-5-3-673,5 7 0,-15-9 1,6 7-1,-2-3 0,1 1 126,-3-3 1,0 5-885,2-2 1,-4-1-1,2-3 72,-8 3 1,0 5 716,-8 8 0,5 0 0,-3 2 0,0 4 0,-1 7 0,-1 3-176,1 3 1,1 0 478,4-1 1,-2 1 0,-5 2 0,5 1 0,2 3 0,-1 0 344,3 2 1,2-6-1,2 4-354,0-4 0,0-3 0,2-1 0,4-5-211,7-5 0,-3 1 0,3-2-160,1-2 1,9-2 0,2-2 0,0-2-1,0-2-1284,0-2 1,6-9 529,-6 3 0,6 2 0,-4-3 0,0-1 118,0-3 1,-2-2 0,-7 1 0</inkml:trace>
  <inkml:trace contextRef="#ctx0" brushRef="#br0" timeOffset="155">17873 7396 8355,'0'-13'346,"0"1"1,0 6 0,-2-5 422,-4 3 1,4 0 0,-6 4-272,-1-3 0,7-1 0,-6 4 1,0-2-294,-5 2 0,3 4-153,-3 6 1,7 4 0,-6 7 0,-1-3-1,1-1 65,-1 1 0,9 3-161,-2 2 0,4-7 0,2 0 0,0 3 12,0 2 1,0-5-1,2 0 64,4 3 0,5 0 1,7-1-1,1-1 1,0-1-1,-1-2 0,1-3 29,0-5 1,-1-2-272,1 0 0,6 0 0,0 0 0,-2 0 0,-3 0-993,-1 0 0,-2-9 1,-3-1 330,-1 0 1,-1-13-1,5 2 453,-5-6 0,5 4 0,-7-4 1</inkml:trace>
  <inkml:trace contextRef="#ctx0" brushRef="#br0" timeOffset="156">18116 7097 8355,'-8'-19'1199,"4"9"0,-7 6 0,3 8 0,4 8-709,2 5 0,2 2 0,2 1 0,2 3-238,2 2 0,3 8 0,-5-1 1,2 3-180,-2 2 0,4 1 1,-1-1-1,-3-2-295,-2-4 1,4 2 0,0-6 0,-2 0-1,-1 0-1344,-3-4-570,0-2 1157,0-2 0,-3-9 0,-3-6 588,-6-8 0,1-6 0,-1-11 0,0-2 0,-1-2 0,3 2 354,1 3 0,-3 1 0,6 0 726,2 1 0,-5 5 0,3 1 1818,2-3-1611,2 7 1,4 0 0,2 5-193,2-3 0,9 4-616,-3-4 0,5 4 1,2 0-1,-1-2-159,1-3 0,0-1 1,-1 4-1,1-2 266,0 2 1,-7 2-1566,0 2 1,1 0 780,6 0 1,-9 2 0,-4 4 0,-2 4 0,0 3 1353,3-1 0,1 1-406,-2 5 0,-2 1 0,7 0 0,-1-3 0,-2-1 257,1-3 1,3-6-595,-6 7 0,7-7 1,-5 4-1134,3-1-2509,-7-3 1106,4-6 2186,-8-8 1,8-3 0,3-7 0</inkml:trace>
  <inkml:trace contextRef="#ctx0" brushRef="#br0" timeOffset="157">18378 7265 8355,'-17'-2'3265,"5"-4"-2068,3 4-1762,9-7 1,0 12-1,2 1-360,5 2 1,-3 8 0,8-3 0,3 1 501,1 1 0,3-1 0,0 7 0</inkml:trace>
  <inkml:trace contextRef="#ctx0" brushRef="#br0" timeOffset="158">18546 7452 8355,'12'0'0,"1"0"0,1 0 0,1-2 0,-3-4 1733,-6-7 0,-4-3-1200,-2-3 1,-6 6 0,-2 3 0,-2 2-234,-5 4 1,5 2-286,-3 2 0,3 2 0,-5 4 10,3 6 0,8 5 0,-3 2 0,5-1 0,2 1-45,0 0 0,2-1 1,3 1-1,3-2 1,2-3 57,5-1 1,-5-3 0,3 2-82,1-5 0,-3 1 0,1-2 0,3-2-339,1-2 310,-6-10 1,-1 4 0,-7-9-1,2-1 1,2-3-276,-2-1 0,-2-1 0,1 0 75,3 1 1,-4-1 0,4 0 83,-4 1 1,4 5 532,1 1 0,7 10 137,-1 2 1,-3 6-1,0 8-204,-1-1 0,-1-7 0,-4 6 0,4 3 96,3 2 0,-7 1-315,2 1 0,-2-9 0,0-1-385,3-1 161,-1-6 1,-6-2 0,0-12-175,0-5 1,6-2 164,0 1 1,3-1 0,-3 0 0,4 1-81,1-1 1,5 6 0,-3 3 424,3 2 1,3 2 0,0 6 950,-1 0-893,1 8 1,-9-4 0,-1 6-1,-3 1 681,0-1-556,9 3 0,-11 5-488,8 1-1073,-8 0 275,5-1 0,-9-5 1,2-3-774,4-2 348,4-1 0,9-7 0,0 0 1</inkml:trace>
  <inkml:trace contextRef="#ctx0" brushRef="#br0" timeOffset="159">25026 5995 8355,'0'-19'-814,"0"1"938,0-1 286,0 0 0,0 7 1,0 0-1,0-3 0,0-2 333,0-1 1,0 5 0,-2 3-567,-4 2 0,2 1 0,-8 7 0,-3 0 0,1 2-112,1 5-247,-4-5 0,15 14 162,-4-3 0,4 3-98,2 3 1,2-6 0,4-3-1,7 0 1,3-1 35,3-1 1,0-2-1,-1-4 83,1 4 0,-2-1 1,-3 5 107,-1-2 0,-9 7 38,2-3 0,-4 5 0,-2 2 0,-2-3 3,-4-3 1,-4 3 0,-7-3 0,2 1 45,3-1 0,6 3 1,-5-3-189,3 3 0,-4-3-26,5-1 1,1-6 0,8 5 38,4-3 1,5-2-1,7-6-195,1 0 0,0-2 1,2-2-1,1-4 1,3-1-1082,-2 1 0,-2-6 1,-2 3 422,-1 1 1,-7-7 0,-3 7 0</inkml:trace>
  <inkml:trace contextRef="#ctx0" brushRef="#br0" timeOffset="160">25045 5902 8355,'0'18'1376,"2"1"0,2 0 0,3-1-1112,-3 1 0,4 6 0,0 2 0,1 2 0,1 4 0,-2 5 1,3 3-1,-3 3-1016,0-3 0,7 1 1,-5-1-1,3 3-712,-1-3 0,1-10 0,5-4 1</inkml:trace>
  <inkml:trace contextRef="#ctx0" brushRef="#br1" timeOffset="161">2970 10870 8244,'-17'-13'0,"2"1"0,3-1 548,-3 3 0,7 10 0,2 12 1,4 5-413,2 2 0,0 1 0,0 5 0,2 6 0,2 7 0,2 3 0,-2 5 260,-1 2 1,-1 8-208,4 6 1,-4 11 0,4 1 0,-4 7-24,-2-2 1,-2 12 0,-2-14 0,-2-4-49,2-5 0,-1-7 0,1-12 0,-2-7 83,2-9 0,2-6 0,0-10 108,-4-5 0,3-2 92,-3-3-1337,4-5 472,2-2 1,0-4-1182,0-9 576,0 9 1,2-6 543,4 3 0,-3 3 0,3-8-490,-4-3 0,4-1 835,0-3 1,1 0-1,-7 1 1</inkml:trace>
  <inkml:trace contextRef="#ctx0" brushRef="#br1" timeOffset="162">2858 7415 8355,'0'-13'-585,"-3"3"0,-1-1 216,-2 1 0,-2 0 0,4-5 1210,-3 3 1,-1 1-1,4-3 936,-2 1-921,-1 9-264,7-4 0,0 16 0,0 5 0,-2 3-350,-4 3 0,4 6 1,-4 2-1,4 0 73,2 0 0,0 4-201,0-6 0,0 8 0,-2-4 0,-2 2 0,-3-2 0,3 0 31,2 0 0,2-6 1,0 2-1,0-4 72,0-3 0,0 1-283,0 0 1,-6-1-479,0 1 273,-1-9-270,7-1 0,0-18 0,0-3-49,0-5 0,0-3 0,0-3 0,3-2-26,3 2 1,-2 2 0,6 3 0,-1-1 129,-5 0 1,4 1-1,-2-1 256,-2 0 0,1 7 0,-1-1 267,2-1 1,0-3 0,-4 1-295,4 3 1,-3-3 1528,3 3 0,-4 3 462,-2-3 751,0 9-1749,0-4-270,0 8-276,0 0 1,2 6-23,4 0 0,5 1-75,7-7 0,1 0 0,0 0-39,-1 0 1,1 0-1,0 0 1,-1 0 56,1 0 1,0 0 0,-1 0-87,1 0 0,-7 0 1,1 0-1,1 0 0,3 0-45,2 0 0,-1 0 1,1 0 31,0 0 0,-1 0 0,3 0 0,2 0-14,2 0 0,0 0 1,-5 0-1,3 0 5,2 0 0,2 0 0,-4 0 1,2 0-19,-2 0 0,0 0 1,-1 0-1,3 0-5,-2 0 0,0 0 0,0 0 0,2 0 40,-2 0 0,-3 0 0,-1 0 11,0 0 0,-1 0 0,1 0 0,2 0 0,2 0-25,1 0 0,1 0 0,-6 0 0,0 0-14,-1 0 1,7 0-1,0 0 1,-2 0-11,-2 0 1,0 0 0,1 0-1,3 0-3,-2 0 1,-2 0 0,-2 0-1,-1 0 16,1 0 1,0 0-1,-1 0 1,1 0-1,0 0 1,-1 0-1,1 0-21,0 0 0,-1 0 1,1 0-1,0 0 18,-1 0 0,3-2 1,2-3 1,2-1 1,0 0 0,-7 6 0,1 0 0,0 0-5,-1 0 1,7 0 0,0 0-1,-2 0 38,-2 0 1,-9 0 0,1 0 0,1-2 24,3-4 0,1 4 0,1-5-52,0 5 0,6 2 0,0 0 0,-3 0-2,-1 0 1,0 0-1,2 0 1,4 0 0,2 0 1,-4 0 0,4 0 0,0 0 2,0 0 0,0 0 0,4 0 0,-4 0 22,-2 0 0,4-6 0,-4 0-7,2 2 0,-4 2 0,4 2 0,0 0 0,-2 0 2,0 0 0,4 0 1,-6 0-21,-2 0 1,4 0 0,0 0 0,0 0 0,0 0-6,-4 0 0,4 0 0,0 0 0,0 0-21,0 0 1,0 0 0,-4 0 25,1 0 1,8 0 0,-7 0 0,-1 0 0,1 0-1,0 0 1,6 0 0,-4 0 0,0 0 3,0 0 0,4 0 0,-4 0 0,2 0-3,5 0 1,-5 0 0,2 0-3,2 0 1,-4 0-1,2 0 1,2 0-1,1 0 6,-3 0 0,4 0 0,-6 0 18,0 0 0,6 0 0,-6 0 0,3 0 0,-1 0-4,2 0 1,0 0 0,0 0-13,-2 0 0,1 0 1,5 0-1,-2 0 0,0 0 13,3 0 1,-5 0-1,11 0 1,-7 0-24,-6 0 1,4 0 0,-4 0 0,5 0-11,1 0 1,-2 0-1,-1 0 1,-3 0 22,2 0 0,2 0 1,3 0-3,-1 0 0,0 0 1,3-3-1,1-1 1,3-2 7,-3 2 0,-1 2 1,-3 2 9,0 0 1,1 0-1,-1 0 1,3 0-26,3 0 1,-3 0 0,3 0 0,-3 0 0,-3 0-1,0 0 0,1 0 1,-1 0-1,0 0 10,1 0 0,1 0 0,3-2 0,1-2 10,-1-3 1,-3 1 0,1 6 0,1 0 0,3 0 21,-3 0 1,-1 0 0,-3-2-39,0-4 1,1 4 0,-1-4 0,0 4 19,1 2 0,-1 0 0,0 0-31,1 0 0,-1 0 0,0 0 1,1 0-11,-1 0 0,3-7 0,-1 1 0,0 2 1,-3 2-7,-1 2 0,0 0 0,3 0 0,-1 0 11,0 0 0,1 0 0,-3 0 0,-2 0 9,-2 0 1,0 0 0,7 0 0,-1 0-2,0 0 1,7 0-1,0 0 1,-3 0 14,-1 0 0,-1-2 0,2-2 0,3-3-9,-2 3 1,-3 2-1,-2 2-3,1 0 1,-1 0 0,0 0-1,1-2 1,-3-2 2,-4-2 0,4 0 0,-6 6-7,1 0 0,5 0 0,-4 0 0,2 0 1,0 0-1,-2 0 1,1 0-1,5 0 1,-2-3 3,-4-3 0,5 4 0,-5-4 0,4 4 0,2 2 0,1 0 0,-1 0 0,0 0 0,1 0 1,-7-6-1,0-1 1,2 3-1,3 2 0,1 2 1,0 0-1,1 0-12,-1 0 1,0 0 0,1 0 9,-1 0 0,0 0 1,1 0-1,-1 0 1,0 0-2,1 0 0,5 0 0,1 0 0,-3 0 1,-1 0-1,-3 0 1,1 0 0,-1 0 1,0 0 0,1-2 1,-1-2-1,-2-2 5,-4 2 1,5 1 0,-5 3 0,2 0-3,-2 0 1,4 0 0,-3 0-1,3 0-1,2 0 0,-6 0 0,0 0 1,1 0-6,-3 0 0,6 0 1,-6 0-1,2 0-5,0 0 0,-6 0 0,4 0 0,-2 0 0,0 0 0,-4 0 1,2 0-1,-2 0-1,-3 0 1,5 0 0,0 0 28,-2 0 0,0 0 1,0 0-1,4 0 1,0 0-34,0 0 1,4 0-1,-4 0 1,2 0-21,4 0 0,-4 0 0,2 0 1,0 0 5,-2 0 1,5 0-1,-7 0 1,2 0 46,4 0 1,-4 0-1,2 0 1,0 0-6,-2 0 1,4 0 0,-8 0 0,0 0-10,2 0 0,-4 0 1,6 0-4,-2 0 1,0 0 0,-4 0-1,2 0 1,0 0 10,2 0 1,-5 0 0,7 0 21,-2 0 0,7 0 0,-3 0 1,2 0-24,-2 0 1,4-6-1,-4 0 1,5 2-1,-1 2 4,-4 2 0,4 0 0,-3 0 1,1 0-32,-2 0 1,4 0 0,-4 0 0,3 0-4,-3 0 0,2 0 1,-6 0-1,0 0 1,2 0 12,0 0 0,-4-2 1,4-2 36,-2-3 1,4 1 0,-4 6-1,0 0-5,0 0 0,0 0 0,-2 0 0,4 0 1,0 0 0,0 0 0,-6 0-29,2 0-1,2 0 1,-5 0 0,5 0 0,0 0-19,0 0 1,0 0 0,-4 0 0,2 0 3,-2 0 0,-2-6 1,-3 0-1,1 2 2,0 1 0,-1 3 0,1 0 45,0 0 1,-1 0 0,1 0-7,0 0 0,-1 0 0,1 0 0,0 0 0,-1 0-10,1 0 0,0 0 0,0-2 0,-1-2-6,1-2 0,0 0 1,-1 6-11,1 0 0,-7 0 0,1 0 0,1 0 25,3 0 1,-5 0-3,1 0 14,-1 0 83,7-9 1,-7 7-80,1-4-82,-9 4 1,6 2-10,-3 0-192,-5 0 219,6 0 92,-8 0-630,0 0 568,8 0 61,-6 0-123,7 0-84,-9 0 132,0 0 6,8 0 0,-4 0 0,9 0-89,1 0 1,-4 0-112,3 0 90,-9 0 396,13 0-194,-15 0 33,6 0-408,-8 0-4208,0 0 317,0 8 3555,-8 3 1,-3 7-1,-7 1 1</inkml:trace>
  <inkml:trace contextRef="#ctx0" brushRef="#br1" timeOffset="163">20918 6780 8355,'10'-13'-531,"-4"1"1,-2-1-1,1 1 1052,1-1 102,0 9 0,-6-6 1189,0 4 58,0 3-1001,0-5 0,0 10-740,0 4 0,0-1 0,0 7 0,0 3-20,0 1 0,0 9 1,0 0-43,0-2 1,0-2 0,2-3 0,2 1 48,2 0 1,1-1-1,-7 1-153,0 0 1,0-7 0,0 1-359,0 1 291,0-6 97,0 1-49,0-9 0,0-2 1,0-5-99,0-5 0,-2-5-20,-5-1 1,5 5 102,-4 1 1,4 6-33,2-7 750,0 1-181,0-7 168,0 9-655,0 1-117,0 9 0,0 9 45,0 3 1,2-4 0,2 1-13,2-1 114,1-6 105,-7 6 273,0-8 8,0 0-227,-9 0 1,5 0-1,-8 0 2,-3 0 0,-1 0 0,-3 2-98,0 5 0,1-5 0,-1 4 0,0-4-35,1-2 1,-3 0-1,-2 0-4,-2 0 0,-6 6 0,4 0 0,0-1 0,-2-3 33,0-2 0,0 0 0,-4 0 1,4 2-5,2 4 0,-4-4 1,4 4-1,0-4-34,0-2 0,-5 0 0,5 0 0,0 0-36,1 0 0,-6 0 1,5 0-1,0 0 19,0 0 0,0 2 0,5 3 0,-3 1-31,2-2 1,-4-2-1,2-2 1,2 0-10,2 0 1,-3 0 0,-1 0 0,0 0 5,-2 0 1,6 0 0,-6 0 0,2 0 2,0 0 1,-6 6-1,4 0 19,-2-1 0,4-3 0,-4-2 0,0 0 0,0 0-7,-4 0 0,4 2 1,-2 2-1,0 2-14,1-2 0,-5-2 1,6-2-1,-2 0-22,0 0 1,0 7 0,-7-1 0,1 0 22,0 2 0,6-6 0,-1 5 0,-1-5-3,-2-2 0,4 0 1,0 2-1,-2 2 39,-3 2 1,-1 0 0,2-6 0,1 0 0,3 0-5,-2 0 1,0 0-1,0 0-30,2 0 0,-1 0 0,-3 0-17,4 0 1,-4 0-1,6 0 1,-2 0 0,-1 0 3,-1 0 0,4 0 0,0 0 9,2 0 0,-6 2 1,4 3-1,-2 1 0,2-2 14,2-2 0,-4-2 1,4 0-1,0 0 2,0 0 0,0 0 0,4 0 1,-4 0 4,-2 0 0,4 0 1,-4 0-1,2 0-5,4 0 1,-4 2-1,0 2 1,0 3 20,0-3 0,2-2 0,7-2 0,-3 0 3,-4 0 0,4 0 0,-4 0-2,5 0 0,1 0 0,0 0 0,1 0-17,-1 0 1,-6 0 0,0 0 0,2 0 0,2 0-17,3 0 0,-1 0 1,-2 0-1,-1 0 9,-3 0 0,0 0 0,6 0 0,0 0-41,1 0 1,-7 0 0,0 0 0,2 0 11,2 0 1,1 6-1,-3 0 1,-2-2 32,2-2 0,2-2 0,0 0 0,-1 0-12,-3 0 1,0 0 0,6 2 44,1 5 0,-1-5 1,0 4-1,0-4-3,1-2 0,-3 0 1,-2 0-1,-2 0-22,2 0 0,3 0 1,1 0-1,0 2 0,-1 2-5,-5 3 1,4-1 0,-4-6 0,2 0-1,-2 0 1,5 2 0,-5 2 0,4 2 27,2-2 1,-1-2-1,-3-2 1,-2 0-11,2 0 0,2 0 0,3 0 0,-1 0 0,0 0-43,1 0 1,-1 0-1,0 0 21,0 0 1,1 0 0,-1 0-1,0 0 7,1 0 0,-1 0 0,0 0 0,1 0-8,-1 0 1,-2 0 0,-2 0 0,-1 0 10,1 0 0,2 0 1,0 0-41,-4 0 1,5 0-1,-7 0 1,2 0-1,0 0-46,2 0 1,-4 0 0,0 0 0,-2 0-144,-4 0 1,4 0 0,0 0 0,0 0-347,0 0 0,4 0 0,-6 0 1,-3 0-1231,-1 0 1,-11 0-1,-1 0 1</inkml:trace>
  <inkml:trace contextRef="#ctx0" brushRef="#br1" timeOffset="164">8255 6443 7805,'6'13'301,"0"-1"1,1 3-1,-1 1 1,0 3-1,-2 2 1,-2 4 376,-2 6 1,7 4-1,-1 3 1,-2-1-1,-2 0 1,-2 1-252,0-1 0,0 0 0,0-1 0,0-3-176,0-2 0,0-8 1,0 4-1,-2-2-351,-4-1 1,4 1-802,-5-6-1755,5 0-1432,2-1 2423,0-7 1376,-8-11 0,-2-11 0,-9-7 1</inkml:trace>
  <inkml:trace contextRef="#ctx0" brushRef="#br1" timeOffset="165">8143 6537 7524,'8'-11'699,"-4"1"1,9 6-223,1-2 1,-3-7-1,1 7 1,3 2 0,1 2-1,3 2-163,0 0 1,-1-6-1,3-1 1,2 3 0,4 2-1,0 2 1,2-2-40,0-4 1,0 2 0,4-7-189,-2 3 0,-6 0 0,4 3 1,-2-1-1,-4 0-249,-2-2 0,-9 6-929,1-5 1,-7 5-3131,6 2 3395,-7 0 0,1 9 540,-12 3 1,-5 5 0,-7 1 0</inkml:trace>
  <inkml:trace contextRef="#ctx0" brushRef="#br1" timeOffset="166">8236 6742 8355,'0'11'1374,"0"-1"1,2-6 1723,5 2-2864,-5 1 0,14-7 0,-3 0 0,3 0-121,3 0 1,0 0 0,-1-3 0,1-1 0,0-2 0,1 2 0,3 2-211,2 2 0,0-6 0,-6-1 0,-1 3 0,3 0-522,4-2 0,-4 4-460,4-4 1,-4 4 0,-3 2-2664,1 0 3366,-9 0 1,7 8 0,-7 2 0</inkml:trace>
  <inkml:trace contextRef="#ctx0" brushRef="#br1" timeOffset="167">8759 6798 8511,'9'-10'1403,"-7"2"0,6 10 1,-8 4 48,0 6-1448,0 5 0,0 2 1,0 1-1,0 3 0,0 2 1,0 0-1,0 0 0,0 0 1,0-2-1,0-3-298,0-1 156,0 0 0,0-1 1,0 1 227,0 0 0,0-11 1,2-6-1,2-8 169,2-4 1,1-9-162,-7-6 1,2-2 0,2 4 0,2-2 0,0 0 0,1 0 44,-1 1 1,6-1 0,-4 6 0,1 0-94,-1 1 1,5-1 0,-5 2 0,0 3-1,3 3-689,-1 3 344,-6 2 0,13 4 0,-5-2-687,5-3 0,1 1 1,1 6-25,0 0 0,-7 0 1,1 0-1,1 2 214,3 5 0,-5-5 792,1 4 0,-1 4 0,7 1 0</inkml:trace>
  <inkml:trace contextRef="#ctx0" brushRef="#br1" timeOffset="168">9189 6798 7934,'8'-10'734,"-6"-1"322,4 5 1,-6 4-541,-6-4 0,2 4 0,-8 2-360,-3 0 1,5 2 0,-3 4-70,-1 7 0,-1 3 0,1 3 0,3 0 114,3-1 1,-4 1 0,5 0-325,3-1 0,2 1 0,2 0 1,0-1 136,0 1 1,0-7-1,0 1-24,0 1 0,8-5 0,5-3-34,3-4 0,-3-2 1,-1 0-148,3 0 1,1 0-1,3-2 1,0-2 48,0-2 1,-7-7 0,-2 5-1,1-3 10,-1-3 0,-6-3 0,5-1 0,-3-1 129,0 0 0,0 1 85,-6-1 0,0 0 471,0 1 95,0-1-506,0 9 0,0 3 0,0 14 14,0 5 1,0-2 0,0 3 0,2-1-109,5-1 0,-5 5 0,6-3 1,-2 3-58,0 3 0,7-7 0,-7 1 53,-2 1 1,4 3-372,-1 2 0,1-9-697,-2-4 792,-4-4 1,9-4 347,-5-4 0,-4-4 1,6-9-1,-2 0 1,3 1-56,1-1 1,-6 0 0,5 1 0,-3-1-11,0 0 0,2 7 398,-1-1-262,3 9 0,2-4-101,1 8 0,-7 2 0,4 4 0,1 5 21,-1-1 0,-6 7 1,5-5-1,-3 5-22,0 1 0,0 1 0,-4 0-79,5-1 0,-5-5 1,4-1-1,-2 1 1,0-1-11,2 1-126,1-9 122,-7 4 1,2-10 0,2-4-1,2-7 3,-2-3 0,0-3 1,1 0-1,3 1-207,2-1 0,-3 0 0,5 1-9,2-1 0,1 0 0,0 3 0,-3 3 0,0 5 392,-1 0 1,-1 6 64,-4-5 0,3 7-5,3 7 1,3 3 0,-9 9-57,-2-1 1,0 1 0,0 0-171,3-1 1,-1 1-155,-6 0 1,0-7-47,0 1 1,2-3-376,4 2 478,-4-3 0,9-18 0,-7-3-50,2-5 0,6-1 0,-3-1 1,-1 0-15,0 1 1,5-1 0,-5 0 54,2 1 0,1-1 0,3 2 0,-3 3 0,-1 3 1,-2 1-1,1 0 1,-1 6 347,-2-3 1,-2 5 9,9 2 1,-9 9-1,2 3-61,-4 5 0,-2 1 1,0 1-1,2-2-39,5-5 1,-5 5 0,6-5 0,-2 5-138,0 1 0,3-1 0,-5-3 0,4-1-23,3 1 0,-5 1-21,6-3 1,1 3 0,3-7 0,-1 1-3,-3-1 0,1-2 1,5-6-1,1 0-73,0 0 1,-1 0-1,1-2 1,0-2-24,-1-2 0,1-7 0,0 5 0,-3-3-5,-3-3 0,1-3 0,-5-1 1,-1-1 10,0 0 1,5 1-1,-7-3 1,-2-2-4,-2-2 0,4 0 1,1 7-12,-3-1 1,-2 0 108,-2 1 1,-8 7-1,-5 5 1,-1 6-1,-1 6 1,3 5 181,-3-1 1,-2 7 0,-1-7 0,1 2 0,3 1 284,1 1 1,9-3 0,-2 1-208,4 3 0,2 1 1,2 3-1,4-2 396,6-5 0,7 3-514,6-9 1,-2 2 0,8-4 0,2 2 0,0-1-1,1-3-102,-3-2 0,0 6 0,6 0-21,1-2 0,-3-2 0,-4-2 0,-4 0-902,0 0 0,-6 2 0,4 3-1112,-5 1 1,7 8 0,2-3 0</inkml:trace>
  <inkml:trace contextRef="#ctx0" brushRef="#br1" timeOffset="169">10720 6201 9937,'0'-19'640,"0"6"1,2 3 0,5 2 0,7 2 0,7-1-1,4 1-327,-2 2 1,-3 2-1,-1 2-218,0 0 0,-7 2 0,-1 4 0,-3 7 68,-4 3 0,-2-3 1,-2-1-83,0 3 1,-2-5 0,-2 2 0,-4 1-7,-3-3 1,5 7-1,-7-5 25,-1 5 1,-1 2 0,1-1-33,1 1 1,9-7-1,-2 1-23,4 1 1,4-5 0,4-3 0,7-4 33,3-2 1,3 0 0,2 0-306,4 0 0,-5 0 1,5-2-1,-4-2-576,-2-2 0,-1-3 1,-1 3-1,-2-4-1006,-3-1 1,-8-14 0,4 5 0</inkml:trace>
  <inkml:trace contextRef="#ctx0" brushRef="#br1" timeOffset="170">10944 5790 10211,'7'-13'3526,"-1"1"-3105,0 8 121,-6-5-214,0 9 1,-2 0-165,-4 0 0,4-2-155,-5-4 1,5 2-70,2-9 0,7 7 0,1-4 0,2 2-28,5 3 0,1 3 36,3 2 1,-6 7 0,-3 1 301,-2 2 1,-4 3 191,-10 5 0,-4-7-541,-9-5 1,9-6-1707,4-6-391,3 4 0,12-15 0,1 7 1</inkml:trace>
  <inkml:trace contextRef="#ctx0" brushRef="#br1" timeOffset="171">3063 11038 7728,'-19'-19'2678,"9"9"-2487,2 1 0,6 9 0,-3 5 0,-1 5 1,0 11-1,0 4-97,-1 2 1,-1 12 0,4 0 0,-4 7 30,-3 6 0,7 2 0,-2 4 0,2 2-47,-2 2 1,4 3 0,-5-5 107,5 2 0,2-6 0,0-6 1,0 0-1,0-2-109,0-5 0,-6-3 0,0-5 1,2-4-42,2-6 0,-5-4 9,1-3-6,0 1 0,6-11-48,0-8 1,2-6 0,2-8-1,4 3-78,3 3 0,-5-5 0,4 5 0,1 0-116,-1 0 0,-4 1 69,7 7 0,-1 0 1,7 0 32,0 0 0,-1 0 0,1 0 252,0 0 1,-1 0-1,1 0 1,0 0-50,-1 0 0,3 0 1,2-2-1,2-2-88,-2-2 1,-3-7 0,-1 5 0,0-2-131,-1-5 1,1-1 0,0-3 0,-3 0-118,-3 1 1,3-1-1,-5-2 1,-1-2-23,-4-2 0,3 1 1,-3 5-1,-2 0 156,-2 1 0,-4-1 134,-4 0 1,-5 0 0,-7 3 94,-1 3 1,7 5-1,-1 8 1,-1 2 0,-1 4 32,3 7 1,-5 12 0,5 6 0,-5 2 143,-2-2 0,1 11 0,1-5 1,3 3-56,1-1 0,9-2 0,-2 1 0,4-3-4,2-4 0,2 2 1,4-8-1,6-2-43,5-2 1,4-5 0,4-3 0,4-7-136,0-4 1,8-2 0,-2 0 0,7 0-376,-1 0 0,-1-8 1,-3-5-347,1-3 0,-1-3 1,0 0-1,-1 1-3722,-5-1 3572,-4 0 0,-9-8 0,1-2 0</inkml:trace>
  <inkml:trace contextRef="#ctx0" brushRef="#br1" timeOffset="172">3829 11131 11400,'-7'-12'0,"1"3"1738,2 7 0,2 2-1579,2 19 1,-6-4 0,0 12 0,1-3-1,3 3 1,2 0 0,0 0 95,0-4 1,0-2 0,0-2-1,0-1-59,0 1 1,0 0 0,0-1 0,0 1-13,0 0 1,0-1-1,0 1-115,0 0 0,0-7 1,0 1-56,0 1 193,0-6-442,0 1 1,0-7 0,0 4 54,0 6 0,0 7 0,0 4 154,0 2 1,0 2 0,0-2 0,0 4 10,0 0 0,0 4 0,2-6 0,3 2-86,1 4 0,0 3 0,-6-1 1,0-2-209,0-2 1,0-8 0,0 2 0,0-4-495,0-3 1,2-7-1300,4-5 1,5-21-1,7-5 1</inkml:trace>
  <inkml:trace contextRef="#ctx0" brushRef="#br1" timeOffset="173">3623 11486 8355,'-10'-2'480,"4"-4"0,4 2 0,4-7 0,4 3 1,6 2-1,5-1 0,4 1 0,1 0 0,3 0 1,0 0-1,2 1 0,2 3 0,2 2 125,1 0-2972,-10 0 0,14 9 0,-7 1 0</inkml:trace>
  <inkml:trace contextRef="#ctx0" brushRef="#br1" timeOffset="174">4408 11187 8355,'-13'0'484,"1"2"1,-3 2 0,-1 5 0,-3 1 0,-2 7 0,-2 3 0,-2 7 0,5 0 0,3 2 0,5 1 0,-3 3-811,-1 2 1,5-4 0,3 0-1451,0 2 0,5 1 919,-3-3 0,4 4 0,2-6 1</inkml:trace>
  <inkml:trace contextRef="#ctx0" brushRef="#br1" timeOffset="175">4501 11598 8355,'-19'0'1340,"7"0"-1070,-1 0 1,1 2-1,-7 2 1,1 5 0,1 1-1,3 2 1,3 1-1,1-1 182,-1 3 0,7 1 0,-2 3-477,4 0 1,4-3 0,4-1 0,5-3-91,-1 3 1,13-5 0,-5 1-1,5-1 269,4 0 1,-6 3-1,4 6 11,-4-1 0,-5 1 0,-3 0 0,-5 1 1,-2 3 168,1 2 0,-1 0 0,-8-4 0,-5 2-221,-5 1 0,-13 1 0,-4-6 1,-2 0-393,0-1 0,2-1 0,-4-2 1,3-5-1945,3-2 1,-14-2 0,2-6 0</inkml:trace>
  <inkml:trace contextRef="#ctx0" brushRef="#br1" timeOffset="176">5864 11523 8355,'0'-37'545,"0"2"0,0 4-197,0 6 0,7 4 0,-1 2 2882,-2 1-2612,-2 7 0,-2 5-458,0 12 0,0 13 0,0 12 0,-2 6 0,-2 7-26,-2 6 0,-1 4 0,7 4 0,0 2-414,0 2 1,0 1 0,0-10-1,0-3-248,0-6 1,0-7 0,2-6 0,5-6-1678,5-4 1,5-4 1473,1-5 1,18-4 0,3-8 0</inkml:trace>
  <inkml:trace contextRef="#ctx0" brushRef="#br1" timeOffset="177">6369 11654 8355,'-19'6'396,"0"1"-50,1 7 1,-7 5 0,0 12 0,2 4 298,2 3 0,-2-1 0,3-2 0,3-2-483,0-2 1,9-1 0,2 1 0,6-6 0,4-5 0,4-3 0,3-3 0,3-3-132,3-3 1,8-4-1,2-10 1,0-6-107,0-5 1,-2-4-1,-7-2 1,-1-1 43,-5 1 1,3-4 0,-9 2 102,-2 2 0,-2 2 0,-4 3 46,-4-1 0,-4 9-2464,-9 3 1,7 5 1398,-1 2 1,9 0 0,-4 0 0</inkml:trace>
  <inkml:trace contextRef="#ctx0" brushRef="#br1" timeOffset="178">6836 11729 8355,'-19'12'0,"0"-1"0,1-1 166,-1 0 1,-6 3 0,0 6 2550,2-1-2283,3 1 1,1 0 0,0-1-1,3 1-274,3 0 1,3 5-1,6 1 1,-3-2-197,3-2 1,8-9 0,5-1 0,3-1 78,9 1 1,0-7 0,10 2 0,0-6 18,-2-6 0,4-5 0,-8-7 1,-2-1 54,-2 0 0,-5-6 1,-3 0-1,-7 3-139,-4 1 0,-2 2 0,0 1-468,0-1 1,-2 0-1,-4 1 1,-7-1-73,-3 0 1,3 9-1,3 2-754,1-1 1,-5 7 0,4-6 0</inkml:trace>
  <inkml:trace contextRef="#ctx0" brushRef="#br1" timeOffset="179">7116 11393 8810,'0'-13'398,"0"1"217,0-3 75,0 7 1,0 4 0,0 16 0,0 13 0,0 8 0,0 7 0,0 3-243,0 7 0,0 10 1,0 5-1,0 1-449,0 5 1,0-5 0,0-2 0,0-6 5,0-10 1,0-8 0,0-7-1072,0-2 0,2-10-72,4-3 1,-4-16 0,6-16 389,1-9 1,-1-8 0,7-11 0,-3-3 0,3-1 276,1 0 0,3 1 0,-3 3 462,-3-1 0,3 1 0,-5 9 0,1 4 854,1 2 219,-1 2 1,-4 17 0,-5 8-311,-8 10 0,-11 13 0,-1 4 0,-6 0-343,1 0 0,-1 4 0,0-4 0,-2 0-79,2 0 0,2-2 1,3-6-1,1-1-110,5 1 0,3-7 1,9 1-179,0 1 0,0-3 0,5 1 1,5 3-1,11-1-115,6-1 0,4 3 0,8-5 0,3 1-1977,1 1 0,7-3 412,-6 2 1,16 5 0,-2-7 0</inkml:trace>
  <inkml:trace contextRef="#ctx0" brushRef="#br1" timeOffset="180">8666 11972 8647,'-25'-21'349,"0"-4"0,0 4 0,7-4 1,-1 7-1,-2 3 0,-2 3 0,-2-1 1,3 3-1,1 4 0,2 4 0,-2 2 70,-4 0 0,11 2 0,-5 6 0,3 9 0,-1 7-301,-2 5 0,9 3 1,2 5-1,1 0-80,1 1 1,0-9 0,8-2-1,4-2-85,7-1 1,3-5 0,3-8-2,0-3 0,6-4 0,2-10 0,0-9 0,0-8 17,-5-8 1,-1-4 0,-2-2 0,-1-1-399,1 1 1,-8 0 0,-5 1 0,-4 5-111,-2 6 0,6 5 524,0 1 0,1 11 0,-7 8 242,0 10 1,-3 9-1,-1 6 1,-2 4 38,2 0 0,2 10 1,4-6-1,2 0-146,2 3 1,11-9 0,-1 0 0,7-4-86,0-5 0,4 5 0,0-13-119,2 1 0,-4-3 1,6-10-1,0-6 0,-2-9-215,-4-6 1,2-16-1,-2-1 1,-2-5-951,-2-7 0,-9-8 1,-1-7-1,-3-1 725,-4-3 0,-2-22 0,-2 6 1</inkml:trace>
  <inkml:trace contextRef="#ctx0" brushRef="#br1" timeOffset="181">9021 11150 8355,'0'21'1582,"-2"4"-1065,-5 6 0,5 4 0,-6 4 1,2 5 188,0 6 0,-1 10 0,7 6-335,0 7 1,-2 0 0,-2 10-1,-2-5 1,2-5-255,2 0 1,2-17-1,0-6 1,0-11-1606,0-8 1,0-4 283,0-8 1,-2-17-131,-5-8 0,-3-17 0,-9-6 0</inkml:trace>
  <inkml:trace contextRef="#ctx0" brushRef="#br1" timeOffset="182">8759 11617 8355,'0'12'360,"2"-1"1,5-3 0,5-4-122,5-2 0,10 0 0,4 4 1,4 5-264,2-1 1,3 7-1131,3-5 1,13 5 0,11 2 0</inkml:trace>
  <inkml:trace contextRef="#ctx0" brushRef="#br1" timeOffset="183">10309 11430 9366,'7'-19'700,"-1"1"1,6 9 57,-5 9 0,-1 11 0,-6 16 0,0 10-311,0 11 1,-6 8-1,-3 6 1,1 4-349,0 1 0,1 3 0,7-7 1,0-3-115,0-2 0,0-10 0,0-7 0,0-8-2219,0-8-2856,0-4 4373,0-19 0,-8-12 0,-2-19 0</inkml:trace>
  <inkml:trace contextRef="#ctx0" brushRef="#br1" timeOffset="184">10048 11748 8355,'0'12'370,"0"0"0,8-1 265,5 1 0,10 3 0,3-7 1,4 0-395,3 1 1,2-3 0,2-6 0,3 0-323,3 0 1,-3-8-1,3-5 1,-3-3-1168,-3-3 0,-2 2 0,-3 3 0,-10 1 470,-7-1 1,-1 3 777,-7-1 0,5 10 0,-6 2 238,-1 10 0,-3 7 1,-2 4-1,0 1 1040,0 3 1,0 13 0,0-3 0,0 2-655,0 5 1,2-1 0,2-3 0,2-1-361,-2 0 1,0-1 0,0-3-728,3-2 1,-1-8-643,-6 2 0,6-15 1,0-12-177,-1-15 1,-3-18-1,-2-13 1</inkml:trace>
  <inkml:trace contextRef="#ctx0" brushRef="#br1" timeOffset="185">10683 11523 8355,'0'-10'1261,"6"4"-2232,0 12 1,9 13-1,-5 10 1</inkml:trace>
  <inkml:trace contextRef="#ctx0" brushRef="#br1" timeOffset="186">10963 12046 8355,'-2'19'0,"-4"0"0,4-1 1683,-5 1 0,-1-7-1231,2 1 1,0-19-1,6-7-578,0-14 0,8-2 0,4-2 0,5-2-23,2-2 1,-7 6 0,1 4 0,1 4-221,3 2 1,1 3 0,1 3 190,0 7 0,-7 4 1,-1 4-1,-1 4 368,0 7 0,-5 3 0,1 5 0,-4 4-103,-2 6 1,0-2-1,0 0 504,0-2 0,2-2 0,2-6-119,2-1 1,1-3-530,-7-9 1,0-8 0,2-17 0,2-1-384,2-5 1,2-2 0,-4-4 0,5 6 76,1 4 0,0 2 0,5 1 0,-3 1-274,3 5 0,2 1 653,1 5 0,-1 6 0,-5 0 0,-5 10 390,-5 7 0,0 2 0,2-1 47,2 1 1,0 6 0,-4 0 0,3-2-1,3-3-142,2-1 1,-4-2-1,5-3 1,-1-3-207,1-3 0,-5-2 0,6-6-196,3 0 1,-5-2-1,3-4 1,1-7-329,3-3 0,1-3 0,1 0 0,0 1 51,-1-1 0,1 0 0,0-1 0,-1-3 129,1-2 0,0 0 1,-1 6-1,-1 1 134,-4-1 1,1 0 499,-8 1 1,-2 1-138,-10 4 0,-4-1 1,-9 8-1,0 2 1,1 4-8,-1 6 0,0 4 0,-1 9 0,-3 0 97,-2-1 0,0 1 0,6 2 1,3 1-141,3 3 0,-3 2 0,5-4 1,1 4 38,4 2 0,4-6 1,2 2-1,2-2-35,4 2 1,6-5-1,13 5 1,6-4-85,5-2 1,9-7-1,5 1 1,4-1-379,2-2 1,0-1 0,-2-9 0,-2 0-2209,-2 0 0,0 0 1,6 0-1</inkml:trace>
  <inkml:trace contextRef="#ctx0" brushRef="#br1" timeOffset="187">13148 11748 8355,'0'-19'-25,"0"0"1,0 7 1659,0-1-564,0 9 0,0-8-464,0 12 1,0 4 0,0 14 0,0 3-380,0 4 1,0-2 0,0 6 0,0 0 0,-2-2-26,-4 0 0,4 6 1,-4-2-1,4 5-103,2 1 0,-7 0 1,1 3-1,2-1 0,2 3 28,2-1 1,-6-6 0,-1 7-53,3-9 1,2 2-1,2-5 1,0 1-28,0 0 0,0-8 1,2 1-1,2-3 30,3-2 1,7-2 0,-1-3-54,3-2 0,3-7 1,0 1-1,-1-4 1,1-2-42,0 0 1,6 0 0,-1 0 0,-1 0-387,-2 0 0,-4-8 0,-3-3 0,-1-1-287,1-1 0,-6 1 1,-1-7-1,-3 1-1599,2-1 1,-4 0 1407,4 1 1,-12-1 0,-4 0 0</inkml:trace>
  <inkml:trace contextRef="#ctx0" brushRef="#br1" timeOffset="188">12961 12084 10721,'11'-2'890,"10"-3"1,6-3 0,6 0 0,0 0 0,6 3 0,1 1-891,-1-2 0,-1 4 0,-3-4-888,-4 4 1,4 2 0,-4 0-1031,5 0 1,1 0-1,0 0 1</inkml:trace>
  <inkml:trace contextRef="#ctx0" brushRef="#br1" timeOffset="189">13914 12102 8355,'-12'0'-2086,"1"2"2531,3 5 0,-7-5 1069,3 4 1,4-6-704,1-6 1,5-5-447,2-7 1,0 5-265,0 1 1,2 8 0,2-5 0,5 3-198,1 0 1,3 0-1,5 6-393,1 0 1,-2 2 283,-5 4 0,-4 4 1,-8 9-1,0 0 309,0-1 0,-8 1 141,-4 0 0,-5-7 1,-2-1-1,1-3 1366,-1-4-1406,0-2 1,3-4-297,3-4 0,5-5 0,10-7 0,2-1-488,2 0 1,9 7 0,-3 2-920,5 1 0,-5 3 1,1 6 1059,1 0 0,3 0 0,2 0 1</inkml:trace>
  <inkml:trace contextRef="#ctx0" brushRef="#br1" timeOffset="190">13914 12625 7801,'-19'0'578,"1"0"0,7-2-90,5-4 0,4 2 0,4-9-181,4-1 0,5 3 0,7 1 68,1 2 0,-7-5 0,1 7-306,1 2 1,-3 2 0,1 4-154,3 4 1,-7 5 0,-2 7 164,-4 1 1,-4 0-1,-2-1 2,-2 1 1,-9-7-60,3 1 1,-5-9-115,-1 2 1,1-6 0,3-4 0,3-4-915,3-3 1,-5-1 0,7-7-1345,2 1 1988,2 7 1,-6-5 0,-3 5 0</inkml:trace>
  <inkml:trace contextRef="#ctx0" brushRef="#br1" timeOffset="191">2951 13167 8719,'-10'-19'844,"1"9"1,9 4 0,0 12-1,0 6 1,0 5 0,0 4-627,0 4 0,6 6 0,1 12 1,-3 5-1,-2 2 0,-2 0 0,0-1 1,0 1 183,0 0 0,0-6-326,0 5 0,0-7 1,0 1-1,-2-5 0,-2-5 119,-3-2 1,1-8 0,6 2-221,0-4 0,0-3-340,0 1-1956,0-9 1463,0-1 1,0-24 0,0-4 123,0-1 1,0-7 0,0 0-1,0-2 139,0-4 0,0 3 0,0-1 0,0-2 357,0-2 1,-8-2 0,-2-1 0</inkml:trace>
  <inkml:trace contextRef="#ctx0" brushRef="#br1" timeOffset="192">2951 13279 8355,'0'-19'0,"0"1"0,0-1-130,0 0 1177,0 1 1,0-1 1272,0 0-1550,0 1 1,2 7-499,4 5 0,-4 14 0,7 9-63,-1 6 0,-4 8 1,6-4-1,1 2-38,-1 4 0,-4 2 0,7 1 0,-1-3-113,-1-2 0,5-2 0,-3 2-93,3-6 1,-3-2 0,-1-2 0,1-1 0,-1-3 127,1 0 1,-1-1-225,7 3 0,-7-7-36,1 1 0,-7-11 1,4-2 164,-2-11 0,5-7 0,-5-5 0,1-4-78,-1-2 1,6-2 0,-3-5 0,1 3 6,1 2 0,-7 2 0,6-4 1,1 4-39,-3 2 1,7-4-1,-7 6 1,3 2 59,-1 2 0,-6-4 0,5 0 53,-3 3 0,4 1 16,-5 2 98,-1 9 0,-4 2 0,2 10-85,2 4 1,1-2 0,-7 8 0,0 5 68,0 6 1,0-2 0,0 6 0,0-3 33,0 1 1,0 7 0,0-6 0,0 1 12,0 0 1,0 5 0,0-5 0,0 0-1,0 0 0,0 4 1,0-4-1,0 0-79,0 0 1,0 4-1,0-6-67,0-3 0,0 5 1,0-2-1,2-2 0,2-2 31,2-2 1,0-1-1,-4-1 1,2-3-76,3-1 0,-1-7 0,-4 6 21,4 3 0,-4-5 1,4 3-14,-3 1 1,-3-3-757,0 1-741,0 1-1078,0 5-346,0-7 1686,0-3 0,0-8 1</inkml:trace>
  <inkml:trace contextRef="#ctx0" brushRef="#br1" timeOffset="193">4221 13074 8355,'0'-19'63,"-2"6"0,-2 1 0,-5 0 0,-1 1 0,-5 5 0,-1 6 0,-3 6 0,3 7 3431,3 3-3314,-3 3 0,5 2 0,-8 4 1,1 6 42,-1 4 1,3 4 0,1 5 0,5 4-44,1-1 1,-3 14 0,6-7 0,1-1 10,3-1 1,2-4 0,0 2 0,0-7 11,0-3 0,0-3 0,0 1 0,0-3-94,0-4 0,7 2 1,1-8-1,0-2-11,1-2 0,5-3 1,-1 1-33,3 0 0,-3-7 1,-1-1-1187,3-3 1,-1 0-439,-1-2 0,3-4 1,-3 5-235,3-5 1101,-5-11 0,5-1 0,-5-9 0</inkml:trace>
  <inkml:trace contextRef="#ctx0" brushRef="#br1" timeOffset="194">4538 13148 6931,'0'-18'1672,"0"-1"654,0 9-1763,0 1 1,0 26 0,0 8-292,0 8 0,-6 4 1,0 1-1,2-1-68,2 0 1,2 7 0,-2 2-1,-3-1-9,-1 1 0,0-3 0,6-5 1,0-3-20,0-4 1,0 4 0,0-5 0,0-1-73,0-5 0,2 3 1,2-2-1,5-4-278,1-6 1,-4-1 0,7-6 0,1 1 16,3-1 1,1-2 0,1-6-1,0 0-579,-1 0 0,1 0 1,0-2-1,-1-4-1319,1-6 0,0 1 1473,0-1 1,-9-9-1,-2-8 1</inkml:trace>
  <inkml:trace contextRef="#ctx0" brushRef="#br1" timeOffset="195">4314 13596 10625,'9'-10'0,"3"2"0,5 2 0,1-3 0,3 1 0,2 0 0,4 4 0,0-1 0,2 1 125,0-2 1,-4-2-1,4 4 1,-2-3 0,-4 3-1,-3 0 1,1 0-547,4-2 1,-4-3-813,4 3 1,-4 4 0,-3-6 0</inkml:trace>
  <inkml:trace contextRef="#ctx0" brushRef="#br1" timeOffset="196">4893 12887 8316,'9'-11'953,"1"5"1,9 10 0,-1 5-410,1 1 0,0 5 0,-1 7 0,-1 5-310,-5 2 0,11 5 0,-4 9 0,2 7 144,-1 4 0,5 4 1,0 4-1,-2 5 40,-2-1 0,-3 0 0,1-5-359,0 1 1,-9 0-1,-4-4 1,-4 2-1,-2 3-187,0-3 1,-14-2 0,-5-2-1,-4-2-1331,-4-4 0,5 2 1,-7-9-1,0-1 140,-1-3 1,-1 7-1,-6 2 1</inkml:trace>
  <inkml:trace contextRef="#ctx0" brushRef="#br1" timeOffset="197">5846 13690 7892,'-11'2'-681,"5"4"825,-4-4 1,6 7 344,-9-9 1,9-3-1,-4-1 1,-1-2 0,-1 0-1,-2 0 2318,-1-1-2343,9 1 1,-4 4 0,10-2-290,4-2 0,4 0 1,11 6-1,4 0 1,6 0-124,4 0 1,3 0 0,1 0 0,3 2-94,1 4 1,1-4-1,-7 4 1,1-4-49,-1-2 0,-6 0 0,-2 0-195,-2 0 0,-2 0-399,-6 0 1,-9 2-1496,-4 4 1,-6-3-124,-6 3 2057,-4-4 1,-17-10-1,-2-3 1</inkml:trace>
  <inkml:trace contextRef="#ctx0" brushRef="#br1" timeOffset="198">5883 13540 8355,'-10'-8'342,"3"-4"1,5 1 0,2-1 432,0-3 1,2 5-1,5 0 1,5 1-503,5 5 0,-5 2 1,1 2-1,1 0 0,3 0 1,1 0-1,3 2 0,4 2 77,6 3 1,5-1 0,1-6-1,0 0-203,1 0 1,-1-6 0,-2-1 0,-2 3-272,-1 2 0,-10 0 0,3-2 0,-4-2-470,-2 1 0,-7 3-1616,1 2 0,-9 2 1003,2 5 1,-12 3-1,-5 9 1</inkml:trace>
  <inkml:trace contextRef="#ctx0" brushRef="#br1" timeOffset="199">7527 13503 8355,'10'-8'0,"0"4"-905,-3-9 0,-5 7 871,4-6 958,4 7 1,-10-9-1,0 8-447,-10 1 1,-7 10-1,-1 3 1,-3 0-280,-4 1 1,2 5-1,-8-2 1,-2 5-1,-2 2 1,-11 6 0,-4 0 0,-6-3 16,-6-1 0,4 4 0,-5 0-129,5-2 1,-2-2 0,2-3 0,6 1 0,7-3-121,9-3 0,1 1 0,10-5 0,2-1-891,2 0-123,11-1 0,4-7 665,12 0 0,11 0 0,10 0 0,2-2-374,4-5 0,2 3 275,3-8 1,7-1 0,3-5 0</inkml:trace>
  <inkml:trace contextRef="#ctx0" brushRef="#br1" timeOffset="200">7489 13690 8355,'19'0'-2539,"-7"0"3461,1 0-500,-9 8 1,-4 3 0,-12 5 0,-3-1-94,3-3 1,-11-6 0,4 7 0,-4 1-73,-4 3 0,-2 0 0,-8-3 1,0-2-160,-1 3 1,-1 2 0,-3 1 0,-1 1-127,1 0 0,3-1 0,1 1 25,1 0 0,2-3 0,4-1 0,6-5 0,4 1-1412,2-1-1098,1-6 2042,-1 4 1,11-16 0,8-6 470,10-9 0,7-6 0,1-9 0</inkml:trace>
  <inkml:trace contextRef="#ctx0" brushRef="#br1" timeOffset="201">7060 13335 6717,'0'-8'87,"2"8"0,2 10 0,2 9 0,0 4 0,1 4 0,-1 2 559,-2 4 0,4 4 0,1 5 1,-1 1-1,0-1 0,-4-3 1,-2 1-1,0 1-194,5 3 1,-5-1 0,4-5 0,-4-3-258,-2-4 0,0 4 0,0-6-391,0 0 1,0-2-1,0-8 1,0 0-3591,0-1 3113,0-7 1,0-5 0,0-14-1,0-9 219,0-6 1,8-18 0,3 1 0</inkml:trace>
  <inkml:trace contextRef="#ctx0" brushRef="#br1" timeOffset="202">7265 13316 8355,'0'-8'-630,"0"8"1578,0 10 0,0 9 1,0 6-427,0 6 0,0-2 0,0 4 0,2 5 0,2 3-170,3 1 0,-1-3 0,-4-1 0,2-1-177,2 0 0,1 1 1,-7-1-1,2 0-95,4 1 0,-4-3 1,4-4-1,-4-4-409,-2 0 0,0-6-2885,0 4 1420,0-5 1,8-9 148,5-5 1452,4-12 0,1-13 0,1-10 0</inkml:trace>
  <inkml:trace contextRef="#ctx0" brushRef="#br1" timeOffset="203">8460 13559 7918,'-6'-12'-148,"0"-1"0,-6 7 1,5-6-1,1-1 0,0 1 1,-2-1-1,-3-1 0,-3-3 1,-3 0-1,-2 3 669,1 1 1,-3 7 0,-2-4 0,-2 2 0,0 3 0,0 5-203,1 7 1,-3 3-1,4 11 1,-2 2-213,2 2 0,2 8 1,5-2-1,3 4-178,7 2 0,4-1 0,2-5 0,0-4 256,0 0 0,10-8 0,7 1-110,6-5 1,4-11 0,-2 2-1,4-4 1,2-6-15,0-8 1,-6-1 0,2-14 0,-2 2-693,-3 0 0,-11-8 0,5 4 1,-5-2 128,-7 0 0,0 8 1,0-2-1,3 4-677,-3 3 1366,-2 7 1,-11 3 0,-1 10-104,0 4 1,1 5 0,7 7 0,-2 1 513,-2 0 1,0-1 0,6 3-1,0 2 147,0 2 1,2-6 0,4-7-312,6 3 0,1-7 0,4-2 1,5-4-422,5-2 1,-2 0-1,4-2 1,0-6 0,0-9-540,5-6 1,-1-10 0,0 2-1,-4-4 81,-2-3 1,-2 1-1,-6-2 1,-1-5-176,1-6 0,-9-2 0,-1 0 0,-3 5 423,0 1 0,0 5 0,-6 7 0,0 5 789,0 2 1,0 9-259,0 5 1,-2 9-1,-4 2 227,-6 12 0,1 5 0,-1 16-132,-3 2 0,5 5 1,-1 5-1,1 9-153,0 8 0,3 9 1,-5 14-1,-3 8 1,7-42-1,0 2-299,-2 0 0,1 1 1,2 0-1,2 0 1,-1 2-1,1 0 1,1-3-1,0 0-64,0 44 0,2 1 0,2-15 0,2-5 89,4-5 0,2-7 0,7-10 1,-3-4-182,3-6 0,2-13 1,-1-6-1,-1-7 170,-3-5 0,1-5 0,7-12 0,3-6-98,2-9 0,6-21 0,-6-3 0,-2-11 33,-2-8 0,-5 1 1,-3-9-343,-7-7 1,-4 9-1,-2-5 1,0 7 70,0 5 1,-10 12 0,-7 7 0,-8 7 0,-4 8 424,-4 6 1,-2 0-1,-3 15 1,1 2-132,0 2 1,1 2 0,3 0 0,4 0-858,2 0 0,2 0 615,6 0 1,9 8-1,2 3 1</inkml:trace>
  <inkml:trace contextRef="#ctx0" brushRef="#br1" timeOffset="204">10141 13092 8355,'-2'-21'0,"-2"-1"0,-2-3 0,2 2 0,-5 8 0,1 5 761,-2 2 0,-3 1 1,-5 7-1,-3 3-283,-4 3 1,8 0 0,-5 13 0,-1 8 0,2 6-222,0 4 0,3 9 1,1 4-1,4 6 83,7 6 1,4-2 0,2 11 0,0 1 10,0 1 1,0 6 0,2-13 0,2 3-179,3-1 0,-1-8 1,-6 3-1,0-5-158,0-2 1,-2-9 0,-2-3-1,-5-7-198,-1-5 1,4-5 0,-7-11-593,-1-3 0,3-5 0,1-10-453,2-4 1,-7-13 0,3-14 0,-5-9-2021,-2-8 2851,1-4 1,-1-10 0,0-2 0</inkml:trace>
  <inkml:trace contextRef="#ctx0" brushRef="#br1" timeOffset="205">9637 13653 8355,'10'-9'992,"7"5"0,-5-6-308,5 1 1,2 3 0,2 4 0,1-2-325,3-2 0,2-1 0,-4 7 0,4 0-332,2 0 1,-4 0 0,6 0-410,2 0 0,-4 0 0,0 0 0,0 0-747,1 0 0,-8-2 0,3-4 0,-4-6 419,-2-5 1,-1-2-1,1 1 1</inkml:trace>
  <inkml:trace contextRef="#ctx0" brushRef="#br1" timeOffset="206">10272 13428 8355,'0'-8'1434,"0"8"-942,0 10 1,0 7-1,-2 2 1,-2 1 31,-2 5 0,-3 4 1,5 7-1,-2-3-188,2-2 0,2-8 0,2 2-223,0-4 0,0-3 0,2-1 1,4-5-33,6-6 1,5-3 0,2-6 0,-1-3-796,1-6 0,0-7 0,-1-4 0,1-2-119,0 3 0,-1-5 1,1 0-1,-2 0 345,-5 0 1,3 2 0,-7 6 601,2 0 748,-5 1 1,3 9 32,-8 9 0,0 9 0,0 9 1,0 1-455,0 0 1,0 2-1,0 1-167,0 3 0,0 6 0,0-6 0,0 0-215,0 2 1,2-8 0,4 2 0,7-9 0,3-2-342,3 1 1,0-7-1,-1 2 1,1-6-891,0-6 0,-1-7 1,1-9-1,0-3 25,-1 2 0,1-14 0,0-3 1</inkml:trace>
  <inkml:trace contextRef="#ctx0" brushRef="#br1" timeOffset="207">10832 12980 8355,'-18'0'1166,"-1"0"1,2 8-1,3 7-568,1 8 1,9 6-1,-4 10 1,2 5-1,0 4 42,1-1 0,3 9 1,2-2-622,0 6 0,-2 3 0,-2-9 0,-2-5 0,2-5-293,2-4 0,2-5 0,2-2 0,2-4 52,2-2 1,2-4-1,-3-9-1525,1-1 0,6-11 1,-4-2 714,3-10 0,1-15 0,7-4 1</inkml:trace>
  <inkml:trace contextRef="#ctx0" brushRef="#br1" timeOffset="208">11056 12961 8355,'0'-10'1009,"0"2"1,-6 16 0,0 5 0,0 5-406,-3 7 1,5 6 0,-6 13 0,0 4-171,-1-1 0,5 13 1,-4-1-1,1 3-230,5 2 0,0-2 1,0-6-224,-2 0 1,-1-8-1,7-4 1,0-5-1548,0-1 0,0-7-490,0 0 0,9-8 0,1 4 1</inkml:trace>
  <inkml:trace contextRef="#ctx0" brushRef="#br1" timeOffset="209">12345 13503 8355,'19'-27'-91,"0"-4"0,-3 2 273,-3-2 0,1 2 0,-8-4 0,1 3 114,1 4 0,-6-6 0,2 7 0,-6 3 11,-4 1 0,-9 8 1,1 3-1,-7 2 282,-4 4 1,0 2 0,6 4 0,1 2-333,-1 2 1,0 11 0,3-1 7,3 7 0,-3 10 0,5 0 0,-1 9 0,2 8 29,1 4 0,3 4 0,6 2 0,0 4 150,0 3 1,0 5 0,0 5 0,0-6-190,0-5 0,0 3 1,0-7-1,0-4-293,0-6 0,-6 0 1,0-11-1,-1-3-526,-1-5 0,6-10 1,-6-1-732,-1-7 1,5-7-493,-8-8 1,6-14 0,-5-7 730,3-6 0,-7-4 0,5-6 1</inkml:trace>
  <inkml:trace contextRef="#ctx0" brushRef="#br1" timeOffset="210">11897 13765 8355,'12'-3'884,"1"-3"0,1 4 0,9-6 1,4 2-321,2-1 0,0-1 0,4 4 0,-3-2-603,-4 2 1,8 2 0,-5-1 0,2-1-556,0-2 0,-6 0 0,6 4 1,0-2-1,-2-5 0,-4-1 0,-4-2-736,-2 1 0,-7-5 1,-2 3 1359,-1-4 0,-1 7 1,-4 2 1651,2-1-1034,1 7 1,-7 2 0,0 13 0,0 3 0,0 3 3,0 0 0,6 0 1,0 1-1,0 3-359,3 2 1,-7 6-1,6-4 1,-2 0-55,0 0 1,3 4-1,-5-6-84,2-2 0,0-2 201,-6-3-277,0-7 1,-6-11 0,0-13-1,2-5-12,2-7 1,2 2-1,0-8 1,0 0 0,0-1 22,0 1 0,6 9 0,2-3 1,2 4-318,5 2 1,2 3 0,1 1 0,1 5-907,0 1 1,-1-3 0,3 6 0,2 2-446,2 1 1,2 1 895,-2-4 0,4 4 0,8-6 1</inkml:trace>
  <inkml:trace contextRef="#ctx0" brushRef="#br1" timeOffset="211">13092 13578 8816,'-18'0'677,"-1"0"0,0 0 0,1 0 0,-1 0-200,0 0 1,7 8-1,-1 5 1,-1 3-302,-3 3 1,5 0 0,1-1 0,3 1-40,4 0 0,-4 5 0,1 1 1,3-2 15,2-2 1,4-2-1,4-3-126,7-3 1,3 1 0,3-8 0,0-4-139,-1-6 0,1 0 1,0-10-139,0-7 1,-1 2 0,1-8 0,0 2 0,-3 0-10,-3 3 0,1-5 0,-8 0 1,1 0-923,1 0 1,-6 2 771,4 6 0,-4 11 945,-2 8 0,-2 10 0,-2 13-104,-2 2 1,0 0 0,6-6 0,0-1-142,0 1 0,0 6 1,0 0-1,2-3-71,4-1 0,2-8 0,7-3-132,-3-2 0,1-1 1,5-7 35,1 0 0,0-9 0,-1-3-346,1-5 0,0-4 0,-3-1 1,-1-3-1,-3 2 20,3 2 0,1 3 0,3 1 1,0 4-89,-1 7 1,-5 4-1,-1 2 372,3 0 0,-7 2 0,-2 4 0,-4 7 24,-2 4 1,0 3 0,0 3 0,0 4 229,0 2 0,0-6 0,0 4-52,0 0 0,0-6-261,0 4 1,0-15-151,0-10 1,0-10 0,2-13 0,5-4 0,5 0-123,5 0 0,-5-6 1,1 4-1,1-1 3,3 6 1,1 3-1,1 2 1,0 3-238,0 3 1,-7-1 0,0 7 449,3 3 1,-7 4 0,1 6 0,-3 9 337,0 8 0,0-2 1,-6 6-1,0-3 131,0 1 0,0 0 0,-2-4 0,-2 2-76,-2 2 1,0 0 0,6-7-139,0 1 0,0-7-268,0 1 1,2-9-191,4 2 0,4-12-756,9-6 0,-7-3 1,-1 0-1,-1 5 216,0 2 0,-3 0 1,5 3 254,3-1 0,-5-6 571,2 5 0,-1-1 1,3 4 401,-1-2 0,-1 0 28,7 6 0,0 0 0,-1 0 0,1 0-2,0 0 1,-1 0-1,1 0-328,0 0 1,-5-7 0,1-1 0,1-2-1,-1-3-29,1 3 1,7-7-1,2 5 1,-4-5-84,-7-1 0,1-1 0,-7 0 0,1 0-206,-1 1 1,-2-1 0,-6 0 0,0 1 151,0-1 1,-8 2-1,-5 3 109,-3 2 1,-3 7 0,-2 1 62,-4 8 0,5 7 1,-5 7-1,4 1 1,2 2 76,1 4 0,-1-2 0,0 8 0,3 0-87,3-2 1,-1 4 0,8-6 114,1 2 0,3 0 1,2 4-1,2-4-85,5-2 1,3-2-1,9-6 1,1-2-1,3-3-325,2-1 1,2-9-1,-4 2 1,4-4-384,2-2 1,-6-2 0,2-4 0,-5-5-959,-1 1 0,0-7 0,-3 5 0,-1-5 869,-3-1 0,-7-9 0,3-2 1</inkml:trace>
  <inkml:trace contextRef="#ctx0" brushRef="#br1" timeOffset="212">14605 13578 8355,'10'-19'1136,"5"0"-496,-9 1 0,0-1-273,-6 0 1,-8 9 0,-4 4-405,-5 4 0,-2 10 0,1 4 0,-1 5 154,0 2 1,1-1 0,1 1 0,2 0-82,3-1 0,8-5 0,-2-1 0,4 3 191,2 2 1,8-5-1,4-2 1,7 1 37,6-1 0,-4-4 0,4 5 1,-5-1 53,-1 0 0,0 3 0,-3 6-123,-3-1 1,-5 1 0,-10 0-195,-4-1 1,-7 1 0,-12 0 0,-4-3 0,-2-1-206,0-3 0,6-6 1,-4 5-1,2-3-5337,4-4 4593,-6-10 0,0-4 0,-8-9 0</inkml:trace>
  <inkml:trace contextRef="#ctx0" brushRef="#br1" timeOffset="213">15558 13634 8355,'-9'-11'675,"-1"-3"1,-7 6-1,3-1 1,1 1 226,-1 4 1,3 10 0,1 7-722,2 3 1,1 3-1,7 2 1,0 1-128,0 3 0,0 2 0,0-4-56,0 2 1,0 0 0,3-6 0,3-3 66,6-3 1,7-5 0,2-10-254,-3-4 1,7-7-1,-8-10 1,4-2-191,-5 3 1,3-5 0,-7 0 0,3 0 38,-3 0 0,5 2 0,-7 6 494,1 0 125,-3 9 1,-8 10 0,0 13-1,0 3-47,0 3 1,0 2 0,0 1 0,0 3 163,0-2 1,0 4 0,0-2-241,0-2 0,8-2 0,5-5 0,3-3 77,3-7 0,0-4 0,-1-4-748,1-4 0,0-5 0,-1-7 1,1-3-1,2-2-218,4-2 0,-5-6 0,3 4 0,-6-2 22,-5-4 1,-1 6 0,3 2 0,-3 4 635,-3 2 0,0 1 0,-4-1 670,3 0 1,-1 7 3133,-6 0-1978,0 7-1505,0-3 0,0 10 1,-2 4-1,-2 7-7,-3 3 0,1 5 0,6 4 0,-2 6 88,-4 4 0,4 11 0,-5 6 1,5 6-126,2 4 0,0 17 0,-2 0 0,-2 6-90,-2 2 1,0-8 0,6 0 0,0-8-319,0-9 1,0-6 0,0-6 0,0-9-407,0-8 0,0 1-628,0-10 0,0-9 812,0-15 1,0-17-1,0-14-306,0-4 0,0-11 1,0-3-1,0-7 0,0-7 247,0-5 0,0-5 0,0-4 0,0 1 168,0 1 0,0-8 1,2 14-1,2 5 543,2 4 0,7 6 0,-5 6 0,2 9 134,5 6 0,1 10 0,1-2 0,-2 6 580,-3 7 0,0-3 0,7 9-205,0 2 0,-3 4 0,-1 6 0,-5 6-437,-1 5 0,-3 10 0,-6 4 0,0 2-122,0-1 1,-8 3-1,-5-6-221,-3 0 0,-3 0 0,0-6 1,0 2-284,1-2 1,5-9-3590,1-2 2521,8-7 0,-5-5 0,9-11 1</inkml:trace>
  <inkml:trace contextRef="#ctx0" brushRef="#br1" timeOffset="214">16753 12961 8355,'-11'3'520,"5"3"0,4 6 0,2 5 1,0 4-1,0 3 0,0 10 1,0 7-1,2 9 0,2 4 1,3 4 128,-3 4 0,-2-2 0,-2 7 1,0-3-1,0-6-783,0-6 0,0 0 0,0-8 1,0-5-1,0-6 0,0-8-2214,0-4 1,-6-13 371,-1-8 1,-5-10 1569,6-15 1,-17-4 0,2-8 0</inkml:trace>
  <inkml:trace contextRef="#ctx0" brushRef="#br1" timeOffset="215">16585 13503 8355,'-11'-12'907,"5"-1"-334,-4 9 0,8-6 0,-2 6-54,8-3 0,6 1 1,9 6-1,1 0-214,5 0 0,4-6 1,9 0-1,-1 1-195,0 3 0,-1-4 1,-3 0-1,-2 2-1123,2 2 0,-6 2 0,-2 0-2874,-4 0 3372,-11 0 0,7 0 0,-7 0 0</inkml:trace>
  <inkml:trace contextRef="#ctx0" brushRef="#br1" timeOffset="216">17089 13522 8781,'10'8'1625,"-1"-4"-918,-9 9 1,0-1 0,0 7-358,0-1 1,-7-5 0,-1-1-134,-2 3 1,4 4-1,-5 3 1,3 3 0,4 0-34,2 2 1,2-6 0,0 4 0,2-4-184,4-3 0,-2-1 0,9-3 0,3-3 31,7-3 1,-2-4-1,6-10 1,-2-6-102,-1-5 0,1-10 0,-4-4 0,0-4-47,-2-3 0,1 1 0,-13 0 1,-3 1-84,-2 5 0,-4-4 0,-5 6 0,-7 0-285,-9 4 0,0 10 0,-8 5 0,-2 2-423,-2 3 1,-1 3-1,3 4 2,2 5 1,0 3 0,-6 9 0</inkml:trace>
  <inkml:trace contextRef="#ctx0" brushRef="#br1" timeOffset="217">18210 13055 8355,'18'-31'0,"1"2"0,0 2 0,-3 2 0,-1 6 1931,-3 0 94,-8 1-1570,5 7 0,-9 5 1,0 12-1,0 7 4,0 3 1,0 11-1,0 5 1,0 3-220,0 2 0,0 9 0,2 4 0,4 4-216,6 2 1,3-2 0,-1-3 0,-1-5-97,1-6 0,-5 1 0,-1-12 0,-2 0-775,0-4 1,1-4-105,-7-3 1,-9-5-1,-3-3 1,-5-1 203,-1-5 0,-3-10 0,-2-9 0,-4-6 130,-2-4 0,6-2 1,-2 5-1,2-3 633,-1 2 0,3 2 1,-4 4 807,4 5 1,11 2 72,4 3 1,6 5-1,6-4 1,6 2-117,5-2 1,8 4 0,2-7 0,2 3-546,4 0 0,2-7 0,3 5 0,-3 0-38,-4 0 0,4-7 1,-4 5-299,5-1 0,-7-3 1,-4 8-1,-5 1 1,-1 3 2,0 2 1,-7 0 0,1 0-91,1 0 0,-3 9 1,-1 3-1,-2 5 286,-4 1 0,1 3 0,-1 2 0,2 4 118,-2 2 1,-2-6 0,-2 4-1,0-2-101,0 0 1,0-1 0,0-5-1343,0 0-1192,0-1 1,0-9 1409,0-9 0,0-9 0,0-9 0</inkml:trace>
  <inkml:trace contextRef="#ctx0" brushRef="#br1" timeOffset="218">18714 13074 8355,'0'-11'854,"0"3"1,8 10-1377,5 4 0,-5-2-300,-2 9 1,4-1-1,1 7 1</inkml:trace>
  <inkml:trace contextRef="#ctx0" brushRef="#br1" timeOffset="219">18938 13447 8355,'0'19'671,"0"-1"1,-6-5 1022,-1-1-1139,1-8 1,6 3-1,2-14-475,5-5 1,3-7-1,9-3 1,-1-5-113,1-3 0,0 1 1,-3-2-1,-1 6-222,-3 5 1,1 3 0,5 5-325,1 5 615,0 5 1,-9 11-1,-2 5 1,-1 7 0,-1 4 64,-2-2 0,-2 6 1,-2 0-1,0 0 366,0-4 0,0-5 0,0-1-217,0 0 1,2-9-321,4-4 0,-1-12 0,5-8 0,-2-7-87,-4-4 0,7-8 0,-1 4 1,3 0-182,-1 4 1,-2-2 0,5 2 0,-3 4-270,3 7 0,1-1 439,3 9 0,-2 2 1,-5 10 254,-6 6 0,-3 5 0,-3 4 1,2 2-1,2 4 80,2 2 1,0-5-1,-4 6 1,2-3 424,3-5 1,7-3-1,-3-4 1,1-5-440,0-2 1,1-2 0,6-6 0,-1 0-33,1 0 1,0-8-1,1-4 1,3-5-18,2-2 1,0 1 0,-6-1 0,-1 0-337,1 1 1,0-1 0,-1 0 0,-1 1-536,-5-1 1,3 0 0,-9 1 0,-2-1-627,-2 0 1424,-2 1 0,-2 1 0,-4 5 0,-6 7 0,-5 10-29,-2 7 0,1 5 0,-1 1 0,0 1 675,1 0 1,1 6-1,5 2 1,5 0-102,5-1 1,2 1 0,0-4 0,2 2-295,5-2 0,3-2 0,9-3 0,1-1-272,5-5 0,2-3 0,6-9 0,-3 0-597,-3 0 1,4-2-1,-4-2 1,0-5-1517,0-1 0,6-3 0,-4-5 1</inkml:trace>
  <inkml:trace contextRef="#ctx0" brushRef="#br1" timeOffset="220">20843 12737 8355,'0'-18'72,"2"1"1,2 3 3839,2 1-1237,1 9-2351,1-4 0,-6 22 0,4 7 0,-4 6-131,-2 6 1,0 2 0,0 5 0,0 3 9,0 7 1,-2 12 0,-2 5 0,-2 3-36,2 5 1,2-13 0,2 7-58,0-9 0,0-10 0,2-2 0,4-3 0,6-5-34,5-7 0,2-6 0,-1-11 0,1-3-534,0-7 1,6-4 0,-1-2 0,-1-2-239,-2-4 1,-2-7 0,-1-9 0,-1-5-1558,-5-2 1,-3-3-1,-9-5 1</inkml:trace>
  <inkml:trace contextRef="#ctx0" brushRef="#br1" timeOffset="221">20656 13167 8355,'0'-10'2114,"0"-7"-1312,0 4 0,2-3 0,7-3 0,9 3 1,11 1-642,7 3 0,1 7 1,0-3-1,1 2 1,-1 0-1,-2 2 1,-2 2-1,-3 2-1484,-4 0-856,8 8 1,-14 2-1,7 9 1</inkml:trace>
  <inkml:trace contextRef="#ctx0" brushRef="#br1" timeOffset="222">21609 13186 13364,'2'-11'-874,"4"5"776,6 4 1,-1 2-1544,1 0 1,1 8 0,5 3 0</inkml:trace>
  <inkml:trace contextRef="#ctx0" brushRef="#br1" timeOffset="223">21646 13578 8355,'0'10'3531,"0"-2"-5069,0-8 0,0 9 0,0 1 0</inkml:trace>
  <inkml:trace contextRef="#ctx0" brushRef="#br1" timeOffset="224">10141 15221 8906,'0'-18'1415,"0"7"0,0 5-1043,0 12 0,0-2 1,-2 9-1,-2 1 0,-2 3 81,2 2 0,0-1 0,-1 1-177,-1 0 0,0 1 0,4 3 0,-2 4 14,-2 2 0,-3 2 1,5 7-1,-2 1-65,2 5 0,0-5 1,-1 7-1,-1-3-21,2 1 0,2 0 0,2-5 0,0 3-123,0 1 0,2 1 0,2-9 0,2-2-12,-1-2 1,-3-2 0,0 5-51,4-3 0,-4-6 1,4 4-1,-2 0 1,1-2-83,1 0 1,2-2 0,-4-7 0,4 1-10,3 0 1,-5-3 0,7-3-1,1-5 18,3 0 0,3-6 1,3 5-1,4-5-158,2-2 1,-4-7 0,4-1-1,-2-2-232,-4-5 1,4 5 0,-2-3-567,-2-1 0,-9-3 0,-3-1 0,-3-1-707,-4 0 0,-2 1 0,-2-1 0</inkml:trace>
  <inkml:trace contextRef="#ctx0" brushRef="#br1" timeOffset="225">9749 15800 8355,'0'-10'573,"2"2"1,2 6 0,5-3 0,1-1 0,5 2 319,1 2 0,-3 2 1,1 0-1,5 0-375,4 0 1,4-2 0,-2-2 0,8-5-257,8-1 1,1 4-1,5-7 1,1 1-1072,0 2 1,-5-5 0,5 7 0,-2-1-1431,-5 1 0,7-6 0,0 3 1</inkml:trace>
  <inkml:trace contextRef="#ctx0" brushRef="#br1" timeOffset="226">9077 15520 9666,'-2'17'0,"-5"-1"0,-5-1 526,-5-1 0,-3 13 1,-5-6-1,-4 4 1,-2 4-1,-1-2 1,-1 2-1,-2-2-157,-2 0 0,-7 0 1,0-4-1,3 2-170,2-2 0,3-3 1,3-1-1,4-2-33,2-5 0,2 5 0,6-7 1,1 3-64,-1-1 1,7-8 0,1 4-207,3 1 0,2-5 44,6 8 1,2-8 108,4 3 0,-2 1 1,9-2-1,1 0 32,3 3 0,1-7 0,1 6 0,0-2 1,2 3 18,3 1 1,-3 0 0,6 5 0,-2-3-17,0 3 1,6-5 0,-6 3 0,-2 1-40,-2 3 0,-3-1 0,1-1 0,-2-3-72,-5 3 0,5 2 0,-5 1-4,5 1 1,-5-7 0,-2 1-1348,-1 1 0,5-3-869,-1 1 0,-3-8-1071,3 3 2845,-9-5 0,4 6 0,-8 2 1</inkml:trace>
  <inkml:trace contextRef="#ctx0" brushRef="#br1" timeOffset="227">8292 16996 14351,'19'0'0,"0"0"0,-1 0 0,3 0 0,4 0 0,4 0 0,2 0 0,0 0 0,3 0 4549,1 0-4384,-6 0 0,6 0 0,-6 0-326,0 0 0,7 0 1,-7 0-1,0 0-374,-4 0 1,-5 0-1,-1 0 1,0 0-814,-1 0 0,-5-2-698,-1-5 0,1-3 0,5-9 0</inkml:trace>
  <inkml:trace contextRef="#ctx0" brushRef="#br1" timeOffset="228">11841 15558 8355,'10'8'639,"-1"-6"1,-9 14 0,-3-3 0,-1 4-287,-2 1 1,-8-5 0,-1-1 0,-6 5-1,-6 3 1,-2 5 0,-4 0 0,-2 0 0,-3 0-1,1-2-85,0-2 0,-1 4 1,1-1-1,2-1-145,4-2 1,-3-9 0,10 1-1,1-1-25,2-1 0,2-3 0,1-8-48,-1 0 0,6 0-8,1 0-48,8 0 1,-2 0-1,10 2 1,4 2-33,2 3 0,3 5 0,8-4 1,1 1 65,3-1 1,7 6 0,-6-3 0,4 1 0,3 1 0,2 1 263,2 3 1,1-5 0,-1 1-123,0 1 0,1 1 0,-1-1 0,-2-1 0,-1 1 0,-3 3-189,2 2 1,-6-1-1,-2 1 1,-4-3 0,-3-1-1,1-3 1,-2 3-1,-3 2-1073,-1 1 1,-7-5-1,4-1 1,-2 3-3101,-3 1 3214,-3 3 0,-19-9 0,-4-1 0</inkml:trace>
  <inkml:trace contextRef="#ctx0" brushRef="#br1" timeOffset="229">11411 16921 16185,'13'6'0,"1"0"0,5-2 0,6-1 0,6-3 0,8 0 0,7 0 0,4 0 0,0 0 0,2 0 0,2 0 0,-1 0 0,-3 0 0,-4 0 0,-2 2 0,-3 2 0,-4 4 0,-5 0 0,-6 3-2458,-3-1 0,-2 3 1,-2 5-1</inkml:trace>
  <inkml:trace contextRef="#ctx0" brushRef="#br1" timeOffset="230">4800 15259 8776,'-19'8'256,"7"-6"0,-1 4 0,-1-2 0,-3 1 0,-2 1 0,-1-2 32,-5-2 0,4-2 1,-6 0-1,0 0 1,-4 0-1,-6 2 1,-5 2-1,-6 2 1,-1-1-1,-5-3 0,2-2 572,-2 0-764,0 0 1,-2 0 0,2 0 0,2 0 0,4 0 106,3 0 1,3-2-1,9-3 1,4-3-25,2-2 0,-4 4 1,6-5-31,2 3 1,11 0-72,5 1-241,5 5 171,2-6 0,2 10 0,5 2 102,5 2 0,5 9 0,3-3 1,3 5-1,4 2 40,2-1 0,0 1 0,4-2 0,-1-3-50,1-1 0,0-1 0,0 7 0,-2-1-57,3 1 0,-7 0 0,0-1 1,-3 1-64,1 0 1,6 0 0,-6-1-1,-2 1 109,-2 0 1,-2-1-1,-1 1-18,1 0 0,-2-1 0,-3 1-113,-1 0 1,-9-1 0,2 1-1,-4 0 66,-2-1 1,-8 3-1,-5 2-36,-3 2 0,-3 0 0,-2-5 0,-2 3 0,-4 2-26,-2-2 0,4 0 0,-4 0 0,0 2-97,0-3 1,0-1-1,-4 0 1,2 2 103,-2 2 0,-5 2 0,-3-5 0,-3 3-14,3-2 0,1-2 0,1 0 0,-3 1 1,-1 3 1,-1 0-1,7-6 1,0 0 48,-1-1 1,7 1 0,2 0 0,2-1 2,4 1 1,2-2 0,5-3-1,1-3 106,3-3 1,6 4-26,-7-6 31,9 9 1,-2-13 0,12 4 0,6-2 59,5 3 1,8-5-1,2 4 1,2-4-72,4-2 1,9 0 0,3 0-1,3 0-79,4 0 0,2 0 0,2 0 0,0 0 10,0 0 0,6 6 0,1 1 0,-3-3 8,-2-2 0,-2 0 0,0 2 0,0 2-57,0-2 0,-6 0 1,-3 1-1,-3 1-5,-9-2 0,7-2 0,-11-2-58,-4 0 0,-4 6 1,-5 1-1,1-3-410,0-2-272,-9-2 1,-2 2-3299,-8 4 2158,0-4 0,0 15 0,0-7 1</inkml:trace>
  <inkml:trace contextRef="#ctx0" brushRef="#br1" timeOffset="231">3735 14661 9740,'0'-10'3460,"-2"1"-3102,-4 9 1,4 2 0,-4 5 0,4 5-225,2 5 0,0 1 1,0 3-1,-2 2 0,-3 4 1,-1 2-1,0 4 0,0 0 5,-1-1 0,1 1 0,6-6 0,0 0 0,0 0 0,-2-5-359,-4-1 10,4-10 1,-6-1 0,8-8-362,0-2 320,0-12 1,6-9 0,0-6 0,-2 0-1,-2-2-135,-2 0 1,6-6 0,1 3 45,-3-3 1,4 6-1,-2 2 1,-1 2 0,-1 0 303,2 2 0,-4 3 0,4 1 0,-2 2 505,3 5 0,-5-5 107,4 5 0,-2 4-373,2 1 1,3 14 0,3 5-1,-4 5 101,1 1 1,-7 7-202,4 0 1,2 0-1,-2-4 1,-1 2-1,-3 2 37,-2-3 0,6-1 1,0-2-202,-2-1 0,0-1 1,3-2-164,5-3 1,-2-8 173,3 2 0,-7-10 0,5-4 0,-1-2-248,0-5 1,-3-2 167,5-1 1,-6-3 0,7-2 0,-1-2-1,1 2 1,-1 3-179,3 1 0,1-6 198,3 0 0,-7 2 0,-1 9 0,-1 4 560,0 1-131,-5 3 0,5 6-99,-4 0 0,-4 8 1,4 5-1,-3 3-9,-3 3 1,0 0 0,0 1-90,0 5 1,0-2 0,0 6 0,0 0-1,0-2-47,0 0 0,0 4 0,0-6 1,0 0-1,0 0-161,0 0 1,0-6 0,0-7-608,0 3 1,0-5-3257,0 2 3303,0-7 0,6-5-116,0-13 0,8-3 0,-3-3 1</inkml:trace>
  <inkml:trace contextRef="#ctx0" brushRef="#br1" timeOffset="232">4538 14624 8581,'0'-19'1978,"0"9"-1080,0 1 1,-2 3-594,-4 0 1,4 2-196,-4 10 1,-3 4-1,1 9 1,0 0-1,-2-1 1,-1 3-1,-3 2 1,-3 4 12,-2 2 0,3-4 0,1 6 0,3 2 0,-1 0-16,3-1 0,-5 1 0,9-6 0,2 0-135,2 0 0,2-2 0,0-7-117,0 1 1,8-7-1,5-1 1,3-3 33,3-4 0,0-4 0,1-4 1,3-4-1904,2-3 0,8-9 0,-4-9 1</inkml:trace>
  <inkml:trace contextRef="#ctx0" brushRef="#br1" timeOffset="233">4763 14586 8355,'0'-18'5040,"0"7"-4597,0 3 1,0 10-351,0 4 0,0 5 0,0 7 0,0 3 0,0 2 0,-3 4 0,-1 2 0,-2 4 36,2 2 1,-4-3-1,1-1 1,1 0 0,0 0-134,0 0 1,-1-8-1,7 2 1,0-4-139,0-3 1,0 1-623,0 0 0,3-3 0,3-3-529,6-7 0,5-12 1,2-7-631,-1-3 1535,-7-3 1,5 0-1,-5 1 1</inkml:trace>
  <inkml:trace contextRef="#ctx0" brushRef="#br1" timeOffset="234">4650 14848 8355,'-10'0'1681,"2"0"0,22 0 1,5 0-1468,2 0 0,-1 0 0,1-2 1,2-2-773,2-3 1,2-1 0,-4 4 0,2-4-1017,-3-3 1,8-1 0,-1-7 0</inkml:trace>
  <inkml:trace contextRef="#ctx0" brushRef="#br1" timeOffset="235">5024 14474 8355,'0'-10'2137,"8"2"1,3 10 0,1 2-1785,1 2 1,-1 9 0,7-3 0,1 7 0,1 6-1,0 6 1,-4 4-714,-1 2 1,-8 1-1,-1 1 1,-7 5-209,-7 6 1,-3 6 0,-11 4-1526,-4 2 1,-12 9-1,-11-5 1</inkml:trace>
  <inkml:trace contextRef="#ctx0" brushRef="#br1" timeOffset="236">3268 17612 8355,'-6'-13'795,"0"1"1,2-3 0,2-1 396,2-3 0,0 7 0,2 1-768,4 3 1,-4 12 0,4 13-225,-4 6 0,-4 2 0,-2-5 0,-4 3-251,-3 2 1,5 0 0,-4-4 0,0 2 147,-1 1 0,7-5 0,-2-6-2752,4 1-1976,2-6 3765,0 1 1,0-34-1,0-6 1</inkml:trace>
  <inkml:trace contextRef="#ctx0" brushRef="#br2" timeOffset="237">3343 17033 5734,'19'0'0</inkml:trace>
  <inkml:trace contextRef="#ctx0" brushRef="#br1" timeOffset="238">3474 17631 13050,'19'0'0,"-1"0"0,1 0 0,0-2 0,-1-3 0,1-1 0,0 0 0,-1 0 0,1-1 13,0 3-3642,-1-6 984,-7 8 2381,-3-6 0,-8 16 0,0 2 1</inkml:trace>
  <inkml:trace contextRef="#ctx0" brushRef="#br1" timeOffset="239">3567 17481 8625,'-8'-10'692,"8"2"1,0 8 394,10 0 1,1 0-1,1 0-1068,3 0 1,1 0 0,3 0-655,0 0 0,-1 0 0,1 0 0,0 0-630,-1 0 1,1-9 0,0-1 0</inkml:trace>
  <inkml:trace contextRef="#ctx0" brushRef="#br1" timeOffset="240">4015 17164 13609,'0'18'598,"7"1"0,-1 2 0,-2 2-556,-2 2 0,-2 8 0,0-2 0,0 6 0,0 5 0,0 1 0,0-1 0,0-3-991,0-1 1,0-3-1079,0-4 0,0-4 0,0-8 0</inkml:trace>
  <inkml:trace contextRef="#ctx0" brushRef="#br1" timeOffset="241">5640 15595 7833,'-10'0'4603,"4"0"-4301,12 0 0,6 0 0,11 0 1,4 0-1,2 2 0,7 2 0,3 2 1,5-2-1,-1-1 147,3-3 0,-7 6 1,5 0-1,-5-2-379,-1-2 1,-1-2 0,-2 0 0,-4 0-21,-6 0 0,2 0 0,-2 0-1245,-2 0 1,-9 2-1836,-1 5 1,-11-3 2228,-2 8 0,-8-8 0,-11 5 0</inkml:trace>
  <inkml:trace contextRef="#ctx0" brushRef="#br1" timeOffset="242">5939 15670 8355,'0'-11'1338,"0"5"1,0 12 0,0 7-1004,0 3 1,0 15 0,0 5-1,0 1 1,0 4 0,0-1 0,0 1 7,0 3 1,0-2-1,0 9 1,-2 5-237,-4 5 1,4-5 0,-4-9 0,1 1-1,1-2-155,-2-1 1,-6-3-1,5-9-342,3-2 0,2-8 1,2 2-2860,0-4 1664,0-11 1,8-2-1,3-8 1</inkml:trace>
  <inkml:trace contextRef="#ctx0" brushRef="#br1" timeOffset="243">6574 16342 8355,'0'-13'399,"0"1"0,0-3 1,-2-1-1,-2-3 0,-4 3 1,-3 3-1,-3 7 1,-3 4 1816,-2 2-2087,9 8 0,-7 3-5,5 7 1,-3 9 0,1 4-1,1 5 1,1 1 0,0 0-1,1 3 1,3 1 70,4 3 1,2 6 0,2-5 0,0 3-48,0 4 0,0-4 0,-2-1 0,-3 1 2,-1 0 1,0-7-1,4 5 1,-2-2-106,-2-1 0,-9 1 0,5-9 0,-3-4-185,1-6 0,1-4 0,-3-3 0,1-1-350,-1-5 0,3-3 0,-1-9 1,-2-2-514,-3-5 1,-2-9 0,3-11 0,1-2-437,3-4 0,-1 4 929,-5-3 1,-1 1-1,0-6 1</inkml:trace>
  <inkml:trace contextRef="#ctx0" brushRef="#br1" timeOffset="244">6051 16809 8355,'13'-6'456,"-3"-3"208,-2-1 0,7 4 0,-1-5 0,9 1 0,6 2 107,0-1 0,7 1 1,-5 4-1,4-2-682,2 2 0,1 1 1,-3 1-1,-2-2-605,-2-2 0,-8 0 0,2 6 1,-4 0-1429,-3 0 0,1-9 0,0-1 0</inkml:trace>
  <inkml:trace contextRef="#ctx0" brushRef="#br1" timeOffset="245">6555 17033 8355,'0'-13'0,"0"1"3157,0-2-2719,0 5 1,0 3 0,0 12 0,0 7-297,0 3 0,0 5 0,0 4 1,0 4-123,0 0 1,0 4 0,0-6-63,0 2 1,0-6 0,0 2 0,0-4 39,0-3 1,-2-1 59,-4-5 1,2-3 0,-6-11-12,1-5 1,1-5-1,4-11 1,-2-4 14,1-2 1,5 4 0,5-4 0,3 0-129,2 0 1,-3 6 0,5-2 0,3 7-618,1 5 0,3-1 0,-1 7-991,1 3 1,-6 2 934,-1 2 0,1 9 0,5 1 0</inkml:trace>
  <inkml:trace contextRef="#ctx0" brushRef="#br1" timeOffset="246">6910 17052 8558,'-18'0'1022,"-1"0"625,0 0-1409,9 0 1,0 0-1,3 2 1,-3 4-86,0 6 0,-5 5-6,9 2 0,-3 1 0,5 3 0,-2 2 0,2-2 0,2-2 0,2-3 0,0 1 58,0 0 0,0-7 1,2-1-347,4-3 177,5-2 0,7-14 0,-1-5 0,-3-5 0,-1-5 0,-1-2-84,-1 2 1,3-4-371,-8 2 0,1 0 1,-5 7-1,2-1-353,2 0 697,0 9 1,-6 4 0,0 12 0,0 6 0,0 5 844,0 2-605,0-1 0,0 1 1,0 0-1,0 1-7,0 5 1,0-4 0,0 4 0,2-6 324,5-7-443,-5-4 1,14-8 0,-5-2 0,1-4-21,1-6 1,-9-5-1,4-2-127,0 1 0,-4-1 1,9 0-1,-1 1-301,-1-1 1,3 7 0,-5-1 200,1-1 0,-4 5 332,7 3 1,-9 12 0,2 7 40,-4 3 1,-2 3 0,0 0 0,0-1-64,0 1 0,0 6 1,0 0 188,0-2 0,0-3-101,0-1-215,0-9 0,0-3 0,0-16 0,2-7 0,2-7-119,3 0 1,7-4 0,-4 2-160,1 2 0,5 3 0,-5 1 0,1 2 0,1 3-874,1 1 1088,-6 9 0,7-2 187,-9 12 1,7 5 0,-7 7 0,-2 1-62,-2 0 0,-2 1 0,0 3 405,0 2 0,0 0 1,0-6-1,0-1-196,0 1 0,2-9-371,4-3 0,-1-7 0,5-7-144,-2-5 0,5-5 0,-5-1 1,0-1-91,1 0 0,-1 1 0,-4-1 50,2 0 1,7 7 310,-7-1 0,2 9 83,-1-2 0,-5 6 1,6 6 32,0 7 1,-4 3 289,9 3 1,-1-2 0,7-3-1,0-1-240,-1 1 1,1-6 0,0-1-131,-1-5 1,-5-2 0,-3-2 0,0-5-103,1-5 1,-7 2 0,4-3 0,-1-1-199,-1-3 1,2-8 0,-4 0 0,2 2-8,-1 3 0,-3 1 1,-2 0-620,0 1 751,0-1 1,-9 11 0,-3 8 14,-5 10 1,1 7 0,1 1 587,3 1 1,1 6 0,-3 2 0,3 0 0,3 2-23,4 0 1,2-6-1,2 2 1,2-5-286,4-1 1,5 0-1,7-1 1,1-1-180,0-5 0,6-3 0,-1-9 0,-1 0-630,-2 0 0,4-2 0,0-5-1036,-2-5 1,-3-5-1,-1-1 1</inkml:trace>
  <inkml:trace contextRef="#ctx0" brushRef="#br1" timeOffset="247">6910 15277 7911,'0'13'575,"0"-1"0,2 1 394,5-3 0,-5 7 0,4-5-102,-4 5 0,-2 1-685,0 1 0,0 0 0,0-1-125,0 1 0,0 0 0,0-1 0,0 1 0,0 0 0,-2 0 0,-2-1-47,-2 1 1,-1 0 0,7-1 86,0 1 1,0 0 0,2-3 63,5-3 0,3-5-82,9-8 1,-1 0 0,1-2-382,0-4 1,4 1 0,-3-7 0,-3-3-1848,-1-1 1,1-3-1,2 1 1</inkml:trace>
  <inkml:trace contextRef="#ctx0" brushRef="#br1" timeOffset="248">6910 15016 8355,'-10'-2'5431,"4"-4"-5341,4 4 1,4-7 0,4 9 0,6 0-209,5 0 0,2 0 0,-3 2 146,-3 5 0,1 3 70,-8 9 1,-8-3 108,-10-3 0,-5 1 1,-1-8 14,-1-1 0,9-5-50,3-7 1,5-3-390,2-9 0,9 3 1,3 3-4001,5 7 3002,-7 12 1,7 5-1,-7 7 1</inkml:trace>
  <inkml:trace contextRef="#ctx0" brushRef="#br1" timeOffset="249">14661 15277 8355,'12'0'439,"1"0"1,-11 0 0,-2 0-1,-12 0 1,-9 0 0,-4 0 0,0 2-167,-2 5 1,-2-5-1,-8 4 1,-3-2-1,-1 0 1,-7 2 0,-4-1-1,-6-3 1,-2-2 1,-5 0 1,1 0 0,-4 0-253,5 0 0,-1 0 0,2 0 1,2 0-1,4 0 0,6-2 54,6-5-11,5 5 1,4-6 0,3 8 0,10-2 0,5-2 127,5-2-496,7-1 1,-1 7 254,12 0 1,7 9-1,10 3 1,2 5 40,-3 1 1,7 1-1,3 0 1,3-1 93,2 1 0,1 6 0,1 0 0,2-2 118,3-3 0,6 5 0,-7 2 0,1 0-67,2 0 0,-7 0 1,3-4-89,-9 2 1,-6 6 0,-9-4 0,-1 2-43,-5 4 0,-3 3 1,-9 1-1,-2 0 1,-5 1 35,-5-1 1,-11 0 0,-4 1 0,0-3-107,0-4 0,-6 4 1,2-5-1,-2 1-84,2 0 1,-11-6-1,5 4 1,-5-2 88,-3-4 0,3 3 1,-8-1-1,1-2 15,1-2 1,2-2 0,7-1 0,-3 1 38,-1 0 0,1-7 0,9 1 1,4-1 19,2-2 1,8 5-81,7-9 11,-1 9 1,5-13 0,8 4 0,10-4-1,7-2 76,2 0 0,8 0 0,4 0 0,6-2 188,7-4 0,-3 4 1,11-5-1,4 3-123,4-2 0,3 4 0,-5-4 0,2 4-88,2 2 1,0 0 0,-4 0 0,1 0 15,-3 0 1,10 6 0,-10 0 0,0-2-13,-4-2 1,0 0-1,-9 3 1,-3 1-62,-7-2 0,-2 0 0,-10 0 0,-5 3-352,1-3 1,-9 0 58,-1 2-2029,-5-4 0,-11 15 0,-1-7 1</inkml:trace>
  <inkml:trace contextRef="#ctx0" brushRef="#br1" timeOffset="250">13709 14493 8527,'-11'-2'0,"3"-2"322,0-3 1,3 3 0,-5 11 0,0 5 0,1 5 0,-1 3 0,2 7 0,-1 9 0,5 5-12,2 1 1,2-1 0,0 1 0,-2 1-1,-2-1 1,-2-3 0,2-1 0,1-3-173,3-4 0,-2-2-118,-4-4 1,4-4-241,-4 4 1,4-15 65,2-10 1,0-8-1,0-11-108,0 0 0,2-2 0,2-3 0,4-8 0,1-3-14,-1-2 0,4-1 0,-3 1 0,-1 0 164,0-1 0,7 3 0,-5 2 0,1 4-2,-5 2 0,2-4 0,0 6 408,3 2 1,-5 4 0,4 5 346,-1 1 1,-1 3-372,-2-2 1,-4 5-1,7 14 1,-3 5-126,0 5 0,0 3 1,-6 3-80,0 2 0,0 8 0,0-2 0,0 5-19,0 1 0,2-6 1,2-2-1,3 0 1,-3-2 1,-2 0 1,-2-2 0,0-6 0,2-3-231,4-3 25,-4 3 0,9-13 111,-5 3 1,2-6 0,5-6 0,-5-7-54,0-3 1,1-9 0,5-2 0,-1 0-137,1 0 0,-4-4 0,3 4 0,-1 0 56,-1 0 1,3 2 0,-5 6 15,1 0 1,-6 7-1,4 2 263,1 1 1,-5 3 136,8 6 1,-8 2-21,3 4 0,-5-2 1,-2 9-1,2 1-50,4 3 1,-4 4-1,4 2 1,-4 2-48,-2-3 0,0 7 0,0 3 0,0 1-48,0-2 1,0 4-1,0-6 1,-2 0-48,-4-4 1,4 2 0,-4-2 0,2-4-319,-3-7 1,5 3-2304,-4-5 1893,4-3 1,4-3-403,4-12 1,5-5-1,7-7 1</inkml:trace>
  <inkml:trace contextRef="#ctx0" brushRef="#br1" timeOffset="251">14493 14661 8355,'0'-19'812,"0"7"0,0-1 1521,0-1-2132,0 6 1,-8 1 0,-3 14 0,-1 3 12,-1 0 0,1 13 0,-7-4-128,1 2 0,-1 8 0,0 0 0,1 2 0,1 0 3,4 2 0,-3 2 1,6 3-1,-3-1-19,1 1 1,7-7 0,-1 0-1,4 0-169,2-2 0,0-2 0,2-10 0,2-3-508,3-1 0,7-9 0,-1 2 0,3-4-351,3-2 1,0-2 0,-1-4 0,1-7 346,0-3 0,-1-11 0,1-2 1</inkml:trace>
  <inkml:trace contextRef="#ctx0" brushRef="#br1" timeOffset="252">14661 14642 8355,'2'-12'70,"4"-1"1065,-4 9-226,7-4 1,-9 10-527,0 4 0,-2-2 1,-3 9-1,-1 4-263,2 5 0,2 1 0,0 6 1,-2 0-1,-2 0 0,-1 2 1,1 1-1,0-3 20,2-2 0,-5 4 0,1-4-133,-2 2 1,6-6 0,-3 1 0,5-3-258,2-2 1,0-7-195,0 1 1,9-9 0,3 2 0,5-6-536,1-6 0,1-2 1,-2-7-1,-3 5-1057,-1 1 1944,-9-5 0,12 4 0,-5-9 0</inkml:trace>
  <inkml:trace contextRef="#ctx0" brushRef="#br1" timeOffset="253">14530 14941 11768,'19'-6'309,"0"0"1,-1 0-1,1 6 1,0-3-1,-1-1 1,1-2-824,0 2 1,-7 2-1,1 2 1,1 0 0,3 0-818,1 0 0,1-8 0,0-3 0</inkml:trace>
  <inkml:trace contextRef="#ctx0" brushRef="#br1" timeOffset="254">14960 14474 11440,'8'19'452,"-4"6"1,7 0-1,-3 0 1,-2 2-275,3 4 1,-7 2 0,4 0 0,-4 0 0,-2 5 0,0 3-25,0 1 1,0-3 0,-2-1 0,-4-1-147,-7 0 0,3-6 1,-3-2-1,-1 0 0,-1-2-219,3 0 0,-5-4 0,7-8 1,-3-5-1369,1-2 0,6-1 267,-7-7 0,1 0 0,-7 0 0</inkml:trace>
  <inkml:trace contextRef="#ctx0" brushRef="#br1" timeOffset="255">15147 14997 10643,'18'-10'0,"1"4"0,0 4 0,-1 2 0,1 0 0,2 0 955,4 0 0,-5-7 1,5 1-2237,-4 2 0,-8 2-1896,-1 2 2668,-8 0 0,-4 0 0,-10 0 0</inkml:trace>
  <inkml:trace contextRef="#ctx0" brushRef="#br1" timeOffset="256">15296 14829 8355,'0'-8'2361,"0"8"-1814,0 10 1,0 7 0,0 1-262,0 1 0,0 0 0,0 2 0,0 3-196,0 8 1,-2-3 0,-2 2 0,-2 0 0,1-2 0,3-2-1,0-2 1,-2 0-413,-2-2 1,0-3 0,6-1-2800,0 0 2018,0-9 1,0-2-1,0-8 1</inkml:trace>
  <inkml:trace contextRef="#ctx0" brushRef="#br1" timeOffset="257">15614 14586 10891,'0'19'0,"0"0"0,0-1 0,0 1 0,-3 2 0,-1 2 0,-2 4 1693,2 2 0,2 2-1622,2 6 0,0-2 0,0-1 1,0-5-1,0 0 0,0-2 1,-2 2-527,-4 0 1,3-6 0,-3 2 0,2-5-1353,-2-1 1,-4 0 0,-9-1 0</inkml:trace>
  <inkml:trace contextRef="#ctx0" brushRef="#br1" timeOffset="258">14418 15333 7171,'19'-10'653,"0"4"0,-1 4 1,1 2-1,0 0 1,-1 0-1,1 0-565,0 0 1,-1 0-1,1 0 1,0 0 0,-1 0-1,1 0-97,0 0 0,-1 0 1,1 0 41,0 0 0,-1 0 0,1 2 0,0 2 1,-1 2-12,1-2 0,6 0 1,2 1 58,2 1 1,-4 0 0,4-6 0,0 0-16,0 0 0,0 0 1,2-2-1,-4-2 18,0-2 0,-6-1 0,4 7-95,-4 0 0,4 0 1,-1 0-1,-1 0 79,-2 0 0,-2 0 0,-1 0 0,1 0 0,2 0 11,4 0 0,-5-2 0,7-2 0,-2-2 9,0 2 1,6 2 0,-4 2 0,0 0-60,0 0 0,-8 0 0,-7 0 0,3 0-60,2 0-586,1 0-1122,1 0-902,-9 0 1892,-10 0 0,-10 0 0,-9 0 1</inkml:trace>
  <inkml:trace contextRef="#ctx0" brushRef="#br1" timeOffset="259">13428 17070 8355,'0'-18'688,"2"7"0,3 7 1,1 8-1,-2 11-332,-2 8 0,-2 4 0,0 6 0,-2-2 0,-2 2-204,-2 2 0,-7-3 0,5-3 1,-3 0-1,-1-2-203,2 0 1,-1-9 0,7-5-660,-2 1 0,-2-5-498,1-3 0,5-12 1,-2-9 526,8-8 1,-2 2 0,7-6 0</inkml:trace>
  <inkml:trace contextRef="#ctx0" brushRef="#br1" timeOffset="260">13559 16771 8355,'0'-12'230,"0"0"0,2 7 0,2-3-112,3 0 1,1 6-27,-2-4-1002,4 12 0,1 4 0,-3 9 0</inkml:trace>
  <inkml:trace contextRef="#ctx0" brushRef="#br1" timeOffset="261">13727 17294 8355,'-12'0'470,"3"0"1,7 0 0,11 2 0,5 3 0,5 1 0,0-2 0,-1-2 0,1-2 0,0 0 0,-1 0 450,1 0-1929,-9 0 1,7 0-516,-5 0 1,-3-2-1,-3-4 1106,-4-7 0,-10-12 0,-3-4 0</inkml:trace>
  <inkml:trace contextRef="#ctx0" brushRef="#br1" timeOffset="262">13727 17126 8355,'13'0'556,"-1"0"1,3 0 0,1 0-108,3 0 0,0 0 0,-1 0-694,1 0 0,-7 0 0,1 2-457,1 5 1,3-5-1,2 4 2,-1-4 1,9-2-1,2 0 1</inkml:trace>
  <inkml:trace contextRef="#ctx0" brushRef="#br1" timeOffset="263">14325 16902 8770,'-11'9'1179,"5"3"-533,4 5 1,-4 1 0,0 3 0,2 2-1,2 4-437,2 2 0,0 2 0,0 6 1,0 1-1,0-1 0,0 0 0,0 1-427,0-1 0,0 5 0,-3-3 0,-1-6-1352,-2-4 0,0 2 345,6-6 0,-8 9 0,-3-5 0</inkml:trace>
  <inkml:trace contextRef="#ctx0" brushRef="#br1" timeOffset="264">16230 16006 8355,'0'-19'3014,"2"9"-2654,4 3 1,7 3 0,12 0 0,8-2 0,8 0 0,9-1-1,4-1-44,2-2 1,6 6 0,3-5 0,-1 3-1,0 0 1,-4 0-338,-1-3 1,-6 7 0,-3-4 0,-8 4-196,-9 2 0,-6 0 0,-8 0-2063,-1 0 838,-7 0 1,-5 0 0,-12 0-477,-7 0 1713,-3 0 1,-11 0-1,-2 0 1</inkml:trace>
  <inkml:trace contextRef="#ctx0" brushRef="#br1" timeOffset="265">16828 15856 8355,'-13'-6'1931,"1"0"-1450,7 0 1,-5 6 0,4 2-4,-7 4 0,5 4 0,0 9 1,2 2-197,-1 4 1,-5 4 0,4 8-1,-1 0-18,1 1 1,-4 7 0,3 5 0,1 4-212,0 2 1,-5 6-1,5 1 1,-2-1 104,-5 2 1,5-8 0,-3 2-232,-1-6 0,3-10 0,1 1 0,0-5-399,-1-7 1,7-4-597,-2-8 1,6-9 0,6-6 0,6-8-255,5-9 1,10-11 0,2-5 0</inkml:trace>
  <inkml:trace contextRef="#ctx0" brushRef="#br1" timeOffset="266">17425 16603 8933,'2'-18'0,"2"-1"0,3 0 0,-3 1 0,-2-1 0,-2 0 0,0 1 0,0-1 380,0 0 1,-6 1-374,-1-1 1,-5 6-1,4 3 1,-3 2 261,-3 4 1,-3 2 0,-2 4 0,1 4 84,-1 6 0,2 13 0,3 6 0,2 3-98,-3-3 0,0 4 0,3-2 0,4 7 83,-1 3 0,7 3 1,-4-5-1,4 5-184,2 2 1,-6-5 0,0 7-1,-1 2-71,-1 2 0,-2 2 1,-7 0-1,3 0-37,1 0 1,-6-8 0,-5-5 0,1-3-84,2-3 1,2-8 0,1-4 0,-1-6-401,0-7 0,7-3 1,-1-12-1,1-3-3017,2-6 2283,1-13 0,1-12 0,-2-11 1</inkml:trace>
  <inkml:trace contextRef="#ctx0" brushRef="#br1" timeOffset="267">16996 16958 8355,'18'11'2703,"1"-7"-2295,0-8 0,-1-1 0,3-5 1,2 0-589,2-1 1,6 7 0,-4-4 0,2 2-1381,4-1 0,2-7 0,3 4 0</inkml:trace>
  <inkml:trace contextRef="#ctx0" brushRef="#br1" timeOffset="268">17575 16846 8355,'-11'8'776,"1"-3"-373,4 7 0,4 1 1,-5 7-1,5 3 21,2 2 1,0 2-1,0-4 1,0 4-305,0 2 1,0-4-1,0 4 1,0-2-67,0-4 1,0-3 0,0-1 577,0 0-529,0-9 1,0-4 0,-2-12 0,-2-8 40,-2-9 0,0 0 0,6-8 0,2-2 0,2-1-50,2 3 0,9-2 0,-5 8 0,2 2-249,1 3 1,-1 1 0,7 0 0,0 3-613,-1 3 1,1-1 0,0 7 0,-1 3-1965,1 2 1960,0-6 0,-1-2 0,1-9 0</inkml:trace>
  <inkml:trace contextRef="#ctx0" brushRef="#br1" timeOffset="269">17929 16846 11016,'-18'0'300,"5"2"0,1 4 0,-3 7-99,-1 4 0,3 1 0,1 1 0,-3 2 62,-1 4 1,-1-3-1,3 9 1,3 1-178,3-3 0,2 4 0,6-6 0,0 0-165,0 0 0,2-4 1,4-9 45,6-1 0,5-11 1,2-2-1,-3-11 70,-3-5 0,3-11 0,-3-4-346,3-5 0,1 1 1,-5 2-1,-3 2 1,-3 0-28,0 2 1,0 2 0,-4 8 322,5 0-50,-5 9 1,6 4 0,-8 12 0,0 6 202,0 5 1,-2 2 0,-2 1 0,-2 3 166,1 2 1,3 0 0,2-4 0,0 2-254,0 1 0,0-5 0,0-6 67,0 1-89,9-6 0,-5 1 0,8-11 0,1-7 0,-1-7-103,1-7 1,-1-8-1,7 4 1,-1 0-29,1 0 1,0-4-1,0 6 1,-1 2-46,1 2 0,0 9 63,-1-1 1,-1 11 187,-5 2 1,-3 9-1,-9 11 1,0 3 173,0 2 0,-3 0 0,-1-4-148,-2 4 0,0-5 0,4 5-225,-4-4 97,4-11 1,-7-3 0,9-14 0,0-5 0,2-5-308,5-1 1,-3-1 0,6 0 0,0 1 96,1-1 1,-1 0-1,5 1 1,-3 1 51,3 5 1,-5-3 0,2 9 112,3 2 123,2 2 1,-1 10-1,-3 4 1,-7 5-3,-4 2 1,-2 5-1,0 1 1,0-2 134,0-2 0,0-2 0,0-1 14,0 1-339,0-9 0,0-3 0,0-14-103,0-5 0,6-5 1,2-1-1,3-1-42,3 0 1,-3 1 0,1-1 0,1 0 110,-3 1 0,5 5 0,-7 3 60,2 1 0,-4-3 125,7 6 0,-9 2 0,2 10 275,-4 6 1,-2-1 0,0 1-215,0 3 0,7 1 0,-1 3 0,0 0 186,2-1 0,-3-1 0,7-3-261,2-1 0,-3-3 1,1 3-1,3-7 110,1-4 0,3-2 0,2-2 1,0-4-191,-3-7 0,5-3 0,-10-3 1,3 0-87,3 1 0,-7-1 1,-1 0-1,-1 1-12,0-1 0,-5 0 0,1 1 0,-4-1-159,-2 0 0,-2 1 536,-4-1 0,-5 2 1,-7 5-60,-1 6 0,2 6 1,3 6-4,1 6 0,1 5 0,-5 2 0,5 1 58,6 5 0,-3-4 1,3 4-1,2-2-50,2 2 1,2-5 0,2 5 0,4-4-71,7-2 1,5-1 0,7-1 0,4-3-104,0-1 0,7-9 0,-7 2 0,2-4-309,0-2 1,-6-12 0,4-5-1,-2-1-950,-4-5 1,-5 0-98,-5 4 1,3-8 0,-5-2 0</inkml:trace>
  <inkml:trace contextRef="#ctx0" brushRef="#br1" timeOffset="270">18135 15483 8355,'0'-19'410,"2"3"279,4 3 0,-4-4 0,7 5 0,-1-5 0,4-1 57,5-1 1,2 9-1,-1 3-436,1 5 0,0 2 0,-1 0 1,1 2-314,0 5 1,-3 3 0,-3 11 0,-7 2-5,-4 2 1,-2-1 0,0-3 0,-2 2 28,-4 2 1,2 6-1,-9-4 1,-1 0 31,-3 0 1,4 4 0,3-4-1,2 0-12,4 0 1,2-2 2,2-6 0,2-9 1,4-4-1,6-4-882,5-2 1,2-8-1,-1-4 1,1-7-952,0-6 1,-1-4-1,1-8 1</inkml:trace>
  <inkml:trace contextRef="#ctx0" brushRef="#br1" timeOffset="271">18284 15053 8083,'-18'0'375,"5"0"1,3-2 0,4-2-1,8-4 1,8-1 0,7-1 0,1 0-1,1-3 1256,0 3 0,6 2-1526,-1 8 1,-5 0-1,-6 0-171,1 0 0,-6 8 0,-1 4-106,-5 5 0,-11 6 1,-3-3-1,-5-3-203,-1 0 0,-1-9 1,0-2-2118,1-4 1384,7-2 0,-5-8 0,5-2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2T22:14:59.910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3165BB"/>
    </inkml:brush>
    <inkml:brush xml:id="br2">
      <inkml:brushProperty name="width" value="0.03528" units="cm"/>
      <inkml:brushProperty name="height" value="0.03528" units="cm"/>
      <inkml:brushProperty name="color" value="#FF0000"/>
    </inkml:brush>
  </inkml:definitions>
  <inkml:trace contextRef="#ctx0" brushRef="#br0">11131 766 10596,'0'-19'0,"0"5"832,0 7 1,-6 24-1,0 18 1,2 3-514,2 1 1,-1-4-163,-3 15 1,4-6 0,-6 5 0,2 5 0,-1 4 0,3 5 0,0-3 345,-2-2 1,4 4-393,-4 1 0,3-1 0,3-6 0,0 0-55,0 0 1,7-8 0,1-3 0,2-3-24,5-5 1,2 3 0,1-16 0,1-1 4,0-2 1,5-4 0,3-5-1,0-6-56,0-4 0,4-2 0,-4 0 0,0-2-368,0-4 0,-2-2 1,-6-7-1,0 3-997,-1-3 0,-5-1-498,-1-3 1,-8-8-1,5-2 1</inkml:trace>
  <inkml:trace contextRef="#ctx0" brushRef="#br0" timeOffset="1">10646 1307 8355,'18'0'943,"3"0"1,2 0-1,6 0 1,4 0-297,7 0 0,16 0 0,2-2 0,4-2-209,2-2 0,-1 0 0,-7 6 1,0 0-1106,0 0 0,0 0 0,0 0-1517,0 0 0,-9 0 0,-1 0 1</inkml:trace>
  <inkml:trace contextRef="#ctx0" brushRef="#br0" timeOffset="2">10291 2428 8355,'2'10'1556,"6"-3"-1106,11-5 0,2-2 0,10 0 0,4 0 0,6 0 0,11 0 0,6 0 0,9 0 11,5 0 1,7-7 0,13 1 0,-1 2-365,2 2 1,-10 2 0,11 0 0,-5 0 0,-2 0 6,0 0 1,-2 0 0,5 0 0,-3 0-37,2 0 1,2 0-1,3 0 1,-3 0-62,-4 0 0,0 0 1,-10 0-1,-6 0-70,-5 0 1,-6 0 0,-10 0-123,-6 0 1,-7 0 0,-6 2-1,-6 2-811,-4 2-1729,-11 1 1177,-18-7 1,-13 8 0,-16 2 0</inkml:trace>
  <inkml:trace contextRef="#ctx0" brushRef="#br0" timeOffset="3">10478 3156 11547,'0'19'348,"0"0"1,2 1-1,2 3 1,2 6-1,-2 5 1,-2 5-1,-2 2-7,0 5 1,0-4 0,0 5 0,0 1-203,0 0 0,0-9 1,0 1-1,0-9 140,0-4 1,-6-2-780,0-7 334,0 1 1,6-17-1,0-8 1,0-11-211,0-8 0,0-10 0,0-11 1,0 1-219,0-1 1,6-12-1,2 2 1,0 0 285,1 4 0,-1-2 1,-4 6-1,4 1 225,3 3 1,-7 5 0,4 3-1,-2 5 501,1 6 1,1 7 0,-4 3 296,2 3 0,9 8-404,-3-3 0,-1 14 0,-1 7-134,-2 9 0,5 0 0,-7 8 0,0 4-71,3 7 1,-5-3-1,6 5 1,0-5-1,-1-4-47,-1-4 0,7 3 0,-5-9 0,2-3-122,1-1 1,-7-10 0,4-3 52,-1 0 0,3-8 1,-3 0-1,-1-10 18,0-7 0,5-8 0,-5-2 0,2-2-199,5-4 1,1-2 0,3-3-1,0 1-156,-1 0 0,1 1 1,0 5-1,-3 6 192,-3 5 1,3 1 793,-3 0-576,-5 9 1,7 10 0,-9 12 223,-2 5 1,-2 10 0,-2 2 0,0 2-1,0 0 84,0 2 0,0-1 1,0 1-1,2 2-137,4-2 0,-3 0 0,3 3 0,-4-3-17,-2-2 1,0-6 0,0 4-197,0-2 1,6-2 0,0-6-1359,-2-1 0,1-7 1,1-5-658,6-4 0,13-10 0,4-3 1</inkml:trace>
  <inkml:trace contextRef="#ctx0" brushRef="#br0" timeOffset="4">11673 2932 10843,'-17'2'2523,"3"5"-2387,1 5 0,1 11 1,-7 4-1,0 2 1,1 4-1,1 4 1,3 5-1,1 1 0,-1 1-27,-3 2 1,0-1 0,3 7-72,1-2 0,9-8 0,-2 3 0,4-3 0,2-3 27,0-4 1,0-1-1,0 1 1,2-4-1,4-4 4,7 0 1,3-13 0,3 5-193,0-2 0,6-9 0,2-2 0,0-4-599,0-2 1,6 0-1,-4-2-1093,0-4 1,6-13 0,-6-10 0</inkml:trace>
  <inkml:trace contextRef="#ctx0" brushRef="#br0" timeOffset="5">11953 2988 9257,'0'19'600,"0"2"1,0 4 0,0 6 0,0 4 0,0 2 0,-2 3 0,-2 1 0,-5 3-157,-1-3 1,6 5 0,-2 0-368,4 1 0,2-11 0,0 1 1,0-2-1,0-2 71,0-1 1,2 1 0,4-8-1,4-2-244,1-3 1,5-7 0,-3-3 0,3-2-231,3-3 1,0-3-1,-1-2 1,1-2-1364,0-5 0,-3-9 293,-3-9 0,3-17 0,-5 3 1</inkml:trace>
  <inkml:trace contextRef="#ctx0" brushRef="#br0" timeOffset="6">11766 3324 8355,'-8'11'704,"6"-1"826,-4-4-518,4-4 0,12 7 1,9-9-1,10 0-911,6 0 0,2 0 0,1 0 0,-1 0 0,0-2 0,-1-2 0,-3-5 0,-4 1-838,-2 0 0,-2-5-1323,-7 7 1,1-17-1,0 2 1</inkml:trace>
  <inkml:trace contextRef="#ctx0" brushRef="#br0" timeOffset="7">12345 2839 8355,'2'-11'1275,"4"5"0,-1 4 1,7 2-1,3 2-619,1 4 1,3 7 0,0 12 0,-1 4-34,1 0 0,6 12 0,0 1 0,-2 8-305,-3 8 0,-1 2 0,-2-2-334,-5 4 1,-4-4-1,-8 7 1,-2-3-653,-4 0 0,0-6 0,-11-6 0,-6 2 0,-2 0-1790,-2-2 0,-14 12 1,2-4-1</inkml:trace>
  <inkml:trace contextRef="#ctx0" brushRef="#br0" timeOffset="8">14904 2073 8355,'8'-17'950,"5"5"0,-9-2 0,-8 9 1,-15 7-418,-8 9 1,-6 12 0,-11 4 0,-6 2-565,-4 4 0,-4 0 0,-2 0 1,-2-4-1,0 0 363,-3 0-283,7-6 0,-6 4 0,10-8 0,4-2 302,6-5 0,7 2 0,6-7 1,6-1-12,4 2-386,11-6 1,4 13-1,12-7 1,6 0-1,7 3 217,6-1 0,4-4 0,8 5-37,1-3 0,-1 0 0,0-3 0,1 3 0,-3 0-151,-4 0 0,-2 7 0,-6-5 0,2 3 0,-2-3-905,-2-2 1,-3 7-585,1-3 1,-9-1 0,-1-1 208,-1-1 0,-6 5 0,6-4 1</inkml:trace>
  <inkml:trace contextRef="#ctx0" brushRef="#br0" timeOffset="9">13970 3250 13542,'19'10'0,"1"-4"0,5-4 3303,6-2-3103,13 0 0,4 0 1,8 0-1,-2 0 1,-2 0-1,-5 0 1,-1 0-754,-4 0 1,-3 0 0,-4 0-1906,-4 0 0,-4 9 1,-8 1-1</inkml:trace>
  <inkml:trace contextRef="#ctx0" brushRef="#br0" timeOffset="10">9600 2017 8052,'16'-19'0,"-1"3"-668,-3 3 668,-8-3 650,13 5 0,-7 1 0,7 2 0,-5 4 1,-7 4-1,-10 10 0,-9 9 0,-9 8-229,-8 2 1,-6 2 0,-7 6 0,-6-2 0,-2-1-282,3-3 1,-3-8-1,8 4 1,3-3 0,3-1-25,7-6 0,-2 2 0,8-9 46,2 0 0,9 5-153,1-9 1,9 2-1,0-1 88,8 5 1,6 3 0,11-1 0,4-2 0,4 3 21,0 2 1,13-1-1,-5-1 1,2-3-28,1 3 0,-3 1 1,-1 3-1,-5 0-290,-6-1 0,-5-5 0,-1-3 0,-2 1-665,-5-1 0,-4 2 0,-8 7-1638,0 0 1046,-8-9 1,-11 15 0,-10-4 0</inkml:trace>
  <inkml:trace contextRef="#ctx0" brushRef="#br0" timeOffset="11">9077 3007 14973,'18'0'699,"1"0"1,6 6-1,2 0 1,2-1-480,4-3 1,9-2-1,1 0-787,-1 0 1,-3-7 0,-1 1-1892,-1 2 0,-8-6 1,-2-1-1</inkml:trace>
  <inkml:trace contextRef="#ctx0" brushRef="#br0" timeOffset="12">2372 1475 8355,'0'-8'768,"0"8"1,0 11 0,0 7 0,0 7-144,0 6 0,0 7 1,0 5-1,0 7 0,0 6 1,0 4-246,0 2 1,0 1-1,0-7 1,0-2-1,0-2-182,0-3 1,6-13 0,0-1 0,-1-6 130,-3-6-1452,-2-2 0,-2-11-1016,-5-4 116,-3-4 1,-17-2 0,-2 0 0</inkml:trace>
  <inkml:trace contextRef="#ctx0" brushRef="#br0" timeOffset="13">1401 2521 11106,'18'0'822,"7"0"1,4 0 0,7 0 0,9 0 207,7 0 0,15 0-818,7 0 0,-1 0 0,12 0 0,6-2 0,5-2-122,-45 1 1,-1 0 0,46-3 0,4 6 0,-5 0 0,-4 0 0,-1 0 0,-5 0-83,-2 0 1,-9 0 0,-7 0-1,-3 0 1,-4 0-150,-2 0 1,-10 0-1,-6 0 1,-7 0-63,-4 0 0,-8 0-1828,2 0 751,-5 0 0,-9 2 0,-7 2-149,-8 2 1,-7 9-1,-7-5 1</inkml:trace>
  <inkml:trace contextRef="#ctx0" brushRef="#br0" timeOffset="14">1868 3231 8355,'-2'-10'2297,"-5"3"-1300,5 5 0,-12 4 0,5 7-356,-1 9 0,6 3-503,-2 10 1,-3 2 0,3 11 0,0 4 0,0 2-3,-1-1 1,1 1 0,6 4 0,-2-4-137,-4-6 0,4-5 1,-4-4-1,4-4-170,2-6 0,0-4 1,0-2-486,0-1 461,0-7 0,0-5 1,0-12-1,0-9 0,0-8-329,0-8 0,0-6 0,2-7 32,4-5 0,-2-7 0,8-5 1,3-1 134,2 2 1,1 4 0,1 6 349,0 6 1,-7 5 0,1 4-1,-1 4 800,-2 6 0,1 10-267,-5 3 0,-4 10 0,4 2-267,-4 10 0,-2 9 0,0 6 0,2 4 0,3 2-41,1 0 1,0 0-1,-4 4 1,2-1-1,5-5-178,1-2-162,-6-2 0,11-7 1,-7-1 56,2-5 0,-3-6 1,5-12 25,2-6 0,-3-7 0,1-4 0,3-4-105,1-2 1,1 4-1,-2-4 1,-3 2 72,3 4 1,-1 3 0,1 1 0,-3 2 215,3 5 0,-5-3 325,2 9-365,-7 0 0,5 14 1,-6 5-1,2 5 126,-2 7 0,-1-2 0,-3 8 0,0 3-12,0 1 0,0 2 1,0 1-1,0-3-172,0-4 1,0 2 0,0-6-1,0 0 188,0 0 1,0-2-3226,0-6-1159,0-1 3082,0-7 1,16-3-1,5-8 1</inkml:trace>
  <inkml:trace contextRef="#ctx0" brushRef="#br0" timeOffset="15">2801 3119 8355,'-2'-10'2273,"-4"3"-1878,-6 5 1,-5 2-1,-2 4 1,-1 7 0,-3 7-73,-2 3 0,-2 8 1,4 2-1,-2 5 69,2 1 1,3 0 0,1 3 0,2 1-190,5 3 0,-3 2 0,9-5 0,2 3-101,2-3 1,2-1 0,0-5 0,0-2-86,0-2 0,0-6 0,2 4 1,2-2-140,2-4 1,9-2 0,-3-5 0,3-1-467,-3-3 1,5-8 0,-2 3 0,5-5-554,5-2-623,0-17 1,2 5 0,2-15 0</inkml:trace>
  <inkml:trace contextRef="#ctx0" brushRef="#br0" timeOffset="16">2988 3194 11372,'-10'2'991,"4"4"0,-3 11 0,3 10 0,2 2-735,2 4 0,0 2 0,-2 2-100,-3 1 0,-1 1 1,4 3-1,-2 1 91,2-1 0,2-3 0,2-3 1,0-3-118,0-2 0,0-8 0,0 2 0,0-5-82,0-1 0,2-2-843,4-5 0,4-4 0,9-10-500,0-4 1,-7-11-613,0-7 1,1-10-1,6 5 1</inkml:trace>
  <inkml:trace contextRef="#ctx0" brushRef="#br0" timeOffset="17">2839 3511 8355,'-11'8'1877,"5"-5"-985,12 3 1,-1-4 0,7-2-1,5 0-501,5 0 1,-1 0 0,6 0-1,-2-2-504,0-4 0,2 3 0,-4-5-239,2 0 0,0 4-1796,-7-9 0,9 1 0,2-7 1</inkml:trace>
  <inkml:trace contextRef="#ctx0" brushRef="#br0" timeOffset="18">3287 3082 13175,'13'8'516,"-1"4"0,-6 11 0,7 4 0,3 2-35,7 4 0,-2 3 0,4 3 0,-7 3-294,-5 1 1,3 9-1,-5-2 1,-1 4-1,-4 4 1,-3 2-1,-6 2 1,-3-4-671,-6-6 0,-13 0 0,-8-6 0,-5 0 366,1-1-2341,-13-1 0,11-7 1,-17 1-1</inkml:trace>
  <inkml:trace contextRef="#ctx0" brushRef="#br0" timeOffset="19">4669 1718 8355,'13'0'1955,"-1"0"1,-10 0-1638,-2 0 0,-17 0 0,-14 0 0,-6 2 0,-9 2 0,-8 3 1,-8-1-318,-4 2 1,6-6 0,-5 5 0,3-5 0,2-2-37,6 0 1,-6 0-1,10 0 1,2 0 50,0 0 0,11 0 0,-2 0 0,7 0 71,6 0 0,-6 0-28,7 0-93,1 0 1,22 6-1,8 2 1,10 2 27,9 5 1,4 4 0,9 4 0,-1 1 83,0-1 0,7 0 0,0 0 0,-3 2-43,-2-2 0,-7 4 0,-3 0-19,-2 2 1,-2-7-1,-9 5 1,-1-2-3,-3 0 0,-8 6 0,2-6 0,-3 0 0,-6 0 169,-3 0 1,-4 0-1,-11-4-106,-4 4 0,2-5 0,-8 5 1,-2-4-1,-2-2-124,-3-1 1,3 7-1,2 0-30,2-2 0,2-2 0,-2-3 1,4 1-1,2 0-174,0-1 1,6 1-1,9 0 90,1-1 0,3 1 235,6 0 0,0-7 0,2-1 0,5-1-81,5 0 1,11-6 0,4 3 404,2-5 0,2-2 0,6 2 0,3 2-46,3 2 0,7 0 1,10-6-1,3 0 0,-5 3-151,-6 3 0,2-4 0,-7 6 0,1-2-184,-4 1 1,-5-1-1,-4-6 1,-4 2 66,-6 4 1,-4-4-1,-2 4-1790,-1-3-1106,-7-3 621,-3 0 0,-8 2 1061,0 4 0,-8 4 0,-3 9 0</inkml:trace>
  <inkml:trace contextRef="#ctx0" brushRef="#br0" timeOffset="20">3922 3343 13210,'0'19'585,"0"-1"1,0-3 0,0 2 0,0 5-431,0 5 1,-2-2-1,-2 4 1,-2-2-118,1-4 0,1 4 0,0-2-552,-2-2 0,0-9-3597,6-1 2757,0-9 0,-9-12 0,-1-13 0</inkml:trace>
  <inkml:trace contextRef="#ctx0" brushRef="#br0" timeOffset="21">3941 3044 8355,'8'-18'2964,"-4"7"1,9 5-3913,1 4 1,-3 2-1,1 0-479,3 0 0,1 17 0,3 3 1</inkml:trace>
  <inkml:trace contextRef="#ctx0" brushRef="#br0" timeOffset="22">4184 3493 13980,'18'0'267,"1"0"0,0 0 1,-1 0-1,1 0 1,0 0-1,-1 0 0,1 0-2308,0 0 1,-9-3 531,-4-3 0,-4-4 0,-2-9 0</inkml:trace>
  <inkml:trace contextRef="#ctx0" brushRef="#br0" timeOffset="23">4258 3287 8355,'0'10'3932,"0"1"-3476,0-5 1,9-4 0,3 4-858,5-4 0,1-2 1,1 0-1,0 0 1,-1 0-1080,1 0 0,8-8 0,2-2 0</inkml:trace>
  <inkml:trace contextRef="#ctx0" brushRef="#br0" timeOffset="24">4613 3324 8355,'0'19'695,"0"-6"0,0-1 0,0 3 77,0 1 1,2 5 0,2 2 0,3 4 0,-3 0-691,-2 0 0,4 6 0,0-2 0,-2 4-603,-2 3 1,-2-1-1445,0 0 1,9 1 0,1-1 0</inkml:trace>
  <inkml:trace contextRef="#ctx0" brushRef="#br0" timeOffset="25">3735 1083 8355,'-2'-12'4980,"-4"-1"-4910,4 9 0,-6 4 0,8 15 1,0 5 74,0 5 0,0 9 0,0-3-85,0 4 1,0-4 0,0-2 0,0 0-50,0 0 0,0-6-189,0 2-48,0-4 0,0-19 1,0-10-1,0-11-213,0-6 0,0-8 0,0 2 66,0-5 1,2 5-1,2 0 1,2 0 232,-2 2 1,5 2 0,-3 8 225,-2 1 0,0 5 34,2 1 0,-4 16 0,5 2 0,-5 9 305,-2 3 0,0 7 1,0 2-271,0 2 1,2-6 0,2 2-1,2-4 1,0-3-170,3 1 0,-5-9 0,8-3 12,3-5 1,-1-4 0,1-5-257,-3-5 1,1-5 0,5-3 79,1-5 1,-6 2-1,-1-6 1,2 2-88,3 4 0,2 0 0,-1 0 252,1-2 1,-6 9-1,-3 8 175,-2-1 1,5 9-1,-7 0 65,-2 11 0,-2 5 0,-2 3 0,0 2 0,0 1 129,0 3 1,0 6-1,0-4 1,0 0-217,0 0 0,0-2 0,0-6 0,2-2 1,2-3-765,3-1 1,-1-7 0,-4 4-1924,4-2 1558,-4-1 1,23-16 0,-4-1 0</inkml:trace>
  <inkml:trace contextRef="#ctx0" brushRef="#br0" timeOffset="26">4482 878 8355,'-16'2'0,"3"4"0,-3 4 437,3 9 1,-3 0 0,-3 0 0,0 1 1261,1 5 0,-1 4-1397,0 9 1,-1-1-1,-1 0 1,0 1-185,4-1 0,9 0 0,-2 1 0,1-3 1,5-2-1,2-4 0,4 0 0,5-2-609,5 0 1,5-2-1,3-8 1,3-5-3563,2-6 3075,8-4 1,-4-2-1,9 0 1</inkml:trace>
  <inkml:trace contextRef="#ctx0" brushRef="#br0" timeOffset="27">4688 803 9841,'-13'19'0,"1"-1"711,-3 1 1,-1 2 0,-1 4 0,3 6 0,1 4-486,-1 3 1,-1-1-1,1 0 1,3 1 0,3-1-1,4 0 1,2 1-160,2-1 0,0-8 0,2-4 0,2-4 1,4-3-213,3 1 0,1-6 1,9-3-1,2-2 1,2-4-633,-3-2 1,-1-2 0,-2-2 0,2-2-1204,3-2 1035,-11-9 0,20-3 0,-12-11 0</inkml:trace>
  <inkml:trace contextRef="#ctx0" brushRef="#br0" timeOffset="28">4445 1083 8355,'-2'13'37,"-4"-1"1,4-6 0,-3 5-1,10-3 1471,7-4 1,5-2 0,1-2-1439,1 0 0,6-2 0,2-2 0,2-4-296,4-3 1,-4 5 0,0-4 0,-2-1-1444,-4 1 0,-2-11 0,-2-8 0</inkml:trace>
  <inkml:trace contextRef="#ctx0" brushRef="#br0" timeOffset="29">4893 766 12951,'19'18'1086,"0"3"1,-1 4-852,1 6 1,-7 4 0,1 3 0,-1-1 0,-1 1 0,-5 1 0,-4 2-1,-2 5 1,-2 0-1673,-4-1-1021,-5 7 0,-24 4 1,-4 11-1</inkml:trace>
  <inkml:trace contextRef="#ctx0" brushRef="#br0" timeOffset="30">5304 1793 8490,'-19'0'442,"1"0"0,5 0 1269,1 0-1175,8 0 0,-3 6-295,14 0 0,5 7 0,13-7 0,6-2 0,7-2 0,5-2 0,9 0 0,8 0 0,9-2 356,3-4 0,-3 4 1,-3-6-544,-1-1 0,-3 7 0,-10-6 0,-7 2-1112,-7-1 510,-13 1 0,-9 6 0,-16 0-116,-10 0 1,-7 6-980,-1 1 0,-9-1 0,-3-6 1</inkml:trace>
  <inkml:trace contextRef="#ctx0" brushRef="#br0" timeOffset="31">5678 1774 8355,'-11'2'1606,"5"5"-1108,4 5 1,-4 5 0,0 3 0,1 5 168,3 6 1,2 7-1,0 5 1,0 5-311,0 0 0,2 10 0,3-6 0,1 0-121,-2 2 1,-2-3-1,-2-1 1,0-6-126,0-5 1,0-1-1,0-3 1,0-2-4,0-2 1,0-8 0,0 2-837,0-4-1260,0-11-1907,0-2 2538,0-8 0,8-8 0,3-2 1</inkml:trace>
  <inkml:trace contextRef="#ctx0" brushRef="#br0" timeOffset="32">6182 2708 8355,'12'-19'0,"-1"1"0,-1-1 465,0 0 0,-5-1 0,3-3 0,-2-2 1,0 2 71,-1 2 0,-3 3 0,-4-1-443,-5 0 1,-3 7-1,-9 1 1,1 3-15,-1 4 0,0 10 0,-2 7 1,1 3 110,1 3 1,-10 2 0,12 4 0,1 6-22,1 4 1,11-4 0,-2 2 0,4 5-16,2 3 0,0 5 0,0-5 64,0 3 0,0 0 0,0-5 0,0 0 0,0 3 9,0-1 0,0-7 0,0 5 0,0-8-35,0-4 1,-6-2 0,-3-6 0,1-1-366,0 1 1,-1-9 0,5-1 0,-4-3-294,-2 0 0,3 0 0,-3-8 0,2-4-577,4-6 1,-7-5-1,1-2-529,-1 1 0,-5-1 0,5 0 0</inkml:trace>
  <inkml:trace contextRef="#ctx0" brushRef="#br0" timeOffset="33">5902 3044 8355,'18'-12'77,"1"-1"0,0 9 0,-1-4 538,1 0 0,6 3 0,0-5 1,0 2-1,0 4-169,0 2 0,2-5 0,-5 1 0,3 2-1062,-2 2 0,-2-4 0,-2-1 0,-3 1-13,-3-2 1,3 6 0,-5-6-1,1 1-1531,1 1 1873,-9 0 0,4 8 536,-8 4 0,-2 2 0,-2 7 300,-2-3 1,-1-5 0,7 5 0,0 3 0,0 1 23,0 3 1,0 2 0,0 1-1,0 3-28,0-2 1,0-2-1,0-2 1,0-1-208,0 1 1,7 0 36,-1-1-313,0-7 1,-6-5 0,2-14 0,2-9-48,2-6 0,9-10 0,-3 2 0,3-2-27,-3 2 0,5-5 1,-5 7-1,5 0-638,2 4 0,-1 5-978,1 1 0,0 8 1,-1 5-164,1 4 1462,-9 2 1,7 8-1,-7 3 1</inkml:trace>
  <inkml:trace contextRef="#ctx0" brushRef="#br0" timeOffset="34">6668 2988 8355,'10'-12'1298,"-4"-1"416,-4 9-1217,-2-4 0,-8 10 1,-5 4-1,-1 7-249,1 3 1,-3 3-1,5 2-173,1 4 1,-4-3 0,7 7 0,3-2 0,2-4 184,2-2 0,0-2-407,0-1 0,6-5 0,3-3 0,1-2 1,5-3-9,1-3 1,-3-11 0,-1-3 0,3-5-352,1-1 0,1-7 0,-3-2 1,-3 0 82,-3 0 0,-2 2 0,-4 6 1,2 1-398,3-1 834,-1 0 105,-6 9 1,0 4 0,0 12 0,-2 6 286,-4 5 0,4 2 0,-5-1 1,5 1-1,2 0-108,0-1 0,0-5 0,0-1-150,0 3 1,6-5-1,3 0 1,1-1-207,5-5 0,-5-2 0,0-4 0,1-2-192,-1-2 0,3-9 0,5 3 0,-1-5 128,-5-2 1,5 1 0,-5 1 0,5 2 81,2 3 1,-7 8 0,1-2 0,-1 6 0,-2 6 477,-3 6 1,-5 5 0,-4 2-218,-5-1-1,5 1 221,-4 0 1,2-3-264,-2-3 1,6-7-232,0-12 0,2 2 0,8-9-196,-2-1 0,7-3 0,-3-2 0,3 1 0,-1 1-427,-1 5 1,-1-5 65,7 5 716,0 3 1,-9 9 0,-4 13-1,-4 3 356,-2 3 0,0 0 0,0-1-36,0 1 0,0 0 0,0-1 132,0 1-648,0 0 1,2-9-17,5-4 1,-3-4 0,6-4-1,1-2 1,-1-4-460,5-3 1,1-1-1,3-7 52,-1 1 0,-5 5 0,-1 1 185,3-3 1,-1-1 0,1-3 289,-3 0 0,-7 7 504,1-1 1,-6 9 25,-6-2 1,1 4 0,-7 2-247,-3 0 0,1 8 0,-1 3 40,3-1 1,2 7 0,-5-5 0,5 5-1,1 1 64,5 1 1,2-7 0,2 1-63,0 1 0,2 3 0,4 2 0,9-1-49,8 1 0,0-9 1,8-3-1,0-5-250,-2-2 0,6 0 1,-6 0-1,0 0-454,-4 0 0,2-2 0,-2-3-1993,-2-1 0,-11-8 1,-3 3-1</inkml:trace>
  <inkml:trace contextRef="#ctx0" brushRef="#br0" timeOffset="35">6929 1905 8355,'-19'0'3286,"1"0"-2968,7 0 1,5-6-1,14 0 1,9 1 0,6 3-1,2 2 1,2 0-94,4 0 1,-4 2-1,-2 5-172,-5 5 1,-7-2-1,-3 3 1,-1 4-1,-5 3 96,-2 5 0,-4 0 0,-5-6 10,-5-1 0,2 1 0,-1 0 0,3-1 0,4 1-723,2 0-314,2-9 0,2-2 0,4-8 0,6-2-684,5-4 1,2-4-1,-1-9 1</inkml:trace>
  <inkml:trace contextRef="#ctx0" brushRef="#br0" timeOffset="36">6985 1531 8355,'-19'-8'1175,"9"6"1,2-8-1,8 3 1,2-3-1,4-2 1,6 1-561,5 3 1,8-4 0,2 5 0,0 3-498,0 2 1,-2 2 0,-7 0-517,1 0 0,-2 8-59,-5 5 0,-6 3 0,-12 1 1,-6-2-1,-5-5-552,-2-2-1092,-8 7 0,7-5 0,-7 9 0</inkml:trace>
  <inkml:trace contextRef="#ctx0" brushRef="#br0" timeOffset="37">16435 1830 8355,'13'-18'291,"-3"-1"0,0 0 0,-1 1 0,1 1 1,-2 2-1,1 3 0,-3 0 818,2 1 1,-6 5 0,5 12 0,-5 7-815,-2 3 1,0 11 0,0 6 0,0 7-19,0 3 1,0 9 0,0-2-1,0 4 71,0 2 1,0 0 0,0 0-252,0 0 0,0-8 0,0-5 1,0-3 14,0-3 0,0-1 0,0-5 0,0-6 1,0-5-3,0-1 0,0-7-2642,0 1 1170,0-9 0,0 2 1,0-12-198,0-6 0,0-5 591,0-2 0,-9 1 0,-1-1 0</inkml:trace>
  <inkml:trace contextRef="#ctx0" brushRef="#br0" timeOffset="38">15968 2577 8355,'-8'11'414,"-4"-5"0,1-4 617,-1-2 0,6 0 144,-7 0 736,9 0-1621,-4 0 0,16 0 0,4 2 0,7 2 84,6 2 1,4 1 0,10-7 0,5 0-82,6 0 1,6-2 0,8-3-1,9-1-115,6 2 1,10 2-1,-2 2 1,2 0-96,-2 0 1,3 0-1,-9 0 1,-2 0-90,-3 0 0,-1 0 0,-2 0 1,-5 0 65,-6 0 1,-4 0 0,-1 0-1,-1 0-102,0 0 0,-9 0 0,-5 0-45,-9 0 0,0 0 0,-8 0 0,-2 0-322,-2 0 0,-5-2-3177,-3-4 1381,-5 4 0,-16-7 0,-3 9 1</inkml:trace>
  <inkml:trace contextRef="#ctx0" brushRef="#br0" timeOffset="39">16080 3156 8132,'9'-18'-670,"-7"7"670,6-5 0,-6 7 1255,4-3 1,-4 6 0,5 14-672,-5 11 1,-2 8-1,-2 10 1,-2 0-1,-3 3-350,3 3 1,0-1 0,0 8 0,-2-1 0,2 1 237,1 0-405,-5-8 1,6 3-1,-4-9 1,4-3-1,0-4-172,-5-2 1,5-2-529,-4-7 1,4-9 31,2-9 1,0-11-1,0-14 1,0-6 7,0-4 0,6-4 1,1-3-1,-1-4 233,2-1 1,-4-1 0,9-4 0,-1 4 268,-2 3 1,5 1 0,-7 7 0,1 1 123,-1 5 1,-2 4 0,-6 9 994,0-1 1,0 7 282,0-1 1,6 11-967,1 2 1,1 8-1,-4 11 1,2 0-155,-2-1 1,5 7 0,-1 2-1,0 2-133,1 4 0,-1-3 0,-2-1 0,5 0-121,-1 0 1,0-7 0,-6 3 0,3-4-84,-3-2 1,4-7-1,-2 1 129,-2 1 1,1-5-210,1-3 1,-2-4 112,8-2 1,-5-8-1,5-5 1,1-6-67,-3-5 1,7 1 0,-5-8 0,5-1 0,1 1-118,1 0 0,0 6 0,-3-4 0,-1 0 191,-3 0 0,-1 6 0,1-2 1,-4 5 207,1 1 1,-7 7 0,6 1 434,0 3 1,-6 0-205,5 1 0,-5 7 0,-2 0-236,0 11 1,0 7 0,0 5 0,0 4 41,0 2 1,0 2 0,0 7 5,0-1 1,0 0-1,0 1 1,0-1 0,0 0 37,0 1 0,0-1 1,0-2-1,0-1-120,0-3 1,-7-8-1,1 2 1,2-5-125,2-1 0,2-7 0,0 1-636,0 1 0,2-5-868,4-3 1,5-6 153,7-6 1,9-13-1,2-10 1</inkml:trace>
  <inkml:trace contextRef="#ctx0" brushRef="#br0" timeOffset="40">17126 3119 8355,'-8'-10'876,"4"-1"1,-9 7 0,-1 0-178,-3 6 0,-1 4 0,1 11 0,2-1-627,3 5 0,0 10 0,-7-2-2,0 0 0,1 9 0,-1-3 0,0 7 1,1 1 90,-1 3 0,2-5 0,3 7 1,3-2-34,3-5 1,-4-1-1,5-5 1,3-2-40,2-2 1,4-8-1,2 2 1,5-4-105,1-3 1,3-5 0,5-3 30,1-2 0,0 5 0,-1-7 0,1-2-420,0-2 0,-7-2 0,0 0 0,1-2-3793,-3-4 3112,7 4 0,-7-15 0,9 7 1</inkml:trace>
  <inkml:trace contextRef="#ctx0" brushRef="#br0" timeOffset="41">17257 3231 8355,'10'-19'6595,"-1"9"-6475,-9 2 0,0 16 0,0 4 0,0 7-51,0 6 0,-6 4 0,-1 6 1,1-1-39,-2-3 1,6 0 0,-7 6 0,3 1-81,0-1 0,0 0 0,6-2 0,0-3-50,0-7 0,0 1 0,0-1-176,0-2 0,0-8-208,0-3 0,8-8-537,4 3 1,5-5-1,2-4 1,-1-5 15,1-5 1,0-5 0,-1-1 0</inkml:trace>
  <inkml:trace contextRef="#ctx0" brushRef="#br0" timeOffset="42">17126 3511 13685,'19'0'207,"0"0"0,-1 0 0,3 0 0,2 0 0,2 2 0,-2 2 1,-1 3-1,1-3-476,2-2 1,0 0 0,-6 2 598,-1 2-2614,1 1 1,0-7 0,0 0 0</inkml:trace>
  <inkml:trace contextRef="#ctx0" brushRef="#br0" timeOffset="43">17575 3119 8355,'0'-10'1731,"0"1"0,2 9 0,2 2 1,4 5-1526,2 5 0,3 5 0,4 1 0,-3 3 0,-4 4-39,-1 6 0,5 4 0,-3 5 0,-1 1-79,-4 3 1,3 8 0,-3-2-1,-2 1-47,-2-1 0,-2 2 0,0-8 0,0-3-197,0-1 1,-6-3-1,-5 0 1,-1-1-255,-3-5 0,-5-4 1,7-11-1,-1-1-918,1-3-716,-3-8 1,5 5 0,-7-9 0</inkml:trace>
  <inkml:trace contextRef="#ctx0" brushRef="#br0" timeOffset="44">17911 3642 12288,'18'0'629,"1"0"1,0 0-1,2 0 1,1 0-1,3 0-473,-2 0 0,4 0 1,0 0-1,0 0-250,0 0 1,-8 0 0,-7 0-1274,3 0-1032,-7 0 1,0-2 1427,-8-4 1,0-5-1,0-7 1</inkml:trace>
  <inkml:trace contextRef="#ctx0" brushRef="#br0" timeOffset="45">18154 3436 9076,'-11'0'4435,"3"0"-4123,8 0 0,0 9 0,0 3 0,0 5-71,0 2 0,0 5 1,0 3-1,0 0 0,0 2 44,0 0 0,2-4 0,2 6-177,2 3 1,1-1-1,-7-2 1,0-4-273,0 0 1,0-6 0,0 4-1210,0-5 0,0-1-1954,0 0 2087,0-9 1,8-2 0,2-8 0</inkml:trace>
  <inkml:trace contextRef="#ctx0" brushRef="#br0" timeOffset="46">18490 3287 8355,'0'19'1140,"0"1"1,0 3 0,0 4 0,2 2 0,2 2-549,2-1 0,0 5 0,-6-4 0,0 2-476,0-2 1,2 5 0,3-7-1,1 0-200,-2-4 1,-2 2-1,-2-3 96,0-1 1,0-2-3143,0-2 1179,0-9 0,-8-2 0,-3-8 1</inkml:trace>
  <inkml:trace contextRef="#ctx0" brushRef="#br0" timeOffset="47">17668 2559 7835,'0'10'2293,"0"-2"-1808,0-8 1,8 0 0,5 0-1,3 0 1,3 0 0,2 0-1,4 0 176,6 0 0,4 0 0,0 0 1,-1 0-449,-3 0 0,0 0 1,4 0-217,-4 0 1,4 7 0,-5-1-1,1-2 1,-2 0 110,-2 2 0,4-4 1,-4 5-1,0-5-512,0-2 0,-2 0 242,-7 0 1,1 0 46,0 0 1,-7 0-696,1 0 0,-9-2-1689,2-5 994,-4 5 0,-10-6 0,-3 8 0</inkml:trace>
  <inkml:trace contextRef="#ctx0" brushRef="#br0" timeOffset="48">18919 2633 8355,'-12'0'935,"1"-2"1700,3-4-1105,-6 4-1011,12-6 1,-7-1-1,11-1-200,5 0 0,-3 1 0,8 9-1398,3 0 1,-7 2-942,-2 5 0,5 3 0,-1 9 1</inkml:trace>
  <inkml:trace contextRef="#ctx0" brushRef="#br0" timeOffset="49">20301 1644 11930,'-2'-17'0,"-2"2"0,-4 5 375,-3 2 1,-3-1 0,-11 5 0,-6-2 0,-4 2 0,-5 0-1,-1 0 1,-7-3 0,-2 3-221,-2 2 1,-12 2-1,6 0 1,-4 0-140,-3 0 1,-3 0-1,5 0 1,5 0 50,7 0 1,-1 2-1,8 2 1,5 3 16,5-3 1,7 0 0,9 0-71,-1 2 0,11 3-54,8-3 0,10-4 0,13 6-3,2 0 1,8 1-1,-2 5 1,7-1 99,5 1 1,-3 9 0,3 2 0,-3 0 0,-3 2-43,0 4 1,1-2-1,-1 2 64,0 2 1,-6 3 0,-1 1 0,-3-2 0,-5-1-19,-1-3 0,-4-6 0,-5 6 1,-6 0 20,-4-2 1,-2 0 0,-4-6 0,-6 4-22,-9 2 1,-6-6 0,3 4-1,-5-3 1,-3 1-41,-3-2 0,-2 0 0,-2 0-148,-1 2 0,1 6 1,0-4-1,-1 0-59,1 0 0,0 4 1,-1-4 119,1 2 0,2-4 0,1 4 1,5-2 23,2-4 1,2-5 0,9-3-147,3-3 192,5 1 0,12-3 0,7-4 0,9-1 0,7-1 21,7 2 0,1 0 1,4-6-1,3 0-34,1 0 0,9 0 1,-4 0-1,2 0 250,0 0 1,-9 0 0,5 0 0,-5 0 1,-3 0 1,3 0-1,-10 0-170,4 0 0,3 6 0,-3 1 0,-4-3 0,-4-2 162,0-2 1,-6 0-825,4 0 1,-4 0-1,-3-2-577,1-4 1,-7 3 257,1-3-1138,-9-4 0,4 0 0,-8-9 0</inkml:trace>
  <inkml:trace contextRef="#ctx0" brushRef="#br0" timeOffset="50">19125 766 8355,'0'-13'3950,"0"1"-3575,0 8 0,0 6 0,0 14 0,0 9 0,0 4 0,0 7-110,0 5 0,0 1 1,0 5-1,0 1 1,0-2-1,0-1 0,0-3 1,-2-5-253,-5-6 1,5 3-697,-4-10 1,4 1-977,2-6 0,-2-9 741,-4-3 1,4-7 0,-5-7 0,5-5 0,0-7-580,-4-6 1445,4-4 1,-15-16 0,7-3 0</inkml:trace>
  <inkml:trace contextRef="#ctx0" brushRef="#br0" timeOffset="51">19050 878 8355,'2'-19'3051,"4"0"-1788,-4 9 1,9 4-907,-5 12 1,-2 7-1,7 9 1,-1 3-144,0-2 0,-4 6 0,7 0-314,1 0 1,3 4 0,2-8 0,-1-2-169,1-2 0,-6-9 0,-1-1 0,3-3-209,1-4 1,-3-2 0,-1-4 0,0-4 9,-1-6 1,5-7-1,-3-4 1,4-4 211,1-2 1,-5 0 0,-1-4 0,1 4 197,-3 2 0,7-4 0,-7 6 0,0 2 509,-4 2 1,3 9 93,-3-1 1,2 9 0,-4 0-1,3 8-142,-3 8 1,-2 5 0,-2 2-112,0-1 0,0 9 1,0 2-1,0 3-66,0-1 1,0 0 0,0 4 0,0-2 0,0-4-266,0-2 1,0-2 0,0-6 0,0 0-251,0-1 0,0-5-2876,0-1 1535,0-8 1,0-4-1,0-10 1</inkml:trace>
  <inkml:trace contextRef="#ctx0" brushRef="#br0" timeOffset="52">19853 747 8355,'-12'-10'2156,"-1"3"-1791,1 5 1,-1 2 0,3 2 0,0 5 76,-1 5 0,1 7 0,-5 4 0,5 4-274,2 2 0,-5 2 0,5 6 0,0 1-35,-1-1 0,3 0 0,4 1 0,-2-1 49,-2 0 1,-1-1 0,7-3-361,0-2 0,9-8 0,1 2 1,2-5-840,1-1 0,-1-9 0,7-3-247,0-5 0,-1-2 396,1 0 1,0-9-1,-1-1 1</inkml:trace>
  <inkml:trace contextRef="#ctx0" brushRef="#br0" timeOffset="53">20021 784 8355,'-12'7'476,"-1"-1"0,7 6 0,-6-3 268,-3 1 1,5 5 0,-1 7 0,1 5 0,2 2-451,-1 5 0,-3 1 0,6 0 0,2-2-204,1-2 0,3-1 0,0 1 0,0-6 1,0-5-1,3-1-1555,3 0 1,4-9-368,9-4 1,-7-4 1106,1-2 1,-9-16-1,4-5 1</inkml:trace>
  <inkml:trace contextRef="#ctx0" brushRef="#br0" timeOffset="54">19834 1027 8355,'-8'11'1283,"6"-3"1,-4-8 0,12 0-966,6 0 0,11 0 0,2 0 0,-2 0-947,-2 0 0,4 0 0,0-2 0,-3-2-678,-1-3 0,-2-15 0,0 1 0</inkml:trace>
  <inkml:trace contextRef="#ctx0" brushRef="#br0" timeOffset="55">20133 747 10360,'0'19'1171,"0"-1"0,0 1 1,0 2-497,0 4 1,0 2-1,0 6-591,0-2 1,0-2 0,0 4 0,0-2-289,0 3 1,0-1 0,0 0 0,0-4-307,0-2 0,0 0 0,0-4-891,0 2 0,-6 0 61,0-7 0,-9 1 0,5 0 0</inkml:trace>
  <inkml:trace contextRef="#ctx0" brushRef="#br0" timeOffset="56">20283 1214 9725,'18'-10'1946,"-5"-5"1,-1 9-1816,3 2 0,-5-5 0,3 3 0,1 2 0,3 2 0,1 2 0,1 0 0,0 0-1655,-1 0 1,-5 0-1835,-1 0 2726,-8 0 0,5 0 0,-9 0 1</inkml:trace>
  <inkml:trace contextRef="#ctx0" brushRef="#br0" timeOffset="57">20432 953 8355,'-10'2'821,"3"4"0,5-2 1,2 8-1,0 3 1,0 4-391,0 6 0,-2-3 0,-2 9-252,-2 3 1,0-5-1,4 0 1,-3 0 0,-1-2-574,2 0 1,0-2 0,0-7-1722,-2 1 709,-1-9 0,-1 7 0,-2-7 0</inkml:trace>
  <inkml:trace contextRef="#ctx0" brushRef="#br0" timeOffset="58">20694 784 8355,'0'-10'1177,"0"2"0,0 10 0,0 4 0,0 6 0,0 5 0,0 4 0,0 4-998,0 6 1,0 6 0,0 5 0,0 1-282,0-1 1,0-3 0,0 1-2357,0 3 0,0 5 1,0 8-1</inkml:trace>
  <inkml:trace contextRef="#ctx0" brushRef="#br0" timeOffset="59">19424 3436 8020,'18'-8'2433,"-7"6"-2082,-3-6 1,-6 8 0,2 2 0,2 4 0,-2 7 78,-1 3 0,-6 3 0,-1 2 0,-4 3 0,0 8 0,-1 1 0,3 0 68,-2-2 0,6-8-618,-4 2 0,-3-4-2824,3-3-1288,0 1 3465,6-17 0,8-12 0,3-19 0</inkml:trace>
  <inkml:trace contextRef="#ctx0" brushRef="#br0" timeOffset="60">19536 3212 10452,'10'9'-1573,"7"1"0,-7 9 1</inkml:trace>
  <inkml:trace contextRef="#ctx0" brushRef="#br0" timeOffset="61">19685 3661 8355,'0'10'3087,"8"-2"-2221,5-8 1,3 0-1065,3 0 0,0-8-933,-1-4 0,-5-5 0,-3-2 218,-1 1 0,-3-1 0,-6 0 0</inkml:trace>
  <inkml:trace contextRef="#ctx0" brushRef="#br0" timeOffset="62">19704 3455 11822,'18'0'-151,"1"0"0,0 0-1916,-1 0 1137,1 0 0,0-16 0,-1-5 1</inkml:trace>
  <inkml:trace contextRef="#ctx0" brushRef="#br0" timeOffset="63">19984 3268 8926,'0'11'352,"0"5"1,0-3 0,0 3 307,0 3 0,0 0 1,0 2-1,0 3 0,0 5-129,0 1 1,0 5 0,0-2-1093,0 9 0,-2-3 0,-2 5-3424,-3-5 3115,1-10 1,6 6-1,0-6 1</inkml:trace>
  <inkml:trace contextRef="#ctx0" brushRef="#br0" timeOffset="64">20694 1849 8355,'-19'0'1518,"8"0"-973,3 0 0,10 0 249,4 0 1,11-2 0,10-2-201,2-2 0,8-1 0,9 7 0,2 0-266,4 0 1,2-6-1,2 0 1,-2 2-439,-5 2 0,-3 2 0,-11-2 0,-1-3 0,-5-1-1230,-2 2 1,-9 2-1724,-5 2 1810,-9 0 0,-4 0 0,-10 0 1</inkml:trace>
  <inkml:trace contextRef="#ctx0" brushRef="#br0" timeOffset="65">21011 1830 8355,'-10'19'836,"3"0"0,5-1 1089,2 1 0,0 8-1592,0 4 0,-2 11 0,-2 3 0,-2 3 1,2 6-1,0 4 0,-1 4-170,-1-2 1,-6-3 0,6-8-1,-1-5 1,1-5 0,0-1-403,2-1 1,2-8 0,2-4-1928,0-4 0,0-3 563,0 1 1,0 0-1,0-1 1</inkml:trace>
  <inkml:trace contextRef="#ctx0" brushRef="#br0" timeOffset="66">21254 2633 9554,'-19'0'1662,"9"2"0,4 5-1454,3 5 1,3 5-225,0 1 740,0 1 222,0-9-767,0-1 1,0-11-1,0-5 63,0-5 1,0 2-607,0-3 309,0 9 0,-8-4 213,-4 8 1,1 8-51,-1 4 0,8 11 0,-2 2 0,3 0 0,3 2 150,0 4 1,0 5 0,0 1-132,0 0 1,0 1-1,0 1 1,0 2 0,0 5 141,0 2 1,0-7-238,0 3 1,0-5 0,0-3 0,0-3 0,0-4-24,0-2 1,0 4 0,0-6 0,-2-4-484,-4-7 1,2 1-1,-8-7 1,-3 0-64,-2 1 0,-1-3 1,-1-6-1,0-2-1688,1-4 0,-1-5 1153,0-7 1,-8-18-1,-2-3 1</inkml:trace>
  <inkml:trace contextRef="#ctx0" brushRef="#br0" timeOffset="67">21030 3138 8355,'12'0'415,"1"0"0,1 0 0,3 0 42,1 0 0,-5 0 1,-1 0-1,3 0 1,4 0-284,5 0 1,-3 0 0,4 0-478,-4 0 0,-2-2 0,-1-3 0,1-1-1064,0 2 1,-1-6 0,1-1 0</inkml:trace>
  <inkml:trace contextRef="#ctx0" brushRef="#br0" timeOffset="68">21385 3082 11025,'0'20'530,"0"5"0,0-4 1,0 4-1,2-4 1,2-1-339,2 5 1,6-4 0,-5 6 0,-3-2-161,-2 0 0,4 0 1,0-7-1,-1 1-497,-3 0 1,-2-7-2792,0 1 2989,0-9 0,0-4 0,0-13 1,0-5 343,0-7 0,6 2 0,2-8 1,0 0 398,1 2 1,3-5 0,-4 8 0,3 1 416,3 4 0,-3-2-769,1 11 0,-6 1-322,7-1 0,-7 8-2505,7-3 0,-1 7 1683,7 7 1,-3-3 1019,-3 8 0,3-8 0,-5 5 0</inkml:trace>
  <inkml:trace contextRef="#ctx0" brushRef="#br0" timeOffset="69">21683 3156 8355,'11'0'1419,"-3"0"0,-8 2 0,0 5-1056,0 5 1,0-2 0,0 3-239,0 1 1,0 3 0,0 2 0,0-1 0,0 1 0,0 0 44,0-1 0,0 1 0,0 0-406,0-1 0,0 1-596,0 0 441,0-9 0,2-2 0,2-10 0,5-4-89,1-6 1,-6-5 0,4-2 308,1 1 0,-7-1 1,6 0-1,-2 1 1,1-1 256,-3 0 1,-2 7 0,0 2 612,4 1-33,-4 3 0,6 8-390,-8 4 0,3 3 1,1 5-1,2-1 27,-2 1 0,-2 3 0,0-1-194,4-3-423,-4 3 0,9-14-75,-5 5 1,-2-7 265,9-7 0,-3-3 0,5-7 0,-3 5-60,3 6 0,-5-2 4,2 1 1,1 1 188,6 6 1,-7 0-1,-2 2 1,-1 4 61,-5 7 1,-2-3 0,-2 3 0,0 1 608,0 3 0,0-5-518,0 1-154,0-9-150,8 4 0,-6-10 0,7-2-73,-1-2 0,-4-7 0,6 5 0,1 0-215,-1-1 1,-4-3 395,7 6 0,-7-1-7,6 7 0,-5 0 1,3 2 104,-2 5 0,1 1 0,-5 7 0,2-3 425,-2 3 0,5-5 0,-1 0-572,2-1 0,-4-3 1,7-6-301,1 0 1,-3 0 232,1 0 0,-6-2 0,7-2 0,-1-5 0,1-1-215,-1-5 1,-1 5 0,3-2 314,-1-3 0,-7-2 0,4-1 0,-1-1 0,-3 2 201,2 5 0,-6 2 318,4 3 0,-6 5 0,-6-4-119,-6 4 0,1 8 1,-1 3 66,-3 1 0,1 2 0,-1 7 0,5 0-55,2-1 1,-5 1 0,7 0-195,2-1 0,2 1 0,4 0 0,2-1-115,2 1 1,9-6 0,-3-3 0,5 0-361,1 1 1,1-5 0,0 4-1,-1-1 1,1-5-3975,0-2 3111,-1-2 0,9 0 0,2 0 0</inkml:trace>
  <inkml:trace contextRef="#ctx0" brushRef="#br0" timeOffset="70">21777 1531 8355,'0'-12'3607,"0"0"-2188,0 7 1,2-1-1131,4 12 0,-2 5 0,7 7 0,-3 3-49,-4 4 1,0-4-1,0 4-132,3-4 1,-1-3 0,-6 3 0,0 2-105,0 2 0,0 0 1,0-7-283,0 1 0,2 0 1,4-3-611,7-3 1,-3-5 657,2-8 1,1 0-1,6-2-1794,-1-4 0,1-5 0,0-7 1</inkml:trace>
  <inkml:trace contextRef="#ctx0" brushRef="#br0" timeOffset="71">21870 1307 8355,'0'-10'-656,"0"2"1,8 24 0,3 5 0</inkml:trace>
  <inkml:trace contextRef="#ctx0" brushRef="#br0" timeOffset="72">22580 2409 8355,'-17'-8'5216,"5"-4"-5002,4 3 0,10-5 0,4 7 1,6 3-143,5 2 1,-5 4-1,1 5 1,1 5-204,3 5 1,-7 1 160,-4 1 1,-3-7 0,-3 1 185,0 1 1,-3-5-1,-3-3 373,-6-4 0,4-4-195,1-4 0,5-5-571,2-7 1,0-1 0,2 0 0,5 3 314,5 3-2596,5-3 0,1 14 1,1-7-1</inkml:trace>
  <inkml:trace contextRef="#ctx0" brushRef="#br0" timeOffset="73">23178 2484 8355,'-19'0'1730,"0"0"1,7 0 898,-1 0-2258,9 0 1,6 0 0,15 0 0,10 0 220,8 0 1,0 0-1,17 0-382,6 0 0,2-2 0,15-2 1,8-2-1,4 1 15,0 3 1,11 0 0,-5-2-106,3-2 0,-45 2 0,0 2 0,48 2 0,-1 0 0,-7 0-114,-10 0 1,4 0-1,-17 0 1,-5 0-505,-9 0 0,-11-7 1,-12 1-1,-6 2-1049,-4 2 541,-11 2 0,-12 0-1219,-16 0 0,-18 0 0,-11 0 1</inkml:trace>
  <inkml:trace contextRef="#ctx0" brushRef="#br0" timeOffset="74">23700 1475 8355,'0'-12'6303,"0"0"-5656,0 7 1,0 5 0,-2 13 0,-2 3-374,-2 3 1,0 8-1,4 6 1,-2 7-1,-3 5-176,3 3 0,2-4 0,0 3-278,-4-1 1,4-4 0,-5-9 0,5-2-533,2 2 0,-6-6-899,0-2 1081,0-4 1,6-13 0,0-8 53,0-10 1,0-9-1,0-6 1,0-6-117,0-4 1,6-3 0,0 1 0,0 0 431,3-1 0,-7-5 0,6-1 0,-2 3 309,1 1 0,-1 5 1,-6 4-1,2 6 1901,4 4 556,-4 2-2429,6 9 1,-8 4 0,0 12-1,3 9 1,1 5-38,2 5 1,0 6-78,-6-6 1,6 8 0,3-3 0,-1-1 0,2-2 0,-1-3-97,-1 1 0,6 0-502,-1-6 1,4-2 304,1-5 0,1-6 41,0-12 0,-3-4 0,-1-9 0,-3 0-175,3 1 1,1-3 0,3-2 0,0-4 246,-1-2 0,-1 6 0,-3-2 1,-3 5-1,-1 3 531,1 4 107,-7-3 1,4 12 0,-6-7 25,4 3 1,-4 4-317,5 10 0,-5-2 0,-2 9 0,0 1 179,0 3 1,6 2 0,0 1 0,-2 3-151,-2 2 1,-2 2 0,0-4 0,0 2-522,0-2 1,0 3 0,0-1 0,0 0-189,0 2 0,0-4 1,0 6-1,0 0-1851,0 0 0,0-6 0,0 4 1</inkml:trace>
  <inkml:trace contextRef="#ctx0" brushRef="#br0" timeOffset="75">24410 1531 10424,'0'19'498,"-2"0"1,-2 0 0,-2-1 0,2 3-1,-1 2 1,1 4 0,-2 2-225,2 4 1,0 2 0,0 3 0,-3-3 0,3-2-222,2-2 0,2-8 20,0 2 0,2-4 0,2-3-988,3 1 1,5-6-1685,-6-1 1236,9-16 0,-5 2 0,9-17 0</inkml:trace>
  <inkml:trace contextRef="#ctx0" brushRef="#br0" timeOffset="76">24578 1569 8355,'-10'0'823,"2"2"1,8 4 0,0 7 0,0 3 0,0 3-1,0 2 1,0 1-428,0 3 0,2 6 0,2-4 0,2 0-561,-2 0 1,-2 5-1,-2-8-1295,0-1 0,0-2 218,0-2-87,0-9 0,0-2 0,0-8 1</inkml:trace>
  <inkml:trace contextRef="#ctx0" brushRef="#br0" timeOffset="77">24466 1793 9817,'19'0'864,"0"0"1,-1 0-1,1 0-747,0 0 0,-1-2 1,1-2-1,0-3-1639,-1 3 1,1-4 495,0 2 1,8-9-1,2 5 1</inkml:trace>
  <inkml:trace contextRef="#ctx0" brushRef="#br0" timeOffset="78">24802 1494 8355,'0'-10'2148,"0"4"1,0 12-1610,0 6 0,0 11 1,0 2-1,0 0-95,0 2 1,0 2 0,0 6-371,0-4 1,0 5 0,0-5 0,0 2-172,0-2 1,0 2 0,0-6 0,0 0 0,0 2-15,0 0 1,-8-6 0,-2 2 0,-3-4-1406,1-3 0,-1 1 1,-5-2 205,-1-5 0,0 5 0,1-7 1</inkml:trace>
  <inkml:trace contextRef="#ctx0" brushRef="#br0" timeOffset="79">24765 1270 9666,'0'-12'653,"0"-1"1,8 9-1,5-2 1,3 2-1,3-1 1,0-1 0,-1 2-973,1 2 1,0 2-1,-1 0 1,1 0-502,0 0 0,-7 0-579,1 0 1,-9 8 0,4 3 0</inkml:trace>
  <inkml:trace contextRef="#ctx0" brushRef="#br0" timeOffset="80">24896 1139 8355,'-11'0'5262,"3"2"-4850,8 5 0,0 3 1,0 9-1,0-1-470,0 1 1,0 0 0,0-1-1,0 1 1,0 0 0,0-1 0,0 1-1399,0 0 0,0-1 0,0 1 265,0 0 0,-8-1 0,-3 1 1</inkml:trace>
  <inkml:trace contextRef="#ctx0" brushRef="#br0" timeOffset="81">25120 971 10368,'10'2'2119,"-4"4"1,-3 5-1,-3 10-1970,0 4 1,0-3 0,0 9 0,0 3 0,0 1-666,0 2 0,2 3 1,2 1-1,2 5-1904,-2 2 1,-10 1-1,-4 7 1</inkml:trace>
  <inkml:trace contextRef="#ctx0" brushRef="#br0" timeOffset="82">23551 2914 8355,'-10'2'1060,"1"6"0,3 9 0,0 7 0,2 5 0,2 5-801,2 1 1,0 9 0,0-1 0,0 1-1,0-1-329,0 1 1,-2-1 0,-3-5 0,-1-3-88,2-4 0,2-4 0,0-8 0,-2 0-549,-2-1 471,-1-7 0,7-5 1,0-15-1,0-7 1,0-9-428,0-4 1,2-8 0,3-7 74,1 2 1,6-3 0,-6-1 294,-1-2 1,3 9 0,-2 0 0,-2 7 281,-2 5 1,0 5-1,3 7 2146,1 3-1193,0 8 0,-6 4 1,0 12-519,0 5 1,0 7-1,0 1 1,2 0-313,4 2 1,-2-6 0,7 4 0,-1-4-58,1-3 0,-1-5 0,5-3-122,-3-2 1,-6-1-1,7-7 1,1-2-237,3-5 0,1-3-17,1-9 0,0-1 0,-1-3 0,1-2 1,0 0 42,0-2 1,-1 6-1,-1-4 291,-5 5 1,3 7 0,-7 3 1425,2 1-876,-5-5 0,3 20 1,-8 0-353,0 9 0,0 4 0,0 1 1,0 3-119,0 2 0,0 6 1,0-4-1,0 0-309,0 0 1,0-2-1,0-6 1,0-1-1577,0 1 0,0-6 0,2-3 866,4-2 0,5-2 0,7-6 0</inkml:trace>
  <inkml:trace contextRef="#ctx0" brushRef="#br0" timeOffset="83">24279 2914 8355,'0'-19'1959,"0"0"-1204,0 9 0,-2 2 0,-4 10-381,-6 4 0,-3 10 0,1 11 0,1 2-91,-1 5 1,-3 1-1,0 2-148,5 1 0,-3 5 0,9 1 0,2-3-49,2-1 0,2-3 0,0 0 0,0-1-155,0-5 0,0-2 0,0-6 0,2 2 0,4-3-350,7-1 1,3-8 0,3-3-903,0-2 1,8-1-1,2-10 1,2-5 521,0-11 1,0-7 0,6-12 0</inkml:trace>
  <inkml:trace contextRef="#ctx0" brushRef="#br0" timeOffset="84">24541 2914 8355,'-10'-9'0,"-1"7"574,5-4 1,4 6 0,-4 6 0,4 7 0,2 3 92,0 3 0,0 8 1,0 4-1,0 2-378,0-2 1,0 5-1,0-5 1,0 4-32,0 2 1,0-1 0,0-5 0,0-6-324,0-5 1,0-1-886,0 0 1,2-3-4284,4-3 4459,4-13 0,9-19 0,0-10 0</inkml:trace>
  <inkml:trace contextRef="#ctx0" brushRef="#br0" timeOffset="85">24373 3156 8355,'-19'0'1308,"9"0"1,10 0-1,12 0 1,7 0-1198,6 0 0,2-6 1,6-2-1,-2-1-1031,2 1 1,0-6-1,-1 3 1,-5-1-237,0-1 1,-7 1-1,7-7 1</inkml:trace>
  <inkml:trace contextRef="#ctx0" brushRef="#br0" timeOffset="86">24728 2801 10896,'8'19'1046,"4"0"1,5 2 0,2 3-361,-1 8 0,-1 3 0,-3 4-959,-1 5 0,-9 4 0,0 12 0,-10 6 1,-13 9-1,-12 4-1472,-10 4 0,14-37 1,-2 1-1,-38 57 1</inkml:trace>
  <inkml:trace contextRef="#ctx0" brushRef="#br1" timeOffset="87">5566 3605 8355,'-13'0'1302,"3"2"1865,1 4-3028,3 4 1,6 3 0,0-1 0,0 3-1,0 3 1,0 5 0,0 2 0,0-2-1,0 0 243,0 2 1,9-5 0,1 5-292,0-4 0,7-2 0,-5-1 0,5-1 0,2-2 0,-1-5 0,1-2 0,0-4 0,-1-2 59,1-2 0,8-2 0,2-4-37,0-6 1,6-7-1,-6-4-151,0-2 1,5-2-1,-7 4 1,0-1-121,0 1 0,-2 8 1,-7 5-1,-1-1 1,-3 3-18,-1 0 0,-1 2 1,5 8-1,-3 4 136,-1 6 1,-1 5-1,5 4 1,-3 2-6,-1 1 0,-1 1 1,5-6-1,-3 0 142,-1-1 0,-7 5 0,4 0 0,1-2 0,-3 2 132,0-3 0,-1-5-228,-7-3 171,0-8 0,0 3-120,0-14 0,2-3 0,2-11-220,2-4 0,9 3 0,-3-9 1,5-1 3,1 3 0,1 2 0,0 9 0,-1 1 0,1 5 0,-2 3 1,-3 3 85,-1 0 94,-1 0 1,1 6 0,-1 2 0,3 2 136,1 2 0,3 7 0,-1-7 0,3-2 121,4-2 1,2 4 0,6 0-1,-2-1 12,3-3 1,1-2 0,4 0 0,3 0 8,1 0 0,1 2 0,-7 2-241,1 2 0,-1 0 1,-2-6-1,-1 0 13,-3 0 1,-9-8-1,3-4 1,-4-5 0,-2-2-79,0 1 1,-1-7 0,1-2-814,0-2 1,-3 6 0,-3-2-1636,-7 4 0,-4-6 1,-2-2-1</inkml:trace>
  <inkml:trace contextRef="#ctx0" brushRef="#br1" timeOffset="88">5976 4632 9378,'-16'-9'0,"3"-3"1787,7-5 0,4-1-1497,2-1 1,2 7-1,4 1 1,7 3 0,3 4-175,3 2 1,0 2 0,0 2 0,-1 4 0,1 6-41,0 5 0,-1 2 0,1-1-57,0 1 1,-1 0 0,1-1 0,-2 1 0,-3 0 1,-2-1 0,-1 7 1,3-2-13,-1-6 1,-3 1-1,3-5 1,-5 4-200,0 1 0,-6-5 0,7-1-2408,-1 3 509,-6-7 1,15-2 1503,-5-12 0,-4-4 0,1-9 1</inkml:trace>
  <inkml:trace contextRef="#ctx0" brushRef="#br1" timeOffset="89">6294 4426 8355,'-10'0'1184,"1"2"-811,9 5 0,-6 3 0,-2 9 0,-1-1 0,-1 1 0,0 2 0,-5 2 118,-1 2 1,-3 1-1,0-3 1,1 2-390,-1-2 0,0 4 0,1-2 0,-1-2-300,0-2 1,1-3 0,1 1-2919,4 0 1845,5-9 1,16-2-1,3-8 1</inkml:trace>
  <inkml:trace contextRef="#ctx0" brushRef="#br1" timeOffset="90">6555 4837 11808,'0'19'585,"0"0"1,0-1-1,0 3 1,0 2-1,-2 2-221,-4-2 0,4 4 1,-4-3-1,4-1-276,2-2 0,0-2 0,0-1 1,0 1-520,0 0 0,0-7 1,0 1-1261,0 1 1,8-6 155,5-1 1,11-14-1,5-3 1</inkml:trace>
  <inkml:trace contextRef="#ctx0" brushRef="#br1" timeOffset="91">6649 4408 8355,'0'-13'6913,"0"1"-6170,0 8-632,0-5 1,2 9-59,4 0 0,5 0-130,7 0 1,-7 2-1,-3 3-187,0 1 1,-6 2-173,4-2 1,-12-2-1,-6 7 1,-5-3-1592,-1-4 0,-1 7 0,0-1 1</inkml:trace>
  <inkml:trace contextRef="#ctx0" brushRef="#br1" timeOffset="92">2409 6443 8508,'11'-18'0,"-3"-1"0,-2 0 0,2 3 0,1 1 986,-1 3 16,7-1 1,-13 5-1,4 8-496,-4 10 1,-4 9-1,-4 6 1,-7 6-379,-3 4 0,1 3 0,-2 1 0,-3 3 0,-1 1 0,-2 1 10,-2 1 1,5-7 0,-5 1-127,4-6 1,2-8-1,3 4 1,1-4-1063,3-8-327,7 2 0,-3-21 0,8-5-1769,0-16 2721,0-10 0,8-12 0,3-3 0</inkml:trace>
  <inkml:trace contextRef="#ctx0" brushRef="#br1" timeOffset="93">2204 6425 8498,'-11'0'3167,"3"8"-2616,8 4 0,2 5 1,2 2-1,5-1-212,1 1 1,0 6 0,5 0 0,-3 0-120,3 2 1,-5 2 0,3 6-502,1-4 0,3 2 1,-1-8-1,-1-2 1,-3-2-734,3-2 0,8-1-668,2 1 1,8-9-1,-4-1 1</inkml:trace>
  <inkml:trace contextRef="#ctx0" brushRef="#br1" timeOffset="94">2671 6854 8913,'6'13'2642,"0"1"-1907,-2 7 0,-2 0 1,-2 10-1,0 2-477,0 2 0,0 3 0,0-3 0,0-2 0,0-2-321,0 3 1,0-8-3469,0-1 1932,9-12 0,1-13 0,9-11 0</inkml:trace>
  <inkml:trace contextRef="#ctx0" brushRef="#br1" timeOffset="95">2801 6555 8355,'-10'0'4234,"2"0"1,8-2-4838,0-4 1,2 4-1856,4-4 0,4 12 1,9 4-1</inkml:trace>
  <inkml:trace contextRef="#ctx0" brushRef="#br1" timeOffset="96">3138 5976 8355,'0'-10'2556,"0"4"0,0 14 0,0 9-3270,0 6 0,0 2 1,0-5-1,0 3-1145,0 2 1,-9 16-1,-1-1 1</inkml:trace>
  <inkml:trace contextRef="#ctx0" brushRef="#br1" timeOffset="97">3549 6369 10508,'-9'-11'750,"-1"3"0,-11 8 1,-2 2-391,-2 4 0,0 3 0,5 5 0,-1-1-414,2 1 1,-4 3-1,13 1 1,0 1-148,3 0 1,5-1 0,2 1-1,2 0 23,5-1 0,3-5 1,11-1-1,2 3 169,2 1 0,6-3 0,-4-1 0,0 3 525,0 2 0,-5 1 0,-9 1-188,-7 0 1,-4-1 0,-4 3 0,-4 2-143,-7 2 1,-5 0 0,-7-7-1,-4 1 1,0-2-465,4-5 1,-2 3 0,2-9 0,2-2-2071,2-2 1,3-10 0,-1-3 0</inkml:trace>
  <inkml:trace contextRef="#ctx0" brushRef="#br1" timeOffset="98">5099 6499 8980,'0'-18'3003,"0"5"-2579,0 1 0,0 10 1,0 4-1,0 14 1,0 13-1,0 7 1,0 3-3,0 5 0,-2-5 1,-3 5-1,-1-7-222,2-6 1,2-4 0,2-8-468,0 0 1,2-9 0,4-4-1,7-6-4273,3-6 3063,11-13 1,2-18 0,9-11 0</inkml:trace>
  <inkml:trace contextRef="#ctx0" brushRef="#br1" timeOffset="99">5267 6182 8355,'-9'-19'2879,"7"7"-1575,-4-1-4109,4 9 1805,2 4 0,8 11 0,3 7 1</inkml:trace>
  <inkml:trace contextRef="#ctx0" brushRef="#br1" timeOffset="100">5454 6724 8355,'-11'8'541,"1"-6"2260,4 4-2080,3-4-152,-5-2 1,8-8 0,2-5 0,4-3-502,7-3 0,4-6 1,1 0-1,3 3 0,2 3 1,2 4-1,-2 5-26,-3 2 0,-3 10 1,-5 10-204,-5 5 1,-5 8-1,-2 4 1,0 2-1,-2 4 358,-5-2 1,3 1-1,-6 3 1,-1-2 66,1-4 0,6-4 1,-2-8-1,4 0-281,2-1 1,2-1 0,4-5-336,6-5 1,7-7-1,6-7-2723,6-5 1466,4-13 1,3-4 0,-1-8 0</inkml:trace>
  <inkml:trace contextRef="#ctx0" brushRef="#br1" timeOffset="101">5734 6238 8355,'0'-19'4116,"0"7"-4450,0-1 1,8 9-1,4-2-2330,5 4 1896,2 2 0,-1 0 0,1 0 0</inkml:trace>
  <inkml:trace contextRef="#ctx0" brushRef="#br1" timeOffset="102">6481 5976 8355,'-19'0'919,"9"0"0,-1 9 0,5 5 1,-6 9 186,-5 8 0,5 5-923,-1 1 0,9 6 0,-2 5 0,4 4-111,2 6 1,0-2-1,0-4 1,0 2-110,0-2 1,0-6 0,0-1 0,0-3 0,0-7-137,0 0 1,0-14-1,0-2-14,0-3 0,-2-7 0,-5-3 95,-5-4 0,-5-19 1,1-6-1,1-6 1,1-2-70,-7-2 1,2 0 0,-4 2 300,9 6 1,-7 4 0,7 5-1,-1 3 1,-2 7 164,1 4 0,3 2-172,1 0 0,0 8 0,-7 7 0,2 5 18,5 5 0,-3 6 1,7-4-1,0 0 0,-1 2 140,5 0 1,2-6-1,4 2 1,4-4-1,7-4-13,4-5 1,3-4 0,5-8-581,6 0 1,5 0 0,1-2 0,0-4-770,1-6-1387,7-5 0,3-10 1,8-2-1</inkml:trace>
  <inkml:trace contextRef="#ctx0" brushRef="#br1" timeOffset="103">7844 6611 8355,'-19'0'543,"9"0"1,2 3 0,10 1-1,4 2 1,9-2 0,7-2-38,10-2 0,15 2 0,11 2 0,13 3 0,4-3 1,6 0-1,0 0-328,2 2 1,2 3 0,-9-5 0,-3 2-500,0-2 1,-9-2-1,-4-2 1,-8 0-657,-8 0 0,-5 0 0,-4 0 165,-4 0 1,-12-8-1716,-13-5 2082,-12-3 1,-21-11-1,-12-2 1</inkml:trace>
  <inkml:trace contextRef="#ctx0" brushRef="#br1" timeOffset="104">8162 6425 8355,'-19'0'348,"0"0"838,1 0 1,7-2-1,5-5-214,4-5 1,4 4 0,4 1-658,7 5 1,3 2 0,5 0 0,4 0-131,6 0 1,4 0-1,3 0 1,1 0-402,5 0 0,1 0 0,7 0 0,0 0 0,2 0 0,4 0 0,-2 0 0,0-2 0,-6-2-1472,-2-2 0,-1-7 0,-7 5 0,-7-2 377,-4-5 1,-12 5 1276,-11-3 1,-6 3-1,-8-2 1,-9 3 103,-6 1 1,-2 6 0,7-4-1,-1 4 842,0 2 1,7 0 280,-1 0 0,9 2 0,0 4-632,8 6 1,7 3 0,9-1-1,5-1 1,6 1-215,5 3 0,1 2 0,2-1-51,5 1 1,-7 0-1,3 1 1,-9 3-1,-4 2-300,-4-2 0,-11 4 1,-6 0-1,-3 0-273,-3 0 1,-15 6 0,-8-4-1,-6 2-153,-4 0 0,-7-8 1,9 2-1,-4-4-1227,-2-2 0,8-3 441,4-3 0,4-5 0,2-8 1</inkml:trace>
  <inkml:trace contextRef="#ctx0" brushRef="#br1" timeOffset="105">10571 5790 8355,'-10'8'443,"1"4"0,3 5 0,0 4 0,2 2 0,2 4 0,2 2 0,0 6 0,0 4 0,0 5 0,0 0 0,2-1 0,2 1 0,4-3 0,0-1 0,3-5 0,-3-4 0,0-6 0,-4-4 0,-1-3-580,-3 1-794,0-9 1,-3-1-1,-3-9-1097,-6 0 1,-5 0 0,-1 0 0</inkml:trace>
  <inkml:trace contextRef="#ctx0" brushRef="#br1" timeOffset="106">10011 6425 8355,'-7'12'1597,"1"1"-974,0-9 0,8 6 0,6-6 0,11 3 0,10-3 1,10-2 1525,11-2 0,4 0-1920,21 0 0,-2-6 0,14-3 1,2-1-1,2-3 0,3 3 1,-3 2-1,-4 1 0,-6-1 1,-6 0-272,-7 0 1,-12 1 0,-12 7-901,-5 0 0,-10 0 1,-6 2-1,-6 3-446,-5 1 0,-10 8 1,-2-1-1,-12 3 111,-11 3 1,-14 0-1,-11-1 1</inkml:trace>
  <inkml:trace contextRef="#ctx0" brushRef="#br1" timeOffset="107">10496 6836 11656,'11'8'548,"-5"4"1,-4 5-1,-2 4 1,0 2-1,0 3-186,0 4 0,0 1-278,0 6 1,-6 0 0,-1-1-1,1-3 1,0-4 0,0-2-217,2-4 1,-5-3 0,1-3-154,-2-4 0,5-20 0,-1-13 0,6-7 3,6-7 0,5-1 0,8-2 1,-1 1 72,1 5 0,6-2 0,2 8 0,2 2 182,4 3 0,-6 3 1,-2 5 331,-4 5 1,-3-1 0,1 2 0,0 2 84,-1 2 0,-5 4 0,-1 4 1,1 8-16,-3 9 0,-2-2 0,-8 6 0,2-2-155,5 0 1,-5 8 0,4-4 0,-4 2-440,-2 0 1,6-8 0,0 2-1,1-4-695,1-3 0,-4-7 0,9-5-1054,1-4 1,3-2-1,1 0 1</inkml:trace>
  <inkml:trace contextRef="#ctx0" brushRef="#br1" timeOffset="108">12625 5864 9210,'9'-18'986,"-7"5"1,2 3 0,-8 2-1,-9 3-418,-3 3 1,-11 2 0,-4 0-481,-5 0 1,-9-6 0,-5 0 0,-4 2-14,-2 2 0,-2 2 1,-2 0-1,-3 0 0,5 0-9,6 0 0,0 0 0,9 0 0,1 0-152,3 0 1,10 0-1,4 0 26,4 0 1,11 2 0,6 4-12,8 6 0,8-1 1,13 1-1,6 3 103,5 1 1,7 3-1,1 0 1,-1-1 143,3 1 1,-7 6-1,5 2-28,-5 2 1,-3-4 0,-3 4 0,-4 0 0,-4-2 17,-9 0 1,1 4-1,-11-4-169,-2 2 1,-2-4 0,-4 4 0,-4 0 0,-8-2 53,-9 0 0,0-2 0,-8-6 0,-2-1-143,-3 1 0,-1 6 1,0 0-1,-1-2-37,1-3 0,6 5 0,2 0 0,2-2 78,4-2 1,8 4 0,3 0 0,0-3 29,1-1 0,3-2 0,8 0 73,0-1 1,8-7-1,7-5 1,8-4 0,8-2 253,4 0 1,13 0 38,8 0 1,0-2-1,6-2 1,-4-3-198,-2 3 1,-2-4 0,-4 2-1,-9 2 1,-5 2-136,-5 2 0,-8 0 0,2 0 0,-7 2-1191,-5 4 1,-3-4-4440,-4 4 4258,-4-4 1,7 7-1,-9 1 1</inkml:trace>
  <inkml:trace contextRef="#ctx0" brushRef="#br1" timeOffset="109">13223 6257 8355,'-2'-19'1647,"-4"0"-484,4 1-338,-7 7 1,9-1 0,0 12-252,0 8 0,9 13 0,1 6 0,2 2 0,1 4-379,1 2 1,3 5-1,2 1 1,-3 3-1,1-3-110,2-1 1,-11-3 0,11 0-258,-3 1 0,-6-3 0,1-4 0,-3-6-783,-4-4 0,0-9-262,3 1 1,-5-11 0,4-4-2327,-4-15 2987,-2-10 1,8-18-1,3-3 1</inkml:trace>
  <inkml:trace contextRef="#ctx0" brushRef="#br1" timeOffset="110">13559 6182 9964,'-2'-10'766,"-2"5"0,-4 7-378,-3 5 0,-1 7 1,-7 1-1,0 5-46,1 5 1,-1 9 0,-2-1-1,-4 4-43,-6 1 0,-2 9 0,0-9-29,2 1 0,2 0 0,-5-3 1,5-5-303,2-6 1,3 2 0,7-2 0,2-3-1560,3-1 0,10-10-248,2-5 0,17-12 0,12-5 0</inkml:trace>
  <inkml:trace contextRef="#ctx0" brushRef="#br1" timeOffset="111">13858 6742 8355,'8'-18'5313,"-6"-1"-4781,7 8 1,-9 5-1,-2 12 1,-3 7-316,-1 4 1,0 3-1,4 3 1,-2 4-95,-3 2 0,1-4 0,6 4 0,0-2-177,0-4 0,0-2 0,2-3 0,2 1-2597,3 0-1274,-1-9 2766,-6-2 1,8-8-1,3 0 1</inkml:trace>
  <inkml:trace contextRef="#ctx0" brushRef="#br1" timeOffset="112">14026 6369 8355,'-10'-2'1796,"1"-3"1386,1-1-1759,6 0-876,-6 6-170,8 0 0,0-2-27,0-4 0,2 4-229,4-5 1,-2 5 0,9 4-1028,1 5 1,-6-3-1,-1 8-1262,-5 3 0,-11 1 0,-1 3 1</inkml:trace>
  <inkml:trace contextRef="#ctx0" brushRef="#br1" timeOffset="113">11841 7265 8355,'6'-12'636,"0"-1"1,1 7-1,-5-4 1,2-1-59,2 1 0,0 8 0,-6 2 0,0 12 0,0 9 0,0 4-263,0-2 1,-2 6 0,-2 0 0,-2 2 0,0-2-371,-3-2 1,7 4 0,-4-6 18,4-2 1,2-9-590,0-1 1,0-11 0,2-4-1403,4-15 0,5-10 0,7-10 1</inkml:trace>
  <inkml:trace contextRef="#ctx0" brushRef="#br1" timeOffset="114">11916 7060 8355,'0'-13'1220,"0"1"-471,0 8 0,0-7-364,0 5 0,0 2-546,0-9 1,8 9-1287,4-2 0,5 12 0,2 5 0</inkml:trace>
  <inkml:trace contextRef="#ctx0" brushRef="#br1" timeOffset="115">12121 7415 13271,'19'0'0,"-1"0"363,1 0 0,0-3 1,-1-1-1,-1-4 1,-2 0-891,-3-1 1,0-3-1,5 4-2615,-5-3 0,-3 5 2769,-9-6 1,-9-1-1,-1-5 1</inkml:trace>
  <inkml:trace contextRef="#ctx0" brushRef="#br1" timeOffset="116">12196 7246 8355,'-11'-2'0,"3"-2"1891,0-2-639,6 0 1,-5 6-918,14 0 1,-3 0 0,8 0-622,3 0 0,1 0 0,3 0 0,0 0-1434,-1 0 0,9 0 0,2 0 0</inkml:trace>
  <inkml:trace contextRef="#ctx0" brushRef="#br1" timeOffset="117">12625 7116 10478,'0'18'801,"0"1"1,0 2 0,0 2-165,0 2 0,0 8 0,0-2-653,0 4 0,-6-4 0,0-2 0,2-2 0,2-4-387,2-2-1742,0-2 1,0-9 0,0-2 0</inkml:trace>
  <inkml:trace contextRef="#ctx0" brushRef="#br1" timeOffset="118">12196 5155 10593,'0'18'194,"0"3"1,0 2 0,0 4 0,0 0 0,0 0 0,0-2 0,0 0 0,0 0 0,0-3 0,0-1-408,0-2 31,0-17 128,8-12 0,0-19 0,7-7 0,-3 3 1,3 4-1,1 0 0,3 2 0,0 0 100,-1 4 1,1 4 0,-2 5 0,-3 4 0,-1 1 84,1 5 0,-3 2 0,-1 4 96,-2 4 0,5-2 0,-5 11 42,2 6 1,-5-3 0,1 7 0,-2-4 0,0-2 32,2-1 1,3 1 0,-5 0 0,4-1-191,2 1 0,-3-2 0,5-5 0,3-3-310,1-1-2260,3-6 0,8 14 1,2-5-1</inkml:trace>
  <inkml:trace contextRef="#ctx0" brushRef="#br1" timeOffset="119">14680 6462 9400,'-19'0'1397,"9"0"0,3 0 1,14 0-1,5 0-1183,5 0 0,10 0 0,4 0 1,4 0-1,5 0 0,1 0 1,7 0-1,2 0 0,4 0 233,-3 0 1,3 0-335,9 0 0,-12 0 1,6 0-1,-4 0 0,1 2 74,2 4 0,-2-4 0,-2 5 0,-4-5-231,-2-2 1,-5 0-1,-8 0-71,-2 0 1,-1 0 0,3 0 0,-4-2-144,-2-5 1,-2 5 0,-7-4-1388,1 4 954,-9 2 0,-1-2 0,-11-2-457,-5-2 0,-3-7 1,-9 5 70,1-3 1,-1 5 0,0-4 665,1 2 1,-9-7-1,-2 5 1</inkml:trace>
  <inkml:trace contextRef="#ctx0" brushRef="#br1" timeOffset="120">15558 6313 8355,'-9'-11'-623,"5"-3"3540,-8 8-2223,7-1 1,5 7-1,13 2 1,6 5-390,5 5 0,-1 3 0,6-1 0,0-1-72,0 1 0,1 3 0,3 1 0,-4-1-195,-2-5 1,-2 3 0,-7-7 0,1 1-145,0-1 0,-1 4 0,-1-3-64,-5 1 0,-3-4 0,-9 7 274,0 1 1,0-3 0,-2 1 0,-5 0-65,-5-1 0,-11 5 1,-2-3 267,2 3 1,3 1-1,1-2 1,0-3-859,1 3 0,-1 1 0,0 3-1774,1 0 0,-1-1 0,0 1 0</inkml:trace>
  <inkml:trace contextRef="#ctx0" brushRef="#br1" timeOffset="121">16715 5976 8355,'-6'-12'941,"0"0"0,0 9 0,6 3 0,0 11 1,0 8-682,0 5 0,0 6 0,0 7 0,-2 2 0,-2 5 4,-3 6 1,-5 4 0,4 2 0,-3-2-80,-3-5 0,3-3 1,1-9-1,2-1-74,3-5 0,-3-4 1,2-9-1188,2 1 284,2-8 1,2-11-1,0-13 1,2-6-839,4-6 0,4-12 0,9-11 1</inkml:trace>
  <inkml:trace contextRef="#ctx0" brushRef="#br1" timeOffset="122">16828 6033 8355,'2'-11'1788,"4"5"-1343,-4 4 1,6 10-1,-8 5 1,0 3 0,0 5 148,0 4 0,0 2 0,0 6-406,0-2 1,-2 6 0,-2 7 0,-2-2 0,2-5-19,2-6 1,-1 4 0,-1-6 0,-2 0 0,2-4 0,2-4 0,2-2-357,0-1-1613,0 1 874,0-9 1,0-10 0,0-12 0,0-5-2404,0-1 2940,0-1 1,0-8 0,0-2 0</inkml:trace>
  <inkml:trace contextRef="#ctx0" brushRef="#br1" timeOffset="123">16659 6070 14300,'21'-13'0,"2"1"328,2-3 0,14 1 1,-1-1-1,3 3 1,1-1-1,-3 1 0,-4 2 1,1 1-512,-1 5 0,-4 2 0,-2 2 0,-2 0 0,-4 0 0,-2 0 0,-5 2-2810,-3 4 1,-5 5 650,-8 7 1945,0-7 1,0 5 0,0-5 0</inkml:trace>
  <inkml:trace contextRef="#ctx0" brushRef="#br1" timeOffset="124">16771 6331 8355,'-8'0'478,"8"0"842,11 0 1,7 0 0,7 0-502,6 0 1,5-6 0,1-2-730,0-3 0,1 7 0,-3-4 1,-2 2-1,-4 0 0,-2 1-1434,-4 3 1,-11 4 0,-7 5 0,-10 5 171,-7 5 0,-13 1 0,-4 1 0</inkml:trace>
  <inkml:trace contextRef="#ctx0" brushRef="#br1" timeOffset="125">16697 6555 8355,'-11'13'132,"3"-3"0,2 1 1060,0-1 0,1-6-180,12 2 0,5-4 0,11-2-501,2 0 0,8 0 0,-4 0 0,2 0 0,-2 0-391,-2 0 0,4 0 0,-6 0 0,-2 0-435,-2 0 0,4 0 0,0-2 0,-2-2-727,-3-2 1,-1-9-1,0 3-697,-1-5 0,9-1 0,2-1 1</inkml:trace>
  <inkml:trace contextRef="#ctx0" brushRef="#br1" timeOffset="126">17668 5958 8355,'-2'-17'2246,"-4"5"-1618,-7 6 1,-3 3-1,-3 6 1,0 3-1,-2 6-318,-3 5 1,1 4 0,-8 3-183,-3 8 0,5 3 0,-2 4 1,-2 3 66,-2 1 0,4 7-1,2-4 1,4-1-24,8 1 1,0 4-1,11-6 1,2-3-1,4-2-25,6-1 0,5-7 0,9-2 26,5-2 0,4-2 0,11-6-262,3-1 0,-3-1 0,6-5 0,-3-6 0,1-3-922,-3-3 0,-1-3 0,-3-3 0,0-6-875,1-5 1,-1-18-1,0-4 1</inkml:trace>
  <inkml:trace contextRef="#ctx0" brushRef="#br1" timeOffset="127">18210 6070 8355,'6'-13'1605,"0"1"0,-2 10 1,-8 2-942,-2 10 1,-9 7 0,3 4 0,-5 4-291,-1 6 1,-7 4-1,-4 2 1,-3 1-207,-1-1 1,-6 0 0,10-1 0,-2-3-11,0-2 1,6-8 0,-4 2 0,2-5-239,4-1 0,2 0-1627,2-1 0,9-9-468,4-9 1,4-9 441,2-9 0,0-1 1354,0 0 0,8-8 0,2-2 1</inkml:trace>
  <inkml:trace contextRef="#ctx0" brushRef="#br1" timeOffset="128">17799 6163 8355,'18'-10'1765,"-5"-5"-706,-1 9 0,-8-2 0,5 4-599,-1-3 1,-6 3 0,4 11 0,-4 5 0,-2 5-4,0 1 1,7 7-1,-1 2-298,-2 2 1,0-4 0,0 6-1,5 0 1,1 0-53,4 1 1,-3-10-442,1 3 0,1-2 1,5 0-1,1 0 0,-2-5-954,-5-3 1,5-5-1,-5 3-392,5-7 0,10-4 0,2-2 0</inkml:trace>
  <inkml:trace contextRef="#ctx0" brushRef="#br1" timeOffset="129">18359 6443 8355,'0'13'0,"-2"-1"1309,-4 3 1,2 8 0,-7 2-1,1-1 1,1 1-1092,1 0 0,0 6 0,4-4 0,-3 0 1,3 0-1,2-4-3708,2-2 1743,0-2 0,9-17 0,1-4 0</inkml:trace>
  <inkml:trace contextRef="#ctx0" brushRef="#br1" timeOffset="130">18490 5958 8355,'0'-11'3676,"0"3"-5251,0 8 1,8 8 0,2 3 0</inkml:trace>
  <inkml:trace contextRef="#ctx0" brushRef="#br1" timeOffset="131">18863 5696 8355,'13'0'1517,"-1"0"1,1 0-611,5 0 0,1 9 0,0 3 0,-1 5-394,1 1 1,0 9 0,1 7 0,3 5-182,2 5 1,-6 16-1,-7 4 1,1 13-1,-3 12-148,-4 9 0,-6-1 0,-2-44 1,-2 0-489,-1 1 0,-2 0 0,-2 0 0,-1 0 0,-2-1 0,-1 0 0,-2-3 1,-3-1-1,-2-1 0,-2 0-1663,-1-1 1,-3-1 0,-37 31 0,-3-5 0</inkml:trace>
  <inkml:trace contextRef="#ctx0" brushRef="#br0" timeOffset="132">1139 10029 10139,'-18'0'0,"-1"0"0,0 0 0,1 0 755,-1 0 1,11 0 0,8 0 0,12 0-1,11 2 1,10 2 0,9 3 51,7-3 0,14-2-632,5-2 1,-1 0 0,1 0-86,3 0 1,-1 0-1,1 0 1,-7 0 0,-4 2 190,-6 4 1,-4-4-462,0 5 1,-5-5-1,-9-2 1,-5 0-603,-6 0 1,-5 0-501,-1 0 1,-9-2-682,-3-5 1,-14 3 941,-5-8 0,-13-1 0,-4-5 1</inkml:trace>
  <inkml:trace contextRef="#ctx0" brushRef="#br0" timeOffset="133">1102 9824 8355,'-19'0'856,"1"0"-241,-1 0 0,9-2 1328,3-4 0,7 3-1398,7-3 0,3 4 0,11 2 0,1 0-273,3 0 1,9 0 0,-1 0 0,6 0-132,5 0 1,8 2 0,-3 2-134,5 3 1,-4-1 0,0-6-1,2 0-83,2 0 1,-4 0-1,-1 0 1,1 0-201,-2 0 1,0 0 0,-7 0 0,3 0 0,-5 0-105,-6 0 0,1 0 1,-9 0-1,-3 0-827,-1 0 1,-11-8 59,-3-5 0,-5-4 0,-4-1 465,-5-1 1,-3 3 0,-9 1 0,-1 3 537,-5-3 1,4 5 0,-4-3 0,4 1 142,3 1 0,-7-3 0,2 6 0,4-1 0,5 1 0,3 0 0,-3 3 1098,1-1 1,7 0 514,-6 6 1,8 2-1054,-3 4 1,14 3 0,5 5 0,5-1-193,1 1 1,7 3 0,2 1 0,0 1-128,0 0 0,4-1 0,-4 1 0,0 0-153,0-1 1,-2-5 0,-6-1 0,-1 1-114,1-3 0,-2 7 0,-3-7 0,-3 3-90,-3-1 1,-2 1 0,-6 5 83,0 1 1,0 0 0,-2 1 0,-6 3 195,-11 2 1,0 8 0,-8-4-1,3 2-117,-1 1 0,-6-3 1,6 2-1,2-6 0,2-5-720,2-1 0,1 6 1,1 0-1526,5-2 1,-5-3 0,7-1 0</inkml:trace>
  <inkml:trace contextRef="#ctx0" brushRef="#br0" timeOffset="134">1083 8423 9198,'0'-19'1707,"0"1"-1397,0 7 0,-2-3 608,-4 8 1,2-7-786,-9 7 1,9 8 0,-2 10-1,4 7 1,2 6 0,-2 8-1,-2 7 100,-3 3 0,1 9 0,6-2-272,0 4 0,0 0 0,0-4 1,0-7-3,0-3 1,0-3-1,0-2 1,2-2 0,5-3-66,5-3 0,-2-5 0,3-7 0,1-5-516,3-1 0,2-3 0,-1-6-522,1 0 1,-2-9-1,-3-5 348,-1-9 0,-1-6 0,7-8 0</inkml:trace>
  <inkml:trace contextRef="#ctx0" brushRef="#br0" timeOffset="135">822 8778 8355,'-2'-10'1389,"-5"3"1,5 3-669,-4-2 1,12 2-1,7-7 1,3 1-374,3 0 1,6 3 0,2-3 0,0 0-744,0-1 0,4 5 0,-4-4 0,0 1-915,0 5 0,6 2-61,-2 2 1,5 0 0,1 0 0</inkml:trace>
  <inkml:trace contextRef="#ctx0" brushRef="#br0" timeOffset="136">1457 8741 8355,'-11'0'3729,"3"2"-2973,8 4 0,2-4 1,4 4-457,7-4 0,10-2 1,4 0-1,2 0-171,4 0 1,0 0 0,2 0 0,-1 0 0,1 0-158,-2 0 1,-2 0 0,2 0 0,-1 0-145,1 0 1,-6 0 0,-2 0 0,-5 0-276,-1 0 0,0 0 0,-1 0 0,1 0-530,0 0 0,-1 0 0,1 0-247,0 0 0,-7 0 597,1 0 0,-1-8 0,7-2 0</inkml:trace>
  <inkml:trace contextRef="#ctx0" brushRef="#br0" timeOffset="137">1886 8629 12526,'13'8'340,"-1"4"0,-6-1 1,5 1-1,-3 3-235,-4 1 0,5 3 0,-3 0 0,-2-1 1,-2 1-1,-2 0 0,0-1-169,0 1 0,-2-7 1,-4 1-1,-7 1 1,-1 3-71,1 2 0,-3-7 1,3 1-3996,-3 1 3118,-3 3 1,0-7 0,1-2 0</inkml:trace>
  <inkml:trace contextRef="#ctx0" brushRef="#br0" timeOffset="138">2559 8554 12936,'-11'19'0,"5"-1"0,4 1 281,2 0 0,-6-1 0,0 1 1,-1 0-216,-1-1 0,4 1 1,-9 0-1,-1-1 34,-3 1 1,-1 0 0,-1-3-212,0-3 0,7-3 1,-1-6-1,-1 2 0,-3-1-425,-1-3 0,5-2 357,1 0 0,1-9 1,-1-3-1,6-5 1,4-1-101,2-1 0,0 0 1,2 1-1,4-1 65,6 0 1,-1 1 0,1 1 0,1 2 60,-3 3 1,7 8 0,-5-2 111,5 4 0,-5 2 0,0 0-49,3 0 1,-5 8 0,1 4 693,-3 5 0,5-5 1,-5 1-1,0 1-122,0 3 0,5 2 0,-5-1-282,3 1 0,-1-7 1,4 1-1,-1-1-105,1-1 1,3 3 0,2-8 0,-1-1 0,1-1 24,0 2 0,-1-4 0,1 4-9,0-4 1,-3-10 0,-1-2 0,-5-5-27,-1-4 1,3 5 0,-4-11-1,1 2-55,-1-2 0,4 5 0,-3-7 0,-1 2-49,0 0 1,-1 0 0,-7 6-110,0 1 0,-3 1 1,-3 4-1,-6 7-104,-5 4 1,-10 2 0,-2 0 0,-2 0-52,0 0 1,0 8 0,-7 5-634,1 4 1,6 3-1,0 5-306,-2 6 1,-3 5-1,-1 1 1</inkml:trace>
  <inkml:trace contextRef="#ctx0" brushRef="#br0" timeOffset="139">3530 9301 9637,'0'-19'0,"0"5"3551,0 7-3452,0 18 0,0 12 1,0 8-1,0 2 1,0 4-1,0 5 1,0 3-1,0 3 222,0 4 1,-6-4 0,-1 0 0,1-1-185,-2 1 0,6-6 0,-6-1 0,1-6 0,1-6 0,2-2 0,2-4 0,2-2-510,0-2-431,0-9 0,0-4 0,0-12 0,2-9-549,4-7 1,2-7 267,5-9 1,12-7-1,-4-3 1</inkml:trace>
  <inkml:trace contextRef="#ctx0" brushRef="#br0" timeOffset="140">3735 9376 8355,'0'-19'990,"0"0"0,0 1 1488,0-1-1836,0 9 0,2 1-491,5 9 0,-5 9 0,4 5 1,-4 9-1,-2 8 0,0 4 0,0 3 26,0-1 1,0 9-1,0 1 1,0 3-80,0 0 0,0-2 0,0 4 1,0-5-1,0-1-93,0-5 0,0-3 0,0-7 1,0-6-371,0-4 1,0-9-221,0 0 1,0-9 0,-2-1-298,-4-7 0,4-9 0,-5-1 0,5-5-1385,2-5 1675,0-8 1,-8-5-1,-2-9 1</inkml:trace>
  <inkml:trace contextRef="#ctx0" brushRef="#br0" timeOffset="141">3511 9282 8355,'-8'-10'2006,"6"-1"-1018,-4 5 0,4 2 0,4-6-472,4 1 0,6 3 0,11 4-251,2-4 0,8 4 0,0-6 1,7 1-89,3 1 0,7 0 1,-6 4-1,-3-2 1,-1-3-1,-3 3 1,-2 2-513,-4 2 0,3 0 0,-9 0 0,-3 0 0,-1 0-272,-2 0 1,0 0-4098,-1 0 3741,1 0 1,-17 0-1,-4 0 1</inkml:trace>
  <inkml:trace contextRef="#ctx0" brushRef="#br0" timeOffset="142">3717 9637 8355,'-11'0'1036,"3"0"1,10 0-1,6-2 1,11-4-1,10-5-698,6 1 1,3-5 0,-1 7 0,-2 0-336,-4 0 0,5-1 0,-7 5 0,2-2 0,-2 2 0,-2 2 0,-6 4-1707,-7 4 0,-5-2 0,-9 9-1093,0 1 2479,0 3 1,-9 1-1,-1 1 1</inkml:trace>
  <inkml:trace contextRef="#ctx0" brushRef="#br0" timeOffset="143">3586 9917 8355,'-29'19'110,"2"0"1,8-1 911,1 1 1,5 0 250,1-1 0,7 1-877,-1 0 1,12-3 0,9-3 0,6-7 0,6-4 0,2-2-1,4 0 1,2 0 340,3 0 1,5-2 0,-1-2-714,-7-2 1,2-3 0,-8 5 0,2-2 0,-1 0 165,-3-3 0,4 7 0,-6-6-542,-3 0 0,-1 6 0,-2-5 0,-1 5 0,-1 0-883,-4-4 0,-3 4-2169,-4-4 1934,-4 4 0,-2 2 0,-10 0 0</inkml:trace>
  <inkml:trace contextRef="#ctx0" brushRef="#br0" timeOffset="144">4669 9095 8813,'-2'-16'2667,"-4"3"-2431,4 5 1,-13 10-1,7 4 1,-2 7-1,-3 3 1,1 3 0,-1 2 59,-1 4 0,-5 4 0,-4 8-132,-2 1 0,-2 3 1,4 7-1,-1 6 32,1-2 1,2 4 0,4-7-1,3 7 1,3 3 57,3-3 1,2 4-1,6-10 1,2 1-54,4-1 1,-2 2-1,9-8 1,1-5 124,3-6 1,8 1 0,0-7 0,0 0-96,2-1 0,-5-1 0,10-6 0,-1-2-18,-2-5 0,4 5 1,-6-7-1,0 3-212,0-1 0,4-6 1,-6 5-655,-2-3 1,-9-2-1481,-1-6 1,-9-2-186,2-4 0,-12-13 0,-4-10 0</inkml:trace>
  <inkml:trace contextRef="#ctx0" brushRef="#br0" timeOffset="145">4949 9338 9314,'-18'0'5191,"7"0"-4724,3 0 1,31 0 0,8 0 246,6 0 1,11 0 0,4-2-211,8-4 0,-2 4 1,4-6-1,-4 1-350,-1 1 0,-8 0 0,-1 6 0,-4 0 0,-7 0-374,-4 0 1,-10 0 0,2 0-1,-4 0-606,-3 0 1,-5 0-860,-1 0 1,-10 0 129,-2 0 0,-10 0 0,-13 0 419,-2 0 1,-8 8-1,4 3 1</inkml:trace>
  <inkml:trace contextRef="#ctx0" brushRef="#br0" timeOffset="146">5323 9301 11339,'0'-8'2953,"2"10"-2337,4 14 0,-4 5 0,4 8-325,-4-2 0,5 12 1,-1 1-1,-2 3 67,-2 3 0,-2 6 1,0-2-1,0 4-120,0 2 0,0-6 0,0-3 1,0-1-1,0-5 117,0-1 0,0-5 0,0-4-90,0-6 0,0-4-806,0-2-2668,0-9-1351,0-2 2690,0-24 0,17 3 0,4-14 0</inkml:trace>
  <inkml:trace contextRef="#ctx0" brushRef="#br0" timeOffset="147">6033 9843 8800,'-17'-3'1174,"4"-3"1,3 4 0,6-6 459,-2 0-1074,-1 5 0,5-5-196,-4 8 1,2 0-88,-8 0 0,5 2 1,-5 4-51,-3 7 1,5-3-1,-2 3 1,-1 1-10,3 3 1,-5 4-1,9 1 1,0 3 17,-3-2 0,7 6 0,-4 2 0,4 5 16,2 1 1,0 2 0,2 3 0,2 1-49,3-1 1,5 4-1,-4-3 1,1 1-96,-1 1 0,-2-5 0,-6 6 1,0-5-82,0-4 0,-2 5 0,-2-13 1,-4 2-324,-3 0 1,-1-14 0,-7-1 0,0-5-327,1-7 1,-1-2 0,0-6 0,1-7 100,-1-7 0,-6-15 0,0-3 0,2-7-1938,3-5 0,1-2 1,0-6-1</inkml:trace>
  <inkml:trace contextRef="#ctx0" brushRef="#br0" timeOffset="148">5603 10309 9016,'19'0'884,"-1"-2"0,1-2 1,0-2 191,-1 2 1,7 2 0,2 0 0,0-2-710,0-3 1,4 1-1,-4 6-732,2 0 0,-4-2 0,4-2 0,-2-2-3043,-4 1 1789,-2-5 0,6 0 0,2-9 0</inkml:trace>
  <inkml:trace contextRef="#ctx0" brushRef="#br0" timeOffset="149">6126 10160 9759,'0'19'1694,"0"-1"1,0 1-1301,0 0 0,0-1 0,2 3 1,2 2-1,2 4-6,-2 2 1,-1-6-315,-3 2 0,0-5 1,0-1-1,-3-2 0,-1-7 160,-2-10 1,-2-8-1,4-11 1,-3 0-63,3 1 1,2-9 0,4-2 0,2-2-10,3 0 0,7 6 1,-1-4-1,3 2-288,3 4 0,0 8 1,-1 3-1,1-1-1139,0 3 0,-1 0 0,1 5-1284,0-1 1,-1 0 1689,1 6 1,0 8 0,-1 3 0</inkml:trace>
  <inkml:trace contextRef="#ctx0" brushRef="#br0" timeOffset="150">6462 10179 13692,'-10'2'497,"1"2"0,3 4 1,-2 3-348,-3 3 0,7 3 0,-4 3-57,0 5 0,6-4 1,-5 4-1,5-2 1,2 0-1,0 2 37,0-3 0,9-9 1,3-7-248,5-4 0,-1-4 0,-1-4 0,-3-7-68,3-3 1,-1-11-1,-1-2 1,-5-2-47,0 0 1,-6 6-1,5-4 1,-5 2 6,-2 4 0,6 8-147,0 3 534,0 8 0,-6-3 0,0 14 1,0 5 143,0 5 0,0 8 1,0-1-102,0-1 0,0-2 0,0-2-135,0-1 0,0 1 0,3-2 0,3-5-78,6-6 0,-1-4 0,1-2-16,3 0 0,-1-8 0,1-4 1,-3-5-135,3-2 0,-5 1 0,0-1 0,1 0 32,-1 1 0,-4 1 0,7 3 1,-1 1-32,-1-1 1,5 5 54,-3 3 1,-3 4-1,0 4 234,-1 4 1,-3 7-1,-6 10 1,0 1 160,0-1 0,0-2 0,0-2-114,0-1 0,0 1 1,-2-2-1,-2-3-14,-3-1 0,1-11-231,6-2 1,0-9 0,2-9-1,2-3-99,3-4 1,7 4 0,-1-6 0,1 2-91,-1 1 1,3-1 0,-3 8 0,1 3-16,-1 1 1,3 9 101,-3-2 1,-3 4 0,0 4 211,-1 4 0,-3 6 0,-6 11 308,0 2 1,0 0-1,0-6 1,0-1 3,0 1 0,0-6 0,0-1-307,0 2 1,0-7-207,0-7 1,2-9-1,4-9 1,5-3-158,-1-4 1,5 4 0,-7-4-1,2 5-17,5 1 1,-5 7 0,3 1-155,1 3 1,-3-5 587,1 7 0,-8 2 1,2 10 194,-4 7 0,0 3 0,3 3 1,1 2-151,-2 4 0,-2-5 1,-2 5 133,0-4 0,6-2 0,3-1 0,1 1-2,5 0 0,-5-9 0,2-4-192,3-4 0,1-2 1,3 0-1,-2-2-243,-5-4 1,5-2-1,-5-9 1,5 1-171,2-5 0,-7-2 1,0 4-1,3-1-19,2-5 1,-5 4 0,-2-4 0,-1 4-632,-5 3 0,4-1 953,-2 0 0,-1 9 0,-12 4 252,-5 4 1,-5 4 0,-1 4 0,-1 6-1,0 5-81,1 2 0,1 6 0,2-1 0,5-1 439,2-2 0,2 4 1,6 0-1,0-2-240,0-3 1,2-1-1,6-2 1,8-3-171,7-1 1,8-3-1,-6 2 1,0-5-305,2-5 0,-4-2 1,6 0-1,-2 0-442,-4 0 1,-2 0 0,-5-2-3365,-3-5 2422,-5 5 0,0-14 0,3 5 1</inkml:trace>
  <inkml:trace contextRef="#ctx0" brushRef="#br0" timeOffset="151">7732 9114 8355,'6'13'0,"3"-1"4526,1 3-3845,2 1 1,7 5-1,0 4 1,2 4-118,3 0 0,-1 12 0,8-1 0,3 5 116,1 7 0,0 9 0,-2 3 1,-4 2-1,-2 5-463,-4 1 1,-2 5 0,-4 2-272,-5 2 1,-4 0-1,-8-4 1,-2 0-1,-6-1-196,-11-3 0,1-11 1,-9 0-49,0-3 1,6-12-1,-6-3 1,2-7-1,0-6-811,2-6 0,9-12-1452,1-7 336,1-4 0,-15-19 0,-2-3 1</inkml:trace>
  <inkml:trace contextRef="#ctx0" brushRef="#br0" timeOffset="152">9338 9600 8355,'11'-17'-52,"3"9"1,-6-13 0,1 2 644,-1 5 1,7-1 0,-5-3-1,2 1 507,1 5 1,-9 5-1,2 14-841,-4 5 0,-4 7 0,-4 4 0,-6 4-125,-5 2 0,-8 2 0,-2 6 0,-2 0 0,-4-1-60,-2-5 0,-3 2 1,-1-8-1,-3-2 1,-1-2 133,1-3 0,3-5 0,3-3-68,5-2 1,-2 1 0,8-5 0,2 2-40,3-2 0,11-2 0,9 0 0,11 2-4,5 3 0,9 5 0,2-4 0,2 1 0,4 1 253,3 0 1,-5 3-420,0 6 0,-6-7 0,4 0 0,-2 3 17,-4 2 1,-2 1 0,-3 1 0,1 0 0,0-3-349,-1-3 1,-5 1 0,-3-5-1,0-1-591,1 0 1,-7 0-2513,2-1 2157,-4-5 0,-2 14 0,0-5 1</inkml:trace>
  <inkml:trace contextRef="#ctx0" brushRef="#br0" timeOffset="153">9002 10515 8953,'-8'10'580,"8"-4"0,12-3 0,11-3 0,8 0 1,4 0-1,3 0 0,1 0 0,3 0 0,1 0 1,-1 0-1,-5 0 0,-4 0 0,-4 2 0,-2 2 1,-4 2-1,-2 0 1492,-2 3-4200,-1-7-1909,-7 6 1934,-3-8 1,0 0 0,3 0 0</inkml:trace>
  <inkml:trace contextRef="#ctx0" brushRef="#br0" timeOffset="154">11000 9002 8355,'0'-19'312,"0"1"662,0-1-1,0 7 1594,0-1-2331,0 9 1,0 4-1,0 15 1,0 7-1,0 12 1,-2 7-1,-2 9 1,-4 4 68,-2 2 1,5-4-1,-1 0 1,4 2-1,2-3-136,0 3 1,0-8 0,2-2 0,2-7 0,5-6-70,1-6 1,5-4-1,7-3-144,3 1 0,2-9 0,-4-3 0,2-5-776,-2-2 1,4-2 0,-2-5-1381,-3-5 0,-3-5 954,-6-1 1,-5-1-1,-8 0 1</inkml:trace>
  <inkml:trace contextRef="#ctx0" brushRef="#br0" timeOffset="155">10683 9394 8355,'-10'0'3244,"3"0"1,14 0-2533,5 0 0,13 0 0,8 0-471,9 0 0,-1 0 0,7 0 0,0 0 0,-3 0-295,1 0 1,4 0 0,-7 0 0,-3 0-877,-7 0 1,2 0-1,-6 0 1,0 0-1201,-4 0 0,-4 9 0,-2 1 0</inkml:trace>
  <inkml:trace contextRef="#ctx0" brushRef="#br0" timeOffset="156">10590 9936 7452,'-11'0'2682,"3"2"-919,8 4 0,2-4-1111,4 4 1,-2-3-1,11-6 1,6-1 0,8-4-11,6-2 1,4 3-1,7-3 1,8 2-161,6 4 1,19-5 0,2 3-1,8 2-407,5 2 0,-42 2 0,1 0 0,0 0 0,0 0 0,-1 0 0,0 0-182,0-1 1,0 2 0,43 5 0,3 0 0,-9 1-251,-8 1 0,-6-6 0,-7 4 0,-8-4-142,-8-2 0,-6 0 0,-11 0 1,-4 0-66,-6 0 1,-10 0-65,-3 0 1,-12-6 0,-4 0-1686,-13 2 0,-22-7 0,-1 1 1</inkml:trace>
  <inkml:trace contextRef="#ctx0" brushRef="#br0" timeOffset="157">10795 10534 8355,'-10'0'3276,"1"2"1,9 4-3075,0 6 0,0 7 0,0 6 0,0 8 1,0 6-1,0 5 0,0 0 0,0-1 127,0 1 1,0-7-1,-2-8 1,-2-2-373,-2-4 0,0-2-257,6-3 1,0-9 0,0-9-116,0-11 0,0-7 0,0-7 1,2-8-130,4-9 1,-4 1-1,4-9 1,-2-2-159,3-2 1,-5 0 0,4 4 541,-4 7 0,-2 3 1,0 5-1,0 4 1,2 8-480,4 8 1336,-4-1 1,13 16 0,-9 0 0,-2 10-237,-2 7 1,5 8 0,1 2-1,0 2 60,0 4 1,7 2-1,-3 0 1,5-1-299,2-3 0,-1-8 0,1-1 0,0-5-158,-1-4 1,1-9-1,0 2-216,-1-4 1,1-10-1,-2-5 1,-3-5-92,-1-7 1,-3 2 0,5-8-43,-3-3 0,-2 5 0,5 0 0,-3 2 0,1 5-45,-3 1 0,5 2 0,-7 3 472,2 3 0,-3-1 95,5 7 0,-8 3-19,3 10 1,-5 11 0,-2 10 0,0 0 154,0 0 0,-2 6 0,-3-2 0,-1 5-73,2 1 0,2 0 0,2-1 1,0-5-320,0-6 1,0 2 0,0-3-1761,0-1 1149,0-10 1,2-7 0,4-12-1,5-7-1328,-1-3 0,15-11 0,-4-2 1</inkml:trace>
  <inkml:trace contextRef="#ctx0" brushRef="#br0" timeOffset="158">11729 10291 8355,'0'-19'1373,"0"11"0,-2 8 0,-4 10-797,-7 7 0,-4 3 0,-3 5-230,-5 7 1,4 3 0,-4 2-1,4 1 1,3-1-43,-1 0 1,0 7 0,3 1 0,3 1 95,7 0 0,4-3 1,2-7-1,0-3-239,0-2 0,2-6 0,4 4 0,7-2-414,3-4 1,9-5-1,2-3 1,0-5 82,0-1 0,4-3 1,-4-6-1,2-2-750,5-5 0,-7-3 0,0-9 0,-3-1-1154,1-5 0,0-4 0,-6-9 0</inkml:trace>
  <inkml:trace contextRef="#ctx0" brushRef="#br0" timeOffset="159">11990 10347 8355,'0'-11'2885,"-2"18"0,-2 13-2406,-2 7 1,0-2-1,4 6 1,-3 3-194,-1 1 0,0 2 0,6 3 1,-2-1-97,-4-2 0,4 5 0,-5-13 1,5 2-126,2 0 1,0-8-1,2 2-76,5-4 1,3-9-1,9-1 1,-1-3-20,1-4 0,6-4 1,0-4-974,-2-2 1,-3-11 0,-1 0-1,0-5-356,-1-1 1,-5-4 0,-3 2 309,-1 2 0,-3-14 0,-6-3 1</inkml:trace>
  <inkml:trace contextRef="#ctx0" brushRef="#br0" timeOffset="160">11916 10534 8355,'-19'10'1689,"9"0"-815,3-3 1,7-5-1,7 4-470,5-4 1,11-2-1,2 0-416,-2 0 1,4 0-1,-3 0 1,1 0 0,0 0-739,0 0 0,0 0 0,-6-2 1,-1-4-524,1-7 1,0-12-1,-1-4 1</inkml:trace>
  <inkml:trace contextRef="#ctx0" brushRef="#br0" timeOffset="161">12326 10197 12537,'19'2'1899,"0"5"1,0 5-1324,-1 5 0,1 10 0,0 4 0,-1 4-230,1 2 1,-3 3-1,-1 3 1,-5 7-232,-1 4 1,-3 2-1,-6-2 1,0-2-155,0-2 0,-6-2 0,-3 3 0,-3-3-1184,-9-2 1,3-9-1,-9-8-1235,0-2 0,-2 6 1,-9-3-1</inkml:trace>
  <inkml:trace contextRef="#ctx0" brushRef="#br0" timeOffset="162">13970 9768 8355,'-25'6'-369,"-2"2"0,-2 1-929,-4-1 1122,6-2 1,-6-6 144,8 0 1,-6 0-1,6 0 41,2 0 0,-4-8 1,2-5-1,4-3 1,7-3 2,8 0 1,3 1 0,6-1 0,1 0 0,4 3-63,2 3 0,3-9 0,6 3 37,-1-2 0,1 0 0,0 1 0,-1-3 0,3-4 5,4-2 0,-2 0 1,6-5-1,0 3 448,0-2 1,-4 4 0,4-2 0,0 0 93,0 2 1,-6 2 0,4 8 442,0 0 0,-13 9 1,5 4-586,-3 4 1,-7 10 0,-3 7 0,-6 7-280,-6 10 1,-7 5 0,-9 4-1,-5 5-102,-3 2 0,-1-7 0,-6 3 0,-2-3 61,-5 3 1,5-11 0,-7 2-1,2-5 45,1-8 0,1-1 1,9-4-1,4-3 71,2-1 1,2-9-190,6 2 1,11-4-79,8-2 1,8 0-1,13 0 1,4 0 59,6 0 1,5 2 0,1 4-62,0 7 1,1-1 0,-1 5-1,0 4 1,1 2 47,-1 3 1,0-3 0,1 6 0,-3-2 88,-4-4 1,4-2 0,-6-2 0,3-1 21,-1 1 0,-9-2 0,1-3 0,-6-4-95,-5-1 1,-7-1-251,1-2 0,-4-2-886,-2 9 0,-8-9 0,-5 2-158,-4-4 1,-10-2-1,-2 0 1</inkml:trace>
  <inkml:trace contextRef="#ctx0" brushRef="#br0" timeOffset="163">13783 10440 8355,'-10'0'1676,"4"6"1,12 1-1,8-3-1268,9-2 1,6-2-1,11 0 1,1 0-1,7 0 1,2 0-1,2 0 1,-7 0-101,-3 0 0,-5 0 0,-2 0 0,-1 0-1132,-3 0 1,-8 0-975,1 0-379,-11 0 1,4 8 0,-7 3 0</inkml:trace>
  <inkml:trace contextRef="#ctx0" brushRef="#br0" timeOffset="164">15371 9039 9992,'0'27'452,"0"-2"0,0 11 1,0 5-1,0 5 1,0 6-1,0 4 1,0 4-137,0 2 0,0 7 0,-2-7 1,-2-2-1,-3-4-225,3-6 0,-4-5 0,2-9 0,-1-3-164,-1-2-362,6-8 0,-8-4-154,3-13 1,5-12 0,-4-9 0,4-8 0,4-8-795,4-4 1,5-5 0,7-1 1047,1-3 0,0-8 0,-1 5 1</inkml:trace>
  <inkml:trace contextRef="#ctx0" brushRef="#br0" timeOffset="165">15576 9208 8355,'0'-11'2346,"0"5"1,0 12-2077,0 7 0,-2 5 0,-2 9 0,-2 11-90,2 9 1,2 1 0,-1 2 0,-1 2 0,-2 2 14,2 2 0,2-2 1,2-5-1,0-5-81,0-5 0,-6-3 0,-1-5 1,3-6-218,2-4-1033,2-3 0,0-9-283,0-9 0,-2-15 0,-2-12 443,-2-2 0,-9-2 0,5-7 0</inkml:trace>
  <inkml:trace contextRef="#ctx0" brushRef="#br0" timeOffset="166">15240 9226 8355,'0'11'2982,"2"-3"-2216,4-8 1,7 0-1,12-2 1,6-2-302,4-3 1,7-7 0,5 1 0,7-1-423,-2 1 1,4 3-1,-8 6 1,2-2-1,-3 2 1,-3 1 0,-7 3-1,-6 0-760,-4 0 1,-2 0 0,-8 3-117,-5 3 0,3-2-845,-9 8 1,-2 1 749,-10 6 1,-4-1-1,-9 1 1</inkml:trace>
  <inkml:trace contextRef="#ctx0" brushRef="#br0" timeOffset="167">15408 9637 9174,'25'0'0,"2"0"0,2-2 53,4-4 0,3-3 1,1-5 777,0 1 1,3 9 0,-1-2 0,0 4 0,-3 0-1402,-1-4 0,-8 4 1,-2-5-944,-4 5 1,-11 11-1,-2 1 1</inkml:trace>
  <inkml:trace contextRef="#ctx0" brushRef="#br0" timeOffset="168">15464 9899 7737,'-10'18'633,"4"1"1,3-7 285,3 1 0,9-9 1,5 2-1,7-4 1,6-2-264,2 0 0,2 0 0,4 0-538,-3 0 0,3 0 0,-6 0 0,0 0-316,-4 0 0,2-6 0,-2 0 1,-5 0-1,-3-3 0,-4-1 1,1-3-1,1 1-1984,-3-3 1,13-9 0,-4-5 0</inkml:trace>
  <inkml:trace contextRef="#ctx0" brushRef="#br0" timeOffset="169">16547 8853 8355,'-18'0'380,"-1"2"1,0 4 0,1 6 0,-1 7 0,-2 4 0,-2 4 0,-4 4 98,-2 8 0,4 1 0,-4 10 0,0 2 1,2 4-1,0 4 0,5 4-82,1 2 0,2-5 1,3 1-1,3-4 0,7-2-96,4 0 0,2-6 1,2-2-1,2-3-70,2-3 0,15-3 1,0-1-1,4-3-44,2-4 0,6 0 1,-4-10-1,2-5-83,0 1 1,-2-2 0,2-3-1,-6-4-231,-4 1 0,-2-7 0,-1 4-2172,1-4 105,-9-2-69,-1 0 1,-18-8-1,-1-3 1</inkml:trace>
  <inkml:trace contextRef="#ctx0" brushRef="#br0" timeOffset="170">16828 9170 8505,'-11'-19'1657,"3"7"-1353,8 0 1,0 5 0,2-3-1,4 2 1,7 4 0,3 1-1,3 3 1,2 0 61,4 0 0,10-2 1,10-2-1,3-2 1,6 2-95,6 2 1,-2 0-366,5-5 0,-14 5 0,-5-4 0,-5 4-1118,-1 2 1,-11 2 425,-9 4 0,-11-1 1,-18 7-1,-9 0-43,-7-1 1,-5 5-1,-5-5 1</inkml:trace>
  <inkml:trace contextRef="#ctx0" brushRef="#br0" timeOffset="171">17033 9114 8974,'0'19'722,"0"2"0,0 1 1,0 5-1,0 2-151,0 5 0,-2 9 1,-2 7-1,-5 2-347,-1-2 1,0 8 0,-5-8 0,5-3-81,1 1 1,3-15 0,4 5 0,-2-5-111,-2-4 0,0-2 0,6-8-1436,0-1-247,0-7 1,2-3 0,4-10 736,6-4 0,5-13 0,2-10 1</inkml:trace>
  <inkml:trace contextRef="#ctx0" brushRef="#br0" timeOffset="172">17593 9637 8355,'6'-12'-413,"1"-1"924,7 1 1,-14-5 0,0 5-1,-10 5 1,-7 5 0,-1 2-61,-1 0 1,0 2-1,1 5-291,-1 5 1,0-2-1,1 3 1,-1 1-1,0 3 33,0 2 1,9 6 0,2 2 0,2 0-79,-1 0 1,1 8 0,6 0 0,2 7 59,4-1 0,-1 5 1,5-1-1,-2 1 61,-4 0 0,-2 4 0,-2-7 0,0-1-70,0-3 0,0-4 1,-2-4-1,-4-6-24,-6-4 1,1-2 0,-1-3-548,-3-3 0,-1-5 1,-3-10-624,0-4 1,1-7 0,-1-9-45,0-3 0,3-6 1,1 4-1,5-2 1,0-3-685,-1 3 1756,7 2 0,-4 0 0,8-2 0</inkml:trace>
  <inkml:trace contextRef="#ctx0" brushRef="#br0" timeOffset="173">17182 10085 8355,'9'-10'0,"-5"-5"0,8 9 0,3 2 0,1 2 341,3-6 1,0 6 0,-1-7 22,1 1 0,6 6 0,2-4 1,0 4-38,0 2 1,4 0 0,-6 0 0,-2 0-1139,-2 0 0,-3 0-1649,1 0 1877,0 0 0,-1-9 0,1-1 0</inkml:trace>
  <inkml:trace contextRef="#ctx0" brushRef="#br0" timeOffset="174">17668 9955 9263,'0'18'498,"0"1"1,0 0-1,0-1 1,2 1-105,4 0 0,-4 6 0,5-1 0,-3-1-91,2-2 0,-4-2 0,4-1-197,-4 1 0,-2-7 49,0 1 1,0-11-127,0-2 1,0-8 0,0-11-1,0 0-27,0 1 1,0-7 0,2-2 0,3 0-36,1 0 1,8 2 0,-3 6 0,1 3-897,1 3 0,-1-1-394,7 7 0,-1 1 0,1 6 647,0 0 0,-1 0 0,1 0 0</inkml:trace>
  <inkml:trace contextRef="#ctx0" brushRef="#br0" timeOffset="175">18041 9992 9378,'-12'2'1371,"0"4"0,-1 7-1084,3 3 1,-7 3 0,7 0-175,-1-1 1,-3 1-1,6 2 1,-1 2 0,1 1-1,4-1 1,2-2 0,2-2-27,0-1 0,0-5 0,2-3 0,4-1-86,6-5 1,5-2 0,2-2 0,-1-2 23,1-5 1,0-3-1,-1-11 1,-1-2-324,-4-1 1,3-3-1,-5 4 1,-1-2-472,-4 2 0,-4-4-90,-2 2 834,0 0 0,0 17 0,0 8 80,0 10 1,0 7-1,0 2 293,0-1 0,0 1 1,0 0-92,0-1 1,2-5-1,4-3-108,7-2 0,-3-1 0,3-9-135,1-5 1,3 3 0,2-8 0,-1-3 0,1-1 60,0-3 1,-1 0 0,1 1-259,0-1 0,-3 6 0,-1 3 0,-3 2 117,3 4 1,-5 4-1,0 6 1,-1 6 558,-5 5-388,-2 2 1,-2-1-1,-2 3 1,-2 2 0,-2 2 12,1-2 0,-3-9 0,2-1-75,2 1 0,2-8-121,2-6 1,0-8 0,2-11 0,2-1-302,2-5 0,9 4 0,-3-4 193,5 4 0,-5 3 1,1 1-1,-1 2 1,0 5-1,-1 0 0,-1 1-373,1 1 564,-7 2 1,6 8-1,-6 4 1,3 7-25,-3 3 0,-2 3 1,-2 0-1,0-1 469,0 1 1,0 6 0,0 0 804,0-2-1188,0-3 1,2-9 0,2-7-243,2-8 1,9-7 0,-3-7-252,5-1 0,-5 0 0,1 1 1,-1-1-44,-2 0 1,7 1 0,-4-1 291,3 0 0,-3 9 0,-3 2 170,-2-1 1,5 9-1,-7 0 750,-2 11 0,-2-1 0,-2 2-255,0 3 1,2 0-1,2-1 1,5-1-242,1 1 1,3-6 0,5-1 0,1-5-193,0-2 0,-1 0 0,1 0 0,0 0-36,-1 0 0,1 0 0,-2-2-193,-5-5 0,5 3 0,-7-8 0,2-3-244,1-1 0,-9-3 0,2 0 0,-4 1-273,-2-1 1,0 0 520,0 1 1,0 5 0,-2 3 0,-4 1 367,-6 5 1,-3 11-1,1 3 1,1 2 345,-1 1 1,-1 1-1,0 9 1,5 2-129,2-2 0,-5-2 0,7-1 0,2 3-130,2 2 0,2 0 0,2-6-254,4-1 1,5 1 0,7 0-1,1-3-20,0-3 0,1 1 0,3-7 1,2-3-427,-2-2 0,-2-4 0,-1-5 1,3-5-1732,2-5 0,-2 3 1101,-11-5 1,5 5-1,-7-13 1</inkml:trace>
  <inkml:trace contextRef="#ctx0" brushRef="#br0" timeOffset="176">19237 8703 10719,'18'0'569,"1"9"0,0 5 0,-1 7 81,1 4 1,6 14 0,2 1 0,0 5-99,0 7 1,6 10 0,-2 9-274,5 8 1,-7 6 0,-4 8 0,-5 1-168,-1-1 1,-9 2-1,-3 3 1,-5 2-1,-2-5-187,0-6 1,-9-6-1,-5-10 1,-7-5-252,-4-5 0,0-7 0,5-7 0,-3-7-703,-2-9 0,-6-8-1215,6-12 1,-17 3-1,3-5 1</inkml:trace>
  <inkml:trace contextRef="#ctx0" brushRef="#br0" timeOffset="177">20171 9600 8355,'-11'0'1311,"3"0"330,8 0-623,0-9 1,-2 7-646,-4-4 1,4 2-320,-5-2 1,7 2 0,7-9-1,5 1 1,5 1 42,1 5 0,1-2-54,0 2 0,-7 8 0,-2 10 1,-1 5 29,-5 1 0,-4 1 0,-6 0 0,-7-3 223,-3-3 0,-3 1 0,0-5-32,1 1 0,5-6-29,1 2 0,1-6 0,-1-6 0,6-6-196,4-5 0,4-2 0,4 1 0,6-1 0,5 0-658,2 1 1,-1 7-1,1 5 1,0 4-858,-1 2 1,-1 4-129,-5 9 0,-3-1 0,-9 15 1</inkml:trace>
  <inkml:trace contextRef="#ctx0" brushRef="#br0" timeOffset="178">20880 8797 7969,'-18'0'175,"-1"8"1,-2 4 0,-2 7 0,-4 4 0,0 4 0,-2 4 0,0 8 258,-4 9 0,6 2 1,2 4-1,2 6 1,1 4-107,-3 7 1,6-5 0,9 5 0,1 2-1,5 1 123,2-1 1,2-9-362,0 5 0,2-13 0,4 2 0,7-4 0,3-9-1,3-3 0,6-7 1,2-4-1,0-6-120,0-4 1,4-4 0,-4-3-61,2-1 1,-6-9-1,4 2 1,-2-4-1,0-2-271,-2 0 0,-3-8 0,-1-5 0,-2-3-1388,-5-3 0,13-16 0,-4-5 1</inkml:trace>
  <inkml:trace contextRef="#ctx0" brushRef="#br0" timeOffset="179">21254 8946 9930,'-13'6'0,"3"3"573,2 1 0,-1 9 0,5 8 0,-2 0-295,2 0 1,-4 6-1,1-2 1,1 4 0,0 5-145,0 3 0,-3-3 0,5 1-117,-2-8 1,0 0-1,6-8-542,0-2 0,0-2 1,0-2-97,0-1 1,0-9-760,0-9 0,8-9 0,2-9 0</inkml:trace>
  <inkml:trace contextRef="#ctx0" brushRef="#br0" timeOffset="180">21590 9151 8355,'-12'11'1596,"1"-3"1795,3 0-3285,10-5 0,8 5 0,11-8 0,2 0 0,4 0 0,0 0 0,2 0 0,-2 0 0,2 0 20,0 0 1,-6 0 0,2 0-4255,-5 0 859,-9 0 2754,-3 0 0,-8 0 0</inkml:trace>
  <inkml:trace contextRef="#ctx0" brushRef="#br0" timeOffset="181">21777 9021 9922,'-2'18'865,"-2"3"0,-3 4-458,3 6 0,-4 2 0,2 1 0,-1-3-285,-1 2 0,4 2 0,-6 0 1,1-1-809,5-3 0,2-8 1,2 2 224,0-5-919,0-1 1,0 0 0,0-1 0</inkml:trace>
  <inkml:trace contextRef="#ctx0" brushRef="#br0" timeOffset="182">22281 8890 8636,'-12'2'941,"1"4"1,1 7-138,-1 3 0,7 5-589,-2 4 0,2-2 0,0 8 1,-2 2-1,1 2 0,3 1 1,2-3-80,0-2 1,-2-6 0,-2 4 0,-2-2-210,2-4 1,2-9 0,2-1-1043,0 1 747,0-5 1,0-9-1,0-13 1,0-3-58,0-3 1,0-8 0,2-4-1,2-2 104,2 1 0,7-9 0,-5 4 0,2-1-24,5 5 0,-5 0 1,1 8 843,-3 2 0,4 2-362,-6 3 1,7 9 0,-7 9 366,-2 11 0,-2 5 0,-2 3 0,0 2-131,0 4 1,0-5-1,0 5 1,0-4-241,0-2 1,7-7-1,1-1-221,2-3 0,3-2 0,5-6-81,1 0 0,-6-2 1,-3-4-1,0-7-182,1-3 1,-1-3 0,5 0 0,-3 1 10,3-1 1,-1 0 0,1 1 191,-3-1 0,1 2-109,5 5 0,-1 6 638,-5 12 1,-3 4 0,-9 9 0,0 2 147,0 4 1,-3-2-1,-1 8 1,-2 2-221,2 2 0,-4 0 0,1-1 0,1-5-471,-2-2 1,6-2 0,-4-7-1103,4 1 0,4-9-1392,4-4 2157,4-20 0,9-7 0,0-16 1</inkml:trace>
  <inkml:trace contextRef="#ctx0" brushRef="#br0" timeOffset="183">23028 8834 8355,'-19'6'0,"1"0"447,-1 9 0,-2-5 0,-2 11 145,-1 4 0,-8-2 0,8 8 0,1 2-24,2 2 0,2 3 0,1 1 0,1 3-488,5 1 0,3-1 0,9-9 0,0-4 0,0-2 1,2-4-1,5-2 0,7-5-211,9-3 0,0-5 0,6-8 0,0 0-58,0 0 1,2 0 0,4-2-1682,-4-4 0,3-5 0,-7-7 1234,2-1 0,-7-8 0,5-2 0</inkml:trace>
  <inkml:trace contextRef="#ctx0" brushRef="#br0" timeOffset="184">23234 8871 8355,'-3'-10'1813,"-3"4"1,-4 14-1470,-9 11 0,7-1 0,1 7 0,3-2 0,2 2-94,-2 6 1,5 4 0,-5 3 0,2-3 259,0-4 1,-1 2-475,7-8 0,0 0 1,0-6-1,3-3 1,1-1-1,4-5-85,2-1 0,3-3 0,6-6-507,-1 0 1,1-8 0,-3-5 0,-1-1-2954,-3 1 2425,-7-3 1,3-3 0,-8-10 0</inkml:trace>
  <inkml:trace contextRef="#ctx0" brushRef="#br0" timeOffset="185">23065 9002 8562,'3'10'809,"3"-3"1,4-5 0,9-2-1,-1 0-533,1 0 1,0 6 0,0 0-1,-1-2-129,1-2 0,6-2 1,0 0-1,-3 0-822,-1 0-1097,-2 0 1,0-16-1,-1-5 1</inkml:trace>
  <inkml:trace contextRef="#ctx0" brushRef="#br0" timeOffset="186">23514 8741 8355,'12'8'1064,"1"4"1,-7 5 0,6 2 0,3 1 0,-1 5-587,-1 6 0,3 11 0,-5 1-240,-1-1 0,-2 4 0,-8-1 1,0 1-562,0 0 0,-8-3 0,-6-5 1,-9 1-1,-8 0-1857,-5-1 1,-1 12-1,0-11 1</inkml:trace>
  <inkml:trace contextRef="#ctx0" brushRef="#br0" timeOffset="187">21104 9749 7899,'-10'8'1001,"2"-6"1,10 7 0,4-9-1,6 0-552,5 0 1,10 0 0,8 0-46,13 0 1,4-2 0,16-2-1,5-3 1,6 3-165,8 2 1,11 2 0,1 0 0,1 2-289,-49 1 1,0 0 0,46-1 0,-44 1 0,0 1 0,0-2 0,0 0-53,-1 1 0,-1 0 0,1-2 1,-2 0-1,44 5 0,-3-4-71,-4-2 0,0 0 1,-12 0-1,-7 0-28,-1 0 1,-20 0-1,-1 0-547,-11 0-59,-12 0 1,-6 0-1,-17 0 1,-13 0-280,-9 0 1,-7 0-1,-9 0 1</inkml:trace>
  <inkml:trace contextRef="#ctx0" brushRef="#br0" timeOffset="188">21908 10179 8355,'-19'0'1945,"6"0"-1551,1 0 1,-1 8-1,-3 7 1,1 5-1,5 7 1,0 2-56,-1 4 0,5 3 1,-6 1-1,-1 0 0,1-1-186,-1-5 1,9 2 0,-4-8-847,-1-2 273,7-2 1,-6-13 0,8-8 0,0-13-277,0-9 1,0-5-1,2-7 1,4 3 306,7-2 1,-3-2 0,3-3 0,-1 1 177,-2 0 1,7 6 0,-4 2 341,3 2 0,3 4 910,-1 10-628,-7 5 0,-1 18 0,-6 7 1,3 8-1,-3 2-23,-2 0 1,-2 4 0,0-6-57,0-2 0,6-3 1,2-1-1,3-2-287,3-5 0,3-4 1,4-10-1,1-4-387,3-6 0,0-7 0,-6-6 0,0-4-20,-1 0 1,1-6 0,0 6 0,-1 0 119,1 4 1,0 6-1,-3 5 252,-3 1 0,-3 9 1,-6 0-1,2 10 473,-1 13 1,-5 1-184,-7 12 1,5-8-1,-6 6 1,2-1 0,0-2-192,1 0 1,-3 4 0,2-6 0,2-3-1551,2-1 0,2-8 449,0-1 0,2-8 383,4 2 0,4-12 0,9-4 1</inkml:trace>
  <inkml:trace contextRef="#ctx0" brushRef="#br0" timeOffset="189">22543 10141 8355,'12'-6'717,"0"0"-181,-7 0 0,-5 14 1,-13 4-1,-3 5 1,-5 4-95,-4 4 1,4 2 0,-4 6-186,4-2 1,3 0 0,-1 6 0,0 1-1,3-3-139,3-4 1,-1 4 0,8-5 0,1-1-212,3-5 0,4-3 0,5-2 0,5-2-318,5-5 1,1 2-1,1-7 1,2-5-1286,4-6 345,4-7 1,8-24 0,1-4 0</inkml:trace>
  <inkml:trace contextRef="#ctx0" brushRef="#br0" timeOffset="190">22879 10123 8355,'-19'0'611,"0"2"0,1 4 1,1 6-62,5 5 1,-5 10 0,5 2 0,-3 2 0,0 0-17,3 2 1,8 3 0,-2 1-412,4 0 0,2-1 1,0-5-1,0-6-274,0-4 1,0-3 0,2-1-342,4-5 0,-2-3 1,8-12-625,3-3 0,-7-4 0,1-9 0,-3 1 387,0-1 0,0 0 0,-6 1 0</inkml:trace>
  <inkml:trace contextRef="#ctx0" brushRef="#br0" timeOffset="191">22561 10403 8355,'0'10'933,"2"-2"0,4-10-392,7-4 0,4 4 1,1-6-1,3 2-362,4-1 0,-2-5 0,6 4-1031,-2-3 1,0-1 0,-2-7 0,4 0-95,0 1 0,6-1 0,-6 0 0</inkml:trace>
  <inkml:trace contextRef="#ctx0" brushRef="#br0" timeOffset="192">23047 10029 8355,'-11'2'241,"5"5"0,4 3 0,2 11 0,0 2 721,0 1 0,0 8 0,2-5 0,4 4-524,7 8 1,-3 1 0,1 9-160,-3 3 0,4-4 1,-5 0-1,-3-1 0,-4-1-9,-7 0 1,-3-3-1,-11-5-646,-4-1 1,5-8 0,-7-4 0,2-4 0,0-5-1895,2-3 0,2 3 0,3-5 0</inkml:trace>
  <inkml:trace contextRef="#ctx0" brushRef="#br0" timeOffset="193">23234 10758 8355,'0'10'3510,"-7"-4"-5043,1-12 0,8-13 0,9-10 1</inkml:trace>
  <inkml:trace contextRef="#ctx0" brushRef="#br0" timeOffset="194">23999 8573 8355,'2'-11'0,"5"3"0,5 0 652,5 5 1,-1-3 0,-1 10 262,-3 3 1,1 15 0,5 3 0,3 11-142,4 7 0,-6 11 0,1 13-476,-5 5 1,-5 7 0,3 19 0,-9-47-1,-2 1-264,0 4 1,-2 0 0,0 6-1,-2 1 1,-1-1 0,-2 0-1,-3 2 1,-3-1 0,-3 1-1,-3-1-421,-3 0 1,-2-2 0,0-6 0,-3-2 0,-3 0 0,0 0-203,-1-4 1,2-1 0,1-2 0,2-2-1,-24 37 1,0-11 0,1-8-3675,-5-6 4263,-11 5 0,-17-12 0,29-19 0,-4-2 0,-10 0 0,-3-4 0,-8-4 0,-4-4 0</inkml:trace>
  <inkml:trace contextRef="#ctx0" brushRef="#br0" timeOffset="195">21945 8591 8645,'12'0'1866,"1"0"0,-9-2-1363,2-4 0,-2-4 0,0-9 0,5-2 0,1-4-10,5-6 1,1-10-401,3-3 1,0-2-1,-1 3 1,1-7-58,0-4 0,-7 4 0,1 0 0,-1-2 0,0-4-108,1-6 0,-3 4 0,5-4 1,-3 6-1,1 4-132,-3 2 1,0 15 0,-5 0-91,1 6 1,0 4-1,-6 6-36,0 0 181,0 9 0,-6 4 0,-2 12 0,-3 6-109,-3 5 0,3 2 276,-1-1 0,6 1 1,-7 2-1,-1 2-21,-3 1 1,-8 8 0,0-8-1,0 1 1,0 0-124,0 0 0,1 0 1,7-6 290,5-1-66,-5 1 0,17-11 0,0-8 1,10-10 12,7-7 1,8-7-1,2-1-98,2 2 0,-4-4 0,4 0 0,-2-2 0,-2-2-82,2 2 0,-7-5 0,5 10-51,-4 1 1,-4-4 0,-3 4-1,-1 4-167,1 5 531,3 1 1,-5 3 142,1 4 0,-7 4-117,6 2 0,-8 2 1,3 4-81,-5 6 0,-2 5 0,0 2 0,0 1 0,0 3-92,0 2 0,0 2 0,0-2 0,0 4 0,0 2 51,0 0 0,6-8 1,0 2-1306,-2-4 1,5-3 0,-1-1-750,2-5 0,3 5 0,5-7 1</inkml:trace>
  <inkml:trace contextRef="#ctx0" brushRef="#br0" timeOffset="196">22636 6892 8355,'-10'-9'877,"3"-3"0,5 1 0,4-1 0,5-2-401,5-3 1,7-4 0,3-2-1,3-2-368,-2 3 0,4-5 0,0 0 0,0 0-61,0 0 0,-2 2 0,-6 6-99,-1 0 0,-5-3 0,-3 1 1,-2 4-126,-3 1 1,3 5 20,-2-1 0,0 10 0,-6 2 170,0 10 0,0 7 1,0 3-1,0 3 98,0 2 1,7 8 0,-1-1-1,-2 1-3,-2-2 1,-2 4 0,0-4-1,0 5-9,0 1 1,0-2-1,0-2 1,0-4-111,0-2 1,-2-2-1,-2-6 1,-2 0-184,1-1 0,1-1 0,0-3 115,-2-1 0,-2-9-2821,1 2 0,3-4 2310,-8-2 0,-1 0 0,-5 0 0</inkml:trace>
  <inkml:trace contextRef="#ctx0" brushRef="#br0" timeOffset="197">22711 7134 8355,'-9'11'270,"-3"-5"777,4-4 0,1-2 1,16 0-1,7-2-365,7-4 0,10 2 0,0-9-424,9-1 1,-1 3 0,7-1 0,-2-1-436,-5 3 1,-1-5 0,-5 7 0,-4 0 0,-6 0-2704,-4 3 1280,-2 3 0,-9 11 0,-2 1 0</inkml:trace>
  <inkml:trace contextRef="#ctx0" brushRef="#br0" timeOffset="198">1475 12420 8355,'0'-19'1092,"0"1"-510,0-1 1,-2 8 0,-2 3-1,-4 2-341,-2 0 0,-3-1 1,-6 7-1,-1 0 0,-3 0 1,-4 0-1,0 0 1,0 3-70,4 3 0,-4 4 0,2 11 0,0 4 0,0 6-173,0 4 1,1 11 0,5 4 0,2 4 0,3 2 37,1 0 1,9-7 0,-2-1-9,4-2 0,8-3 0,4-5 0,5-3 110,6-4 1,4-6 0,0-12 0,4-7 167,0-4 1,6-6-1,-4-7-221,4-7 0,1-13 1,-5-3-1,-4-7 0,-4-7-40,-5 0 1,-1-4 0,-13 7-1,2-3-422,-2-4 1,-8 7 0,-4 1 0,-2 7 48,-5 6 0,0 4 1,1 10-1,2 4-186,-3 7 1,-2 4-1,-1 4 255,-1 4 0,2 5 1,3 8-1,4-1 0,1 1 1,3 0-1,6-1 1,2 1-310,4 0 0,5-9 1,9-4-1,3-4-55,2-2 1,8 0-1,-4 0 1</inkml:trace>
  <inkml:trace contextRef="#ctx0" brushRef="#br0" timeOffset="199">1606 12625 8355,'0'25'314,"0"-2"3,0 0 0,0 6 1,0-2-1,0 2 185,0 4 0,0 0 0,0 1 0,2-5-93,4-2 0,-3-3 0,3-5 32,-4 0-283,-2 0 1,0-11-1,0-8-74,0-11 0,0-13 1,0-8-1,0-1-381,0 2 1,6-4-1,2 6 1,1 0 34,-1 4 0,7 4 0,-3 4 114,5 5 1,-5 4 0,0 8 143,3 0 0,-5 8 0,1 4 0,-1 5 285,0 2 0,-5-1 0,3 1 1,-2 0 182,0-1 0,7 1 0,-7 0-166,-2-1 0,-2 1-301,-2 0 1,2-3-64,5-3 1,-3-5-2245,8-8 0,-8-16 0,5-5 1</inkml:trace>
  <inkml:trace contextRef="#ctx0" brushRef="#br0" timeOffset="200">2428 11990 8355,'8'-10'3506,"-6"-3"-2936,5 13 1,-5 7 0,-2 18 0,0 6 57,0 4 1,0 17 0,0 6 0,0 6-320,0 7 0,0 2 0,0 1 1,2-1-451,4-5 0,2-3 0,7-9 0,-3-4-27,3-9 0,-5-1 0,0-17 0,-1-3-1990,-5-1 917,6-2 0,-8-11 0,3-10 0,-10-13-1278,-7-7 2197,-5-20 1,-10 11 0,-2-15 0</inkml:trace>
  <inkml:trace contextRef="#ctx0" brushRef="#br0" timeOffset="201">2279 12476 8355,'-19'-6'718,"0"-1"1,9 3 0,4 11 0,4 5-42,2 5 0,8 1 0,6-1 0,9-3-408,8-1 1,5-9 0,1 2-1,2-4-254,5-2 1,-5-2-1,5-4 1,-5-9-549,-1-7 0,-3-5 0,-4-7 0,-6 3-584,-4-2 1,-11-2 0,-4-5 0,-4 1 492,-2 2 1,-2-5 0,-4 13 0,-6 0 538,-5 4 0,5 11 1,-1 3 355,-1 3 0,3 2 0,1 8 0,2 4 713,3 6 0,3 7 0,2 6 0,0 6-127,0 4 0,0 11 0,0 6 0,0 6-512,0 4 0,7 13 0,-1-7 0,0-3-186,2-5 0,-3-12 0,5-5 1,0-5-117,1-7 0,-5-4-457,6-9 0,-5-7 157,5-5 1,-8-14-1,2-11 1,-4-10-1,1-6-180,3-3 1,-4-5-1,6 1-207,0 7 1,-3 0 0,5 10-1,0 4 298,1 7 0,1 7 821,7 14 1,-7 5 0,-1 11 0,-3 4-125,-4 2 0,4 0 0,1 4 0,1-4 102,5-2 1,1-2-1,3-6 1,2-3-1,1-1-210,3-3 1,2-8 0,-4 3-168,2-5 1,0-11-1,-6-5-208,-1-9 0,-5 0 0,-3-8 1,-2-2-1,-3 0 70,-3 2 1,-2-5 0,0 5-379,0-4 0,0 6 1,0 4-1,-2 6 142,-5 7 0,-3 8 1,-9 14 542,1 9 0,-1 12 1,2 0-1,3 4 59,1 3 1,7 5-1,-4 1 1,1-3-2,5-1 0,8-5 1,5-4-1,1-6-228,5-4 1,8-5 0,3-3 0,1-7-1476,0-4 0,11-2-555,-7 0 1,8-8-1,-10-3 1</inkml:trace>
  <inkml:trace contextRef="#ctx0" brushRef="#br0" timeOffset="202">4520 12756 8355,'-9'-19'2062,"5"9"-1489,-8 4 0,-1-3 0,-5 3-191,-1 2 1,-2 0 0,-2 0 0,-1-2-216,1 1 1,2 3 0,2 4 0,-1 3-121,-5 1 0,4 8 0,-4 1 0,6 6 23,7 3 0,-5 3 0,7-4-19,-1 2 0,3 6 0,8-6 0,0-2 0,2-2 100,4-3 1,7-1 0,10-4 0,4-7 209,2-4 1,2-4 0,6-4 0,1-7-229,-1-4 1,-8-7-1,-4-1 1,-4 0-304,-3-2 0,-5 0 0,-3-6 0,-2 4-342,-3 2 1,-12 0-1,-5 6 1,-7 0-634,-6 4 1,-2 11-1,-4 0 1,6 4 8,5 2 1,-7 8 0,-2 3 0</inkml:trace>
  <inkml:trace contextRef="#ctx0" brushRef="#br0" timeOffset="203">4725 12177 8355,'11'-19'1485,"-3"9"1,-8 4-1,0 12 1,0 6-1165,0 5 0,0 16 0,0 5 0,0 3-186,0 5 1,0 2 0,0 10 0,0 2-95,0 2 0,0 9 0,0-5 0,0-2-265,0-8 1,0-2-1,0-12 1,0-5-341,0-4 0,0-10-1311,0 2 0,-8-15 0,-3-12 1148,1-14 0,-15-19 0,4-13 1</inkml:trace>
  <inkml:trace contextRef="#ctx0" brushRef="#br0" timeOffset="204">4482 12532 8355,'0'-8'1010,"2"8"0,5 10-41,5 7 0,5 1 1,1 1-674,1 0 1,2-1-1,2 1 1,2-2 0,-1-3-196,3-1 1,-4-9 0,8 2-1,3-4-638,1-2 0,-4-8 0,-2-7-371,-2-8 0,-2 1 1,-8-10-1,-5-1 1,-4-2-2084,1-2 2916,-7-9 1,-2-2-1,-11-8 1</inkml:trace>
  <inkml:trace contextRef="#ctx0" brushRef="#br0" timeOffset="205">4931 12196 8355,'0'-11'930,"-2"20"1,-3 16-231,-1 8 0,0 4 1,6 3-1,0 1-300,0 3 1,0 14-1,0-2 1,0 2-219,0 0 0,0-2 1,2-2-1,2-4-200,2-7 0,3-5 1,-5-7-1,2-6-273,-2-5 1,-2-7-1,0-3-255,5-1 1,-5-5 0,4-10 154,-4-7 1,-2-6 0,0-3 0,0-3 11,0 2 1,6-4 0,2 2 0,1 2 318,-1 2 0,7 3 385,-3-1 0,-2 9-24,3 3 0,-9 14 0,2 5 0,-2 7 0,1 4 8,1 2 0,8-1 1,-1-5-1,1 0 50,-1-1 1,3-5-1,-1-3 1,6 1-279,4-1 1,-1-6-1,-5 2 1,2-4-271,4-2 0,-5-8 0,5-4 1,-4-5 5,-2-2 1,-7 1-1,-1-1 1,-1 0-100,0 1 0,-5-7 0,1 0 0,-4 2-78,-2 2 0,0 3 0,0-1 0,-2 2 494,-4 5 0,1-3 0,-7 9 215,-3 2 1,-1 4 0,-1 6-207,5 7 0,-3 5 1,9 5-1,2 4 69,2 2 0,2-4 1,0 4-1,0-2-319,0-4 1,8-2-1,5-5 1,3-1-513,3-3 1,0-8 0,-1 3 0,3-5-16,4-2 0,-4-9 1,3-3-1,-3-5 211,-2-1 1,-2-1 0,-3-2 0,-4-1 196,-1-3 0,3-7 0,-4 8 1080,3 1 0,-7 8 6,2 3 0,-4 10 0,-2 2-455,0 10 1,0 13 0,0 4 0,0 0 103,0 0 1,0 4 0,0-4-422,0 2 0,2-4 0,3 4 0,3-2 0,0-4 23,0-2 30,7-3 1,-7-10 0,5-8 0,-5-12 55,0-11 0,-6-6 0,5-8 0,-3-1 0,0 1 33,2 0 0,9 1 0,-5 3-332,0 2 0,7 8-2356,-5-2 0,13 5 1,4 1-1</inkml:trace>
  <inkml:trace contextRef="#ctx0" brushRef="#br0" timeOffset="206">6780 12214 8355,'-3'-10'1398,"-3"4"0,4 8 0,-4 8-1025,4 9 0,2 18 0,2 3 1,2 5-223,2 7 0,3 2 0,-5 2 1,4 2-114,2 5 1,-5-12-1,3 3 1,-2-8-85,0-11 1,7 1 0,-7-11 0,-2-3-7,-2-1 0,0-11 34,5-3 0,-5-7 0,4-7 0,-4-7-140,-2-9 0,6-6 0,2-10-40,3-5 0,1 5 0,7-3 0,-2 7 0,-3 6-56,-1 2 0,-3 8 1,4 9 2,-1 1 1,-3 7 0,5 13 0,-5 7 261,-2 3 0,1 8 0,-5 2 1,2 5 226,-2 1 0,5-6 0,-1-2 0,2-2-237,5-4 1,1-2-1,3-5 1,0-1-471,-1-3 1,1-8 0,0 1 0,-1-7-487,1-5 1,2-9-1,2-1 517,2-6 1,0-10-1,-7 4 1</inkml:trace>
  <inkml:trace contextRef="#ctx0" brushRef="#br0" timeOffset="207">7452 12644 8355,'0'-19'325,"0"1"0,-6 5 0,-3 3 0,-1 4 136,-5 8 1,-1 6 0,-3 11 0,1 1 63,-1 5 0,2-2 0,3 8 0,3 2-394,3 3 0,-4-5 0,5-2 0,3-2-128,2-4 1,4-3-1,4-3-116,7-5 1,-3 3 0,3-9 0,1-4-13,3-6 0,2-4 1,-1-9-299,1-1 0,-7 3 0,-1-10 0,-3 2 0,-4 1-42,-2-3 1,0 0 0,2 6-281,3 0 751,-1 1 1,-6 9-1,0 9 202,0 11 0,0 5 0,0 3 0,0 0 224,0-1 0,0 3 0,0 2 0,2 2-170,4-2 1,3-3 0,5-3 0,-2-2-220,3-3 1,-5-6 0,3 5-177,1-3 1,3-2-1,2-8 1,-3-4-74,-3-7 1,1-5 0,-5-5-1,-1-4 55,0-2 1,0 4-1,-3-4 21,1 2 1,6 2-1,-3 6 347,1 1-114,-6 7 0,4 11 0,-6 13 1,3 5-1,1 5 159,-2 2 1,-2 0 0,-2-4 0,0 2 127,0 2 1,6-1-1,3-7-376,1-5 0,-4 3-118,7-9 0,-7 0 1,4-8-98,-1-4 1,3-4 0,-4-9 0,1 0 0,1 1 24,0-1 0,-6-6 1,5 0-1,-3 2-49,0 3 1,9 3 0,-5 3 406,1 1 0,5 9 83,-3-2 1,1 6 0,-1 6 0,-5 6-106,0 5 0,-6 2 0,7-1 1,-3 1-5,0 0 0,2-1 0,-4 1 0,3 0 0,-1-1-579,2 1 1,3-9 0,7-1-510,1-1 1,0-6 0,1 4-1521,5-4 2071,-4-10 0,23-11 0,-5-10 0</inkml:trace>
  <inkml:trace contextRef="#ctx0" brushRef="#br0" timeOffset="208">8460 12737 8355,'-18'-10'816,"-1"-5"1,0 9-391,1 2 0,-1-4 1,0 2-1,1 1-116,-1 3 0,0 11 1,1 3-1,-1 5-51,0 1 0,7 1 0,1 2 0,1 2-169,0 2 0,6-1 1,-3-5-79,5 0 1,4 6-1,3 0 1,3-5 38,2-5 0,3-7 0,5-8-210,1 0 0,0-2 0,-1-4 0,1-7-153,0-3 0,-1-9 0,-1-2 0,-2-2-317,-3-4 0,0-9 0,7-3 0,0-3 121,-1-4 0,-5-4 0,-3-4 0,-1-3 371,-5 3 1,-2 10-1,-2 7 1,0 6-57,0 5 0,0 12 1400,0 7 0,0 11 1,0 4-400,0 15 0,-6 10 0,-1 10 0,3 3-562,2 3 1,0 5 0,-2 10 0,-2 2-12,2 2 1,1 7 0,3-9 0,0-4-146,0-4 0,0-17 1,0 3-198,0-3 0,0-8 1,3-2-1,1-4 1,4-5-625,2-3 1,-3-5-1079,5-8 1,-6 0 610,7 0 1,-1-8-1,7-3 1</inkml:trace>
  <inkml:trace contextRef="#ctx0" brushRef="#br0" timeOffset="209">9992 12849 5734,'-13'0'3346,"3"2"-2596,2 5 1,4-5 0,10 4-1,6-2-397,5 2 1,4-4-1,1 5 1,5-7-1,3-4-156,3-3 1,-4-7 0,2 1-123,2-3 0,-4-3 0,0 0 1,-2 1-457,-4-1 0,-11 0 0,-5 1 0,-5-1-225,-2 0 0,-2 1 0,-5 1 273,-5 5 0,-7 3 0,-3 9 0,-3 0 235,2 0 1,-4 0 0,2 2 0,2 5 354,2 5 0,3 5 0,-1 1 1,0 3 16,1 4 1,5-2-1,3 6 1,1 0 19,5 0 0,2-4 1,2 4-1,2-2-28,5-4 0,3-3 1,9-1-1,-1-2-115,1-5 1,0 3 0,1-9-260,5-2 1,-4-2-1,4-2 1,-4 0-1082,-3 0 1,7-2 0,0-4-6,-2-7 0,6-11 0,0-6 1</inkml:trace>
  <inkml:trace contextRef="#ctx0" brushRef="#br0" timeOffset="210">10888 12401 8355,'0'-18'889,"0"-1"0,-2 8 1,-4 5-1,-6 4-597,-5 2 1,-8 0-1,0 2 1,0 4-1,0 7-81,1 4 0,-8 7 1,7 3-1,3 2-73,1 5 1,8 1-1,3 4 1,2 3 23,4 1 0,2 9 1,2-2-1,0 4 6,0 2 0,0 0 0,0 0 1,0-2-11,0-4 1,2 2-1,2-7 1,2 1-104,-2 0 1,-2-5 0,-2-8 0,-2-3-505,-4-4 1,4-1 0,-6-8-944,-1-5 0,7-5 172,-4-14 1,2-3-1,0-11 1,-3-2 666,3-1 0,-6-10 0,0 5 1</inkml:trace>
  <inkml:trace contextRef="#ctx0" brushRef="#br0" timeOffset="211">10421 12943 8355,'9'-11'407,"-1"1"1,7 6 293,-3-2 0,1-1 0,5 7 0,3 0-72,4 0 0,-2 0 0,8-2 0,0-2-576,-2-2 0,6-2 0,-4 4 1,3-5-111,-3-1 0,2-3 0,-6-3 0,0 1-984,0 3 1,-2-1-1,-7-5 1,1-1-807,0 0 1,-1-1 1624,1-5 1,0 4-1,-1-6 1</inkml:trace>
  <inkml:trace contextRef="#ctx0" brushRef="#br0" timeOffset="212">11318 12775 8355,'19'-29'104,"-7"-5"1,-2 10-1,1-1 403,-1-2 0,-4 12 0,5-4-105,-3 3 1,-2-1 0,-6-1 0,0-1 0,0 0 0,0 1-27,0-1 1,-8 6-1,-4 1 1,-5 0-1,-2-1-294,1 1 0,-7 1 0,-2-1-139,-2 6 1,4 4 0,-4 4 0,2 4 0,4 6 82,2 5 0,3 18 0,-1 9 1,2 8 99,5 4 0,-3 14 0,9 5 0,2 4 29,2 4 0,2-4 0,2 6 1,2-2 37,2-4 0,0-3 0,-6-1 1,0-4-107,0-9 1,0-2 0,0-16 0,0-3-98,0-1 1,-6-11-1,-2-7-595,-2-7 1,3-9 54,-5-12 0,6-13 0,-5-14 1,3-8-1784,4-9 1,2-10 1589,2-3 0,0-7 0,0 3 1</inkml:trace>
  <inkml:trace contextRef="#ctx0" brushRef="#br0" timeOffset="213">10963 13018 9228,'19'-11'624,"-1"-5"0,1 3 1,0-1 26,-1 1 1,7-1 0,2 7 0,0 3-979,0 2 1,-2 2 0,-6 0-1824,0 0 1,-1 2 1475,1 4 0,0-4 0,-1 7 0</inkml:trace>
  <inkml:trace contextRef="#ctx0" brushRef="#br0" timeOffset="214">11318 13148 8355,'2'11'0,"4"-5"949,7-4 0,3-4 0,3-4-426,0-7 1,-1-3-1,1-5 1,0-2-486,-1-2 1,-5-6 0,-1 4 0,1 0 98,-3 0 1,0 0 0,-5 4-1039,1-2 0,-2 0 0,-10 7 1,-7 1 487,-3 5 1,3 3 0,1 9 0,-3 2 449,-1 5 1,-3 9 0,2 9 0,3 0 270,1 2 0,3 2 1,-4 8-1,3 1 304,3-1 0,2-2 0,6-1 1,0-3-226,0 2 0,6-6 1,2-4-1,3-7-138,3-3 1,9-9 0,4 2-1,0-4-345,0-2 1,4-8 0,-4-7 0,2-5-818,4-5 1,-4 0 0,0 4-949,-2-4 1,4 5 1255,-6-5 0,0-4 0,-6 0 1</inkml:trace>
  <inkml:trace contextRef="#ctx0" brushRef="#br0" timeOffset="215">11860 12868 8568,'-11'0'2381,"3"0"1,6 0-2159,-4 0 1,1 8-1,-5 5 1,0 3 60,-1 3 1,1 0-1,-5 2-49,3 3 0,0-3 0,-5 6 0,2-2-54,3 0 1,8 0 0,-5-6-1,3-1 1,0 1-254,2 0 1,4-1 0,6 1-191,7 0 0,3-9 0,3-4 1,0-4-77,-1-2 1,7-8 0,2-7 0,0-5-442,0-5 1,-2 0 0,-6 4-1,-1-2 419,1-2 1,-7-2 0,1 5 0,-1-3 333,-1 2 1,-1 2 0,-6 2-318,2 1 1,1 5 1883,-7 1 0,0 10-1049,0 2 0,2 10 1,2 13-1,2 4 1,-2 2-275,-2 4 1,-2 3 0,0-1 0,0-4-217,0-6 0,7 2 0,-1-2-685,-2-2 1,0-11-1401,2-6 1,-4-20-1,7-7 1</inkml:trace>
  <inkml:trace contextRef="#ctx0" brushRef="#br0" timeOffset="216">12065 12569 10295,'10'19'-1454,"-1"2"677,-9 4 0,8 4 0,2 8 1</inkml:trace>
  <inkml:trace contextRef="#ctx0" brushRef="#br0" timeOffset="217">12308 13148 8355,'6'13'926,"0"-1"-234,0-8-158,3 5 1,-5-9-157,8 0 0,1-11 1,6-5-1,-1-7-195,1 0 1,0-6-1,-3 0 1,-1-2-398,-3 0 1,-8 8 0,2-2 0,-3 4 49,-3 2 0,0 7 0,-3 2-29,-3 1 0,2 5 0,-8 8 0,-3 5 170,-1 1 1,-1 5 0,2 9 265,3 8 1,0-3 0,-5 2 0,2 2 59,3 2 0,8 3 0,-2-3 1,3-2-1,3-4-80,0-2 0,9-4 0,3-9-128,5-1 1,8-11 0,0-2 0,0-10-342,2-7 1,-5-10 0,9-4 0,1-2-532,-3 2 1,-2-5 0,-7 7 0,1 0 97,-2 4 1,4 0-1,-11 5 149,5 3 990,1 11 1,-7 0 0,-5 12 232,-4 6 1,-2 11 0,0 4 0,0 0-237,0 0 1,-6 4-1,0-6 1,1 0-235,3 2 0,2-6-138,0 4 0,2-13 1,5-8-317,5-8 0,3-8 0,-1-11 1,-1-4-208,1-2 0,1 0 0,-1-5 0,-1 5 290,1 2 1,-3 3 0,-1 5 0,0 2 131,1 5 0,-5-3 0,6 9 184,3 2 1,-7 12 0,-2 9 223,-4 6 0,-2 4 0,0-5-261,0 3 0,3 6 0,1-6 0,2-2 0,-2-2-945,-2-2 0,0-1 328,4 1 1,-1-9 0,5-6 0,0-10-617,1-12 0,1-9 0,7-11 1</inkml:trace>
  <inkml:trace contextRef="#ctx0" brushRef="#br0" timeOffset="218">13372 12831 9695,'-18'12'458,"-1"1"0,0-3 0,1 5 0,-1-3 0,2 3 35,5 1 0,-3 3 0,7-1 0,0 1-386,-1 0 0,3 0 0,6-1-153,0 1 0,9-9 1,3-4-1,5-3-325,1-3 0,1 0 0,0-3 0,1-1 1,3-4-1,2-2 0,0-5 0,0 1-748,0 1 1,6-3 0,-6 3 0,-2-1 903,-3 1 1,-7-4 0,-1 7 0,1-2 182,-3-1 0,1 9 1482,-5-2-271,-4-5 0,-2 18 1,-11-1-672,1 8 0,0 5 0,6 0 1,-3-1-359,3 1 1,2 0-1,2 0-2,0-1 0,2-1 1,4-5-432,7-6 1,3-6-14,3-6 0,-6-4 1,-3-9-1,0 1 72,1-1 1,-5 0 0,4 0 221,-1 1 0,3 5-88,-6 1 1,1 10-1,-7 2 338,0 10 1,0 15 0,0 6 0,0 7 0,0 7-2,0 11 0,6 9 0,0 11 0,-2 5-358,-2 6 0,-4 11 0,-6 2 0,-9-5 0,-6-6 1,-4 1 0,3-12 0,-8-7 273,-3-13 0,-2-6 0,-1-13 0,1-8 170,0-8 0,-1-8 1,1-15-1,0-2 85,-1-4 0,1-5 0,0-10 0,1-4-109,5-6 1,4-4 0,9-2-384,-1-1 0,6 1 0,3 0 0,2-1 1,6 3-193,6 4 1,0-2 0,8 8 0,3 2-193,2 2 1,7 3 0,1-1 0,0 2-1,2 5-1403,4 6 1,5-5-1,1 1 1</inkml:trace>
  <inkml:trace contextRef="#ctx0" brushRef="#br0" timeOffset="219">14362 13223 12617,'19'6'0,"2"0"0,4-1 0,4-3 0,2-2 0,0 0 152,2 0 1,-4 0 0,0 0-1,-2 0 1,-4 0 0,-2 0-844,-3 0 1,-1-2 0,-5-5 0,-5-5-285,-5-5 1,-2 5 0,-2-1 445,-5-1 0,-3-3 0,-9-1 1</inkml:trace>
  <inkml:trace contextRef="#ctx0" brushRef="#br0" timeOffset="220">14418 12999 13491,'19'0'0,"0"0"434,-1 0 0,3 0 0,2 0 1,4 0-463,2 0 0,-6 2 0,4 2 0,-2 2-298,-1-2 0,1-1 1,-6-1-1,0 2-1694,-1 2 0,1 0 0,0-6 1</inkml:trace>
  <inkml:trace contextRef="#ctx0" brushRef="#br0" timeOffset="221">15445 13260 11713,'19'0'483,"0"0"1,6 0-1,0 0 1,0 0-288,1 0 0,-3-6 1,8 0-1,1 2-98,-3 2 0,6 2 0,-6 0 0,2 0-26,0 0 0,0 0 0,7 0 0,-1 0-28,0 0 1,1 0 0,1 0 0,3 0 27,1 0 0,3 0 1,-5 0 67,3 0 1,8 0-1,-2 0 1,6-2 3,6-5 0,-4 5 0,4-6 0,-4 2 0,-2-1-94,0 3 0,1 0 1,-1 0-1,-3-2-62,-3 2 0,2 2 0,-6 2 0,-1 0-18,1 0 0,0 0 0,-5 0 0,5 0 28,2 0 0,-1 0 0,5-2 0,-2-3 84,2-1 0,2-2 0,4 4 1,2-3 8,2 3 0,1 0 0,-7 0 0,0-2-103,0 2 1,6-5 0,0 3 17,-2 2 1,1 2 0,-1 2 0,2 0-33,-2 0 1,-2-2 0,-4-2 0,-2-3-4,-2 3 0,-2 2 1,2 2-1,-5 0 1,-1 0 11,-1 0 0,1 0 1,-7 0-1,1 0-106,-1 0 1,0 0 0,1 0-1,-1 0 33,0 0 0,1 0 0,-1 0 1,0 0-36,1 0 0,5 0 0,1 0 0,-5 0 9,-5 0 0,-1 0 0,-8 0 1,0 0-288,2 0 1,-7 0-958,5 0 0,-10 0 41,-3 0 119,-8 0 0,5-8 0,-9-2 0</inkml:trace>
  <inkml:trace contextRef="#ctx0" brushRef="#br0" timeOffset="222">16454 11990 8355,'0'-18'3799,"0"-1"-3497,0 9 1,0 10 0,0 12 0,0 5-1,0 3 1,0 5 0,0 6-19,0 5 1,0 3 0,0 3 0,-2 3 0,-2 3 44,-2 4 0,-3-4 0,5 1-247,-2 3 1,-7-6 0,7-2 0,0-7-46,-2-6 1,6 2-398,-5-8 0,5 0 75,2-6 0,0-11-369,0-8 0,0-15 0,0-12 1,0 0-380,0 1 0,6-8 0,1 3 0,-1-4 522,2-2 1,-6-7 0,7 0 0,-3 3 313,0 1 1,2 3-1,-3 0 1,1-1 172,-2 1 1,-2 6-1,-2 2 1,2 2 636,4 4 1,-4 2 0,5 3 864,-5-1 1,-2 7-108,0-1 1,0 7-1053,0-7 0,2 11 0,2 2-139,2 11 1,7 5 0,-7 5-1,0 4 41,2 6 0,-4-2 0,7 2 1,-1 2-79,1 3 0,-7-5 0,4 0 0,-2 0-107,0-2 1,3 4 0,-5-8-1,2-2-29,-2-2 0,5-9 1,-1-1-219,2-3 1,-3-2 0,3-8 0,-2-4 0,7-11 1,-3-10-28,5-2 1,1-8 0,1-7-1,0 3 1,-3 1 33,-3 3 1,3 0 0,-3-1-1,4 3-24,1 4 1,-7 4 0,-3 8 246,0 1 1,-4 1 598,9 5 0,-9 5-381,2 14 1,-4 3 0,-2 9-1,2-1-20,5 1 1,-5 8 0,4 4 0,-4 4-36,-2 3 1,6-1 0,0 2 0,-2 3 52,-1 2 1,-3-1-1,0-8-111,0-3 0,6 1 1,0-6-1,-2 0 1,-2 0-127,-2-4 0,0-9 0,0-2-2490,0 3 1720,9-7 1,-5-1-1,6-14 1,0-5-959,1-5 0,1-10 0,7-2 1</inkml:trace>
  <inkml:trace contextRef="#ctx0" brushRef="#br0" timeOffset="223">17649 11934 11750,'-18'0'0,"-1"0"0,0 0 0,1 2 0,-1 5 0,0 5 0,1 5 0,1 1 738,4 1 0,-7 6 0,5 2 0,1 2-563,-3 4 0,0 9 0,-1 3 1,-1 1 105,0 0 1,1 3 0,-1-3 0,2 2 89,5 4 0,2-7 1,6-1-200,-3-5 1,1-1 0,6-3 0,2-2 0,2-4-28,3-2 0,7-4 0,-2-8 0,5-5-415,2-2 0,6-2 0,2-6 1,2 0-165,4 0 0,2-2 0,0-4 1,-1-6-46,-3-5-1979,0-2 0,-2-8 1,-2-2-1</inkml:trace>
  <inkml:trace contextRef="#ctx0" brushRef="#br0" timeOffset="224">17799 12046 8355,'0'-10'2660,"0"4"0,0 12-2374,0 6 0,0 11 1,0 4-1,0 0 0,-2 4 1,-3 3-1,-3 5 1,0 0 3,0 1 0,-1 3 0,5 1 0,-4-5-121,-3-5 0,7 1 0,-2-4 0,4 2-85,2-2 0,0-4 1,0-8-130,0 0 0,2-7 0,4-2 0,7-1 0,3-5 46,3-2 1,0-2-1,-1 0-567,1 0 0,0-8 0,-1-5 0,1-3 0,0-5-1561,-1-4 1,-7 4 871,-5-4 1,4 5 0,1 1 0</inkml:trace>
  <inkml:trace contextRef="#ctx0" brushRef="#br0" timeOffset="225">17631 12345 8355,'-9'0'1619,"9"0"1,11 0-1,7-2-1078,7-4 1,-2 4-1,8-4 1,0 1-778,-2-1 1,5 2 0,-7-6 0,2 1-1,2 5 1,-2 2 0,-4 0-1765,-5-4 1,7-5-1,2-7 1</inkml:trace>
  <inkml:trace contextRef="#ctx0" brushRef="#br0" timeOffset="226">18247 11766 8355,'-10'2'769,"5"4"0,7 7 0,7 4 0,1 1 1,3 3-1,-1 2 0,0 4-21,3 2 0,2 2 0,-1 6 0,-1 3-453,-3 3 0,-1 3 0,3 6 0,-1 0 0,-1 4-22,-2 4 1,-1 2 0,-9-6 0,0 0-316,0 0 0,-2-2 0,-7-4 1,-7-6-841,-7-5 0,-2-4 0,4-1 0,-2-5-1323,-2-2 288,1-3 0,-3-5 0,-2 0 1</inkml:trace>
  <inkml:trace contextRef="#ctx0" brushRef="#br0" timeOffset="227">18807 13111 8355,'0'-10'920,"9"1"-166,3 9 0,5 9-394,1 3 1,1-2 0,0 1-187,-1-3 0,1-2 0,0-6 1,-1 0 20,1 0 0,0 0 0,1 0-65,5 0 0,-4-2 0,6-2 0,-2-2 0,0 2-32,-2 2 1,4 2 0,-2 0 0,-3 0-29,-1 0 1,4 0 0,0 0 0,-2 0 17,-3 0 0,5 6 1,0 0-1,0-2-20,2-2 1,-4 4 0,6 1-1,0-3 48,0-2 1,0-2 0,4 0 0,-1 0-50,1 0 1,0-2-1,0-2 1,-2-3-21,2 3 1,1 2 0,-1 0 0,-2-2-42,2-2 0,3 0 0,1 6 0,0 0 26,1 0 0,-1 0 1,2-3-1,3-1-77,1-2 0,7 0 0,-4 4 0,2-2 84,3-3 1,-3 1-1,2 6 1,2 0 41,2 0 1,2-6 0,0 0-1,0 2-12,0 2 0,0-1 0,0-1 0,-2-2-30,-4 2 0,4 0 1,-4 0-1,4-3-54,2 3 1,-3-4 0,-1 2-1,-4 2-122,-2 2 1,4-5 0,-7 1 0,-1 2-102,-3 2 0,-8-4 0,0-1-495,3 3 1,-8 0-1,-1 0 1,-6-4-1003,-6-3 0,-5-1 0,-8-7 1</inkml:trace>
  <inkml:trace contextRef="#ctx0" brushRef="#br0" timeOffset="228">18826 11916 8355,'-19'-11'2398,"9"1"1,6 6-1797,8-3 0,6 1 0,11 6 0,6 0-112,10 0 1,3-6 0,10-2 0,1-1-64,3 1 1,9 0-1,-1 4-210,-2-3 0,0 1 1,0 6-1,1-2 1,-5-2-163,-5-2 0,-3 0 1,4 6-1,-6 0-146,-7 0 0,3 0 1,-13 0-1,0 0-234,-4 0 0,-5 0-1122,-1 0 0,-9 2 162,-3 4 0,-14-4 0,-5 6 0,-5-2-48,-1 1 0,-9 7 0,-2-3 0</inkml:trace>
  <inkml:trace contextRef="#ctx0" brushRef="#br0" timeOffset="229">19386 11897 8355,'0'-10'2914,"-2"16"0,-2 12-2271,-2 3 1,0 6-1,3 0 1,-1 2-195,-2 4 1,0 3 0,6 3 0,0 3-92,0 1 1,0 3 0,0-5 0,0 3-119,0-3 1,0 5 0,0-2 0,0-5-149,0-6 0,0 0 0,0-8 0,0-2-521,0-2 1,0-2-1273,0-1 1043,0-7-1800,0-3 0,-8-16 1,-3-3-1</inkml:trace>
  <inkml:trace contextRef="#ctx0" brushRef="#br0" timeOffset="230">19778 12513 8355,'0'-12'5677,"0"-1"-5291,-8 9 0,6-2 1,-4 12-173,4 7 0,2 3 0,0 5 0,0 2-141,0 2 1,0 2-1,0-4 1,0 1-42,0-1 0,0-8 0,0-3 1,0 3-18,0 1 0,0-3 0,0-1 0,2 3-17,4 1 0,-4-3 0,4-1-197,-4 3 0,-2 1 1,-2 1 125,-4-5-128,4 5 0,-8-15 92,3 4 1,3-4-39,-8-2 1,8-8-1,-3-4-445,5-5 1,2-4 0,0-1-1,0-3 1,0 2-936,0 2 1,0-6 0,0-2 0</inkml:trace>
  <inkml:trace contextRef="#ctx0" brushRef="#br0" timeOffset="231">19629 12644 8355,'-8'0'1387,"8"0"1,8 0-1,11 0 1,1 0-878,5 0 0,-4 0 1,6-2-1,-2-2-354,0-2 0,0-1 0,-7 7 0,1 0-669,0 0 0,-1 0-1940,1 0 1,0 0-1,-1 0 1</inkml:trace>
  <inkml:trace contextRef="#ctx0" brushRef="#br0" timeOffset="232">19965 12607 10946,'0'18'797,"0"1"1,0 0 0,0-1 0,2 1-640,4 0 1,-3-1 0,3 1 0,-4 0-58,-2-1 1,0 1-115,0 0-133,0-1 1,-2-7 0,-2-7 65,-3-8 1,1 0 0,6-9 0,0-1 0,0-3 112,0-2 1,6-6-1,3 1 1,-1 1 61,0 2 0,7 2 0,-3 1-23,5-1 0,2 2 0,-1 3-132,1 1 0,0 9 189,-1-2-2389,-7 4 0,5 10 0,-5 3 0</inkml:trace>
  <inkml:trace contextRef="#ctx0" brushRef="#br0" timeOffset="233">20283 12644 8355,'0'-10'903,"-2"1"0,-5 9-469,-5 0 0,-5 7 1,1 1-1,1 2 111,3 5 1,5 1 0,-3 3-1,2 0-299,4-1 0,0 3 0,-1 2-179,-1 2 1,2-2 0,8-9-130,2-1 1,3-9-1,-3 2 1,4-6-11,1-6 1,5 2 0,-5-9-199,-1-1 0,7-9 1,-7-2-1,2 2 1,-1 2-360,-3 3 1,5-1 0,-7 0 326,-2 1 0,0 1 27,2 5 453,-4 3 1,7 18-1,-9 3 1,0 5 288,0 1 0,0 1 0,0 0 0,0-1-31,0 1 0,0 6 0,0 0-53,0-2 0,2-9-366,4-1 0,-2-9-57,9 2 1,-7-12-1,4-7 1,1-3-134,-1-3 1,-4 0 0,5 1 0,-1-3 0,0-2-438,5-2 0,1 0 340,3 7 1,0 7 181,-1 5 0,-7 6 0,-5 6 269,-4 7 1,-2 3 0,0 3 0,0 0 296,0-1 0,0 1 0,0 0-29,0-1-592,0 1-32,0-9 1,6-10 0,3-12 0,-1-7 0,2-4-99,1-1 1,-1-3-1,5 4 1,-3-2-40,3 2 0,1 4 0,3 5 231,0 1 1,-1 9 318,1-2 0,-9 12 0,-4 7 0,-3 3 62,-3 3 0,0 0 1,0 1-1,0 3-100,0 2 0,-3 0 0,-1-6-1241,-2-1-682,0 1 1,8-9-818,4-3 2165,-4-14 0,15-3 0,-7-9 1</inkml:trace>
  <inkml:trace contextRef="#ctx0" brushRef="#br0" timeOffset="234">21030 12513 9252,'-2'-10'1355,"-5"4"-783,-5 4 1,-5 4 0,-1 4-1,-1 4-278,0 1 0,7 3 0,1-6-201,3 3 0,2-5 0,6 6 0,0 3-16,0 2 0,8-1 0,5-1 1,5-3 109,7 3 0,-4 1 0,6 3 0,-2 0-91,0-1 1,-6 3-1,-9 2-787,-2 2 1,-12 0-1406,-15-7 1,-16 9-1,-13 2 1</inkml:trace>
  <inkml:trace contextRef="#ctx0" brushRef="#br0" timeOffset="235">18807 13671 8355,'0'-12'449,"0"-1"1,-2 1 1896,-4 1 0,4-5-666,-4 3-1547,4 5 1,2 8 0,0 13 0,0 5 0,0 5 157,0 2 1,-7 8-158,1-2 0,-6 7 1,3 3-1,1 5 0,0 2 39,4 3 0,-5 3 0,3 2 0,2 0-11,2 0 1,2-6 0,0-2-1,0-2-70,0-5 0,0-4 1,0-3-1,2-5-136,4-2 0,-2-2 1,9-7-1,1-1-32,3-5 1,2-1 0,-1-7-1,3 2-44,4-2 1,-2-8 0,8-4 0,0-3-424,-2-3 0,4-3 0,-6-1 0,0 1-464,0 5 0,-2-5 1,-8 5-557,-5-5 0,-4 4 0,-8 1 890,0-3 0,0-1 0,0-3 1</inkml:trace>
  <inkml:trace contextRef="#ctx0" brushRef="#br0" timeOffset="236">18527 14157 8355,'-17'-2'599,"5"-5"0,-3 3 0,7-8 648,-2-3 0,6 5-610,-3-2 0,7 1 1,7-1-1,5 5-230,5 5 0,10 2 0,4 0 1,4 0-95,2 0 0,9 0 0,2 0 1,2 0-216,-1 0 1,-1 0-1,4 0 1,-4-2-650,-3-4 0,11-4 1,-4-9-1,0 0-1907,2 1 0,-8-1 1,-1 0-1</inkml:trace>
  <inkml:trace contextRef="#ctx0" brushRef="#br0" timeOffset="237">2409 15856 8355,'-18'-8'808,"7"6"1,5-8-1,14 5 1,9-1-333,6 2 1,4 0 0,-2 0 0,6-2-1,4 1 1,2 3-257,1 2 1,-1 0-1,0 0 1,1 0-72,-1 0 1,-6 0 0,0 0-114,3 0 0,-7 0 0,-3 0 0,-3 0 0,-2 0-454,0 0 1,-7 0-110,0 0 1,-5 0 0,3 2-801,-2 5 0,-3-5 1,-12 4 368,-5-4 0,-5-2 0,-1 0 0</inkml:trace>
  <inkml:trace contextRef="#ctx0" brushRef="#br0" timeOffset="238">2353 15595 10945,'9'-11'0,"3"5"1127,5 4 0,-5 2 1,0 0-912,3 0 1,4 0 0,4 0-1,3-2 142,4-4 0,1 4 1,6-6-1,-2 1-233,-4 1 0,5 0 0,-7 6 0,0 0-868,-4 0 0,2 0 0,-2 2-1548,-3 4 0,-1-4 0,-2 7 1</inkml:trace>
  <inkml:trace contextRef="#ctx0" brushRef="#br0" timeOffset="239">3530 15856 8355,'19'0'81,"-1"0"1,1 0 0,0 0 242,-1 0 0,7 0 0,2 0 1,2 0-1,4 0 0,3 0 1,1 0-1,0 0 276,1 0 0,5 0 0,1 0 0,-3 0-451,-1 0 1,-3 0 0,1 2 0,-1 3-22,0 1 0,3 0 0,1-6 0,3 2-37,-3 4 1,5-4-1,0 5 1,-1-5-13,1-2 1,4 0 0,-7 0 0,1 0-25,1 0 1,3 0 0,8 0-1,-2 0 20,-4 0 1,6-7-1,-2 1 1,4 2-17,-4 2 0,8 2 0,-6 0 0,4 0-78,5 0 0,-7 0 1,4 2-1,-4 2 59,-2 2 1,7 1-1,-1-7 1,0 0-29,2 0 1,1 0 0,5-2 0,-1-3 1,1-1 1,1 0-1,-1 4 1,-3-2 56,-3-2 1,0-3-1,-1 5 1,3-2-48,1 2 1,5 0 0,-5-1 0,1-1-10,1 2 1,-1-4-1,5 2 1,-3 1 0,-1 3-114,1 2 0,3 0 98,2 0 0,-1 0 1,1 0-1,-2 0-164,-5 0 1,3 0 0,-7 2 0,0 3 0,-1 1-185,-9-2 1,2 4-1,-9-2 1,1-1-191,-4-3 1,-1-2-1,-3 0 1,-5 0-468,0 0 0,-6-2 0,0-3 127,-2-1 1,-2-8 0,-6 3 0</inkml:trace>
  <inkml:trace contextRef="#ctx0" brushRef="#br0" timeOffset="240">4632 14605 8355,'-13'0'522,"1"0"1,10 0 0,2 0-1,12 0 1,11 0 0,8 0-1,7 0 46,5 0 0,7-6 0,12-3-256,7-1 0,3 4 1,3-5-1,-2 1-215,-5 0 1,-4 6 0,-10-5 0,-4 3-112,-6 0 0,-7 0 0,-6 6 1,-6 0-487,-4 0 1,-9 0-570,1 0 0,-11 6 0,-2 2-272,-10 3 1,-7-7-1,-2 4 1</inkml:trace>
  <inkml:trace contextRef="#ctx0" brushRef="#br0" timeOffset="241">5211 14568 8355,'-11'0'963,"3"2"0,8 4 1,0 8-1,-2 9 92,-4 8 0,4 7-798,-5 5 0,3 1 0,0 10 1,-2 4-177,2 0 0,0 0 0,-1-2 0,-1-2 1,2-4-1,2-6 0,2-7 0,0-6-886,0-6 1,0-4 0,2-3 0,4 1-1905,7 0 1625,3-9 0,11-2 0,2-8 0</inkml:trace>
  <inkml:trace contextRef="#ctx0" brushRef="#br0" timeOffset="242">5566 15072 8355,'12'0'328,"-2"2"1,-1 4 0,-5 7 0,-2 3 0,-4 3 0,-2 2 0,-3 2 0,3 3 0,2 4 0,2 3 0,-2 2 0,-2 0 0,-2-1 0,2-3 0,2 0 0,2 0 0,0-2 0,0-2 0,0-4-684,0-2 0,-2-5 0,-3-6 0,-1-10 0,2-10 0,0-9-1331,-2-5 1,-5-6 0,-7-7 0</inkml:trace>
  <inkml:trace contextRef="#ctx0" brushRef="#br0" timeOffset="243">5360 15128 8355,'-10'-10'2142,"4"-1"-1433,12 5 1,4 4-1,9-6 1,2 1-243,3 1 0,6-2 1,9 4-1,2-5-383,3-1 0,-2 6 0,-9-4 0,-2 1-524,2 1 0,-6 0 0,0 6 0,-2 0-4217,0 0 3809,-9 0 1,1 0 0,-7 0 0</inkml:trace>
  <inkml:trace contextRef="#ctx0" brushRef="#br0" timeOffset="244">5827 15147 11811,'10'8'0,"-3"4"0,-5 7 0,-2 4 0,0 2 0,0-2 0,0-1 0,0 1 0,0 4 0,0 0 0,0 0 0,0-4 0,0-2 1992,0-3-2058,0-7 1,-2-3 65,-5-8 0,5-2 0,-6-4-108,0-7 1,6-9 0,-5-3 0,5 2 113,2 2 0,7 2 0,1 1 0,0-1 187,1 0 1,5 1-1,-2-1-186,5 0 0,-4 9 1,-1 4-1081,3 4 1,-5 2-179,2 0 1,1 2-1,5 4 258,1 6 0,0 3 930,0-3 0,-1 5 0,1-7 0</inkml:trace>
  <inkml:trace contextRef="#ctx0" brushRef="#br0" timeOffset="245">6219 15296 9549,'-12'-2'1310,"-1"-2"-954,-1-2 1,-3 1 0,-1 12 33,-1 5 0,0 5-320,1 1 0,7 7 0,5 0 0,4-2-119,2-2 0,0-3 0,0 1 0,2-2 1,4-5-7,7-6 1,1-6 0,1-4 0,-3-4-184,3-2 0,-5-3 0,0-6 1,1 1-82,-1-1 0,-6 0 0,5 1-74,-1-1 154,-6 9 0,6 3 80,-8 14 1,0 3-1,0 9 565,0-1 1,0 1-1,0 0 1,0-1-59,0 1 0,0-6 1,0-1-204,0 3 1,9-1-86,3-1 1,3-7-1,-1-12 1,-4-7-173,-1-4 1,3-1 0,-4-1 0,1-2-39,-1-4 0,7 5 0,-5-5 56,0 4 0,1 9 5,-5-1 1,-4 11 117,4 2 0,-4 8 1,0 11 158,5 0 0,-5 6 1,4 0-1,-4-3-43,-2-1 0,0-2 0,0-1 0,2-1-206,4-4 0,-2 1-4,9-8 1,-1-2 0,7-10-116,0-6 1,-7-11-1,1-2 1,1 2 59,3 2 0,-1 3 1,-1-1-1,-3 0 147,3 1 0,-5 7 0,3 5 0,-7 4 1,4 4-1,-1 4 130,-5 7 1,-2 3 0,-2 3-97,0 0 0,0-1 1,0 1-1,0 0-945,0-1 1,0 1 0,2-2-23,4-5 0,5-3 0,7-9 1</inkml:trace>
  <inkml:trace contextRef="#ctx0" brushRef="#br0" timeOffset="246">7004 15259 10122,'-9'-11'487,"-1"5"1,-9 10-449,1 2 1,-1 9-1,2-3 166,5 5 0,4-5 0,10 1 0,4-1-171,6-1 1,5 5-1,2-5 1,-1 1 371,1 1 1,-7-1-1,-1 7 1,-3-1-204,-4 1 0,-2 0 0,-4-1 0,-6 1-204,-11 0 1,-1 0-1,-12-1 1,-1-1-2219,-2-5 0,-11 5 0,-1-7 1</inkml:trace>
  <inkml:trace contextRef="#ctx0" brushRef="#br0" timeOffset="247">4800 16193 8687,'-19'0'1307,"9"0"1,-7 0-1001,5 0 1,-5 6-1,-2 2 1,1 0-1,-1 3 1,-2-1-1,-4 3 1,-6-1-93,-4 0 1,2-1 0,0 3 0,-3-3 0,3-3-70,-2-4 1,2 4 0,2-1 0,4-3-18,0-2 1,6-2 0,-4 0 21,4 0 0,3 0 0,1-2 399,4-4-355,5 4 0,8-5-301,0 14 0,0 5 0,2 11 1,2 4-1,5 0 2,1 0 1,-6 6 0,5 0 0,-3 7 74,0 3 0,0 1 0,-6-7 0,0 0 96,0 1 0,0-1 0,-2-2 0,-2-1 81,-2-3 1,0-2-1,3 2 1,-1-6-103,-2-4 0,0-3 0,6 1 1,0 0-18,0-1 1,6-5 0,2-3-55,3-2 0,1 5 0,7-7 0,0-2-1,-1-2 0,9-4 1,4-4-1,5-4 29,1-1 1,0-5 0,1 3-555,-1-3 0,-2 3 0,-4 1 0,-6-1 0,-4 3-972,-2 4 1,-7-3-1,1 3-1178,1 2 2366,-6-6 1,1-1-1,-9-7 1</inkml:trace>
  <inkml:trace contextRef="#ctx0" brushRef="#br0" timeOffset="248">4165 16846 10539,'25'-2'0,"2"-4"1458,2-7 1,2 3 0,6 0-1364,1 1 1,5-3-1,1 6 1,-5-1-143,-6-1 1,1 6 0,-7-6 0,0 2-1008,0-1 1,-9 1-3221,-5 6 3524,-1 0 1,-10-8 0,-4-3 0</inkml:trace>
  <inkml:trace contextRef="#ctx0" brushRef="#br0" timeOffset="249">4520 16323 8355,'0'-18'0,"0"-1"827,-9 9 0,7-1 1187,-4 5-1737,4 4 1,2-4-1,0 12 1,0 8-1,0 9 1,0 8-1,0 5 1,2 3 128,4 5 0,-4-3 0,5 9-214,-5 2 0,-2 2 0,0 0 0,0-2 0,0-5-49,0-1 0,0-5 0,0-7 0,0-5-119,0-2 0,0 4 0,0-6-560,0-2 0,0-3-950,0-1 1,0-7-337,0 1 0,8-9 0,2 4 0</inkml:trace>
  <inkml:trace contextRef="#ctx0" brushRef="#br2" timeOffset="250">4594 17294 5734,'19'-18'0</inkml:trace>
  <inkml:trace contextRef="#ctx0" brushRef="#br0" timeOffset="251">5547 16193 8355,'-13'-3'562,"1"-3"1,-3-4 0,-1-1 2214,-3 5-2627,1 12 0,-1 3 0,0 7 0,1 3 0,-1 8 0,-2 6 0,-2 7 133,-2 3 0,-8 7 0,4 10 0,0 5 0,4 1 30,4 4 0,5-5 0,3-1 0,7-2-83,4 1 1,2-1 0,0-6 0,2-2-65,4-4 0,7 2 0,10-9 1,4-1-111,2-3 1,-4-10 0,6-4-1,0-4 45,-2-3 0,0-1 0,-6-4 1,2-5-676,-3 0 0,-1-6 0,-2 4-3922,0-3 2795,-1-12 0,1-9 0,0-12 0</inkml:trace>
  <inkml:trace contextRef="#ctx0" brushRef="#br0" timeOffset="252">5827 16585 8355,'-6'-13'0,"0"1"0,1-3 1178,3-1 1,11 5 0,3 3 0,5 2 0,3 0-644,5 1 1,4 1 0,11 0 0,3-2-244,7 2 1,4 0-1,2-1 1,2-3-72,5-2 0,-7 4 0,2-5 0,-6 1-309,-1-1 0,-5 5 1,-4-4-1,-9 1-1123,-8 5 1,-4-4 767,-3 2 0,-10 2-1092,-8 10-345,-16-4 0,-13 23 0,-9-4 1</inkml:trace>
  <inkml:trace contextRef="#ctx0" brushRef="#br0" timeOffset="253">6257 16454 10941,'-2'-10'3249,"-3"5"-2937,-1 10 1,0 5-1,6 11-52,0 4 1,0 0 0,0 10-1,0 4 1,0 1 0,-2 1-1,-2 1 1,-3 1 23,3-1 1,2-3 0,2-1 0,0-1 0,0 0-90,0 1 0,0-3 0,0-2 0,0-4-193,0-2 0,0-2-1163,0-6-962,0-9 1,0-10 52,0-12 0,9-13 0,1-4 0</inkml:trace>
  <inkml:trace contextRef="#ctx0" brushRef="#br0" timeOffset="254">7022 16865 8355,'0'-19'629,"0"1"0,0-1-63,0 0 0,0 7 0,0-1 1,0-1-222,0-3 0,-2 9 0,-4 6-116,-6 6 0,-5 12 0,-2 1 0,1 8-17,-1 4 0,0 2 0,1 7 0,1-1-5,5 0 0,1 1 0,7 1 1,-2 3 41,2 1 0,2 1 1,2-7-1,0 0-21,0 1 0,0-1 0,0 0 1,-2-1-92,-5-5 1,3 2-1,-8-6 1,-1 0-95,3 0 0,-7-4 0,5-9 0,-5-3-582,-1-3 1,-1-2-459,0-6 0,1-2 0,-1-6 0,2-9-1431,5-6 1,-3-10 1806,9 2 0,-9-4 0,5-3 0</inkml:trace>
  <inkml:trace contextRef="#ctx0" brushRef="#br0" timeOffset="255">6611 17126 11004,'19'-10'676,"6"0"1,0 5 0,-2-1 0,0 2-1,-1 2-370,3 2 1,9-6-380,-3 0 1,-2-1 0,0 5-571,-2-4 0,4 4 1,-6-4-1139,-2 4 1,6-15 0,0-4 0</inkml:trace>
  <inkml:trace contextRef="#ctx0" brushRef="#br0" timeOffset="256">7153 16996 10708,'0'18'607,"0"1"1,0 0 0,2-1 0,2 1-434,3 0 1,-1-1 0,-6 1 0,2 0-105,4-1 0,-4 1 1,4 0-1,-4-1-42,-2 1 0,-2-9 0,-2-5 0,-2-10 151,2-7 1,2-5-78,2-1 1,0-9-1,2-2 1,2-2 9,2-1 1,9 10 0,-3-3 0,3 4-426,-3 2 0,5 7 0,-5 1-974,5 3 0,2 2 0,-1 6 1,1 0 378,0 0 0,8 0 0,2 0 1</inkml:trace>
  <inkml:trace contextRef="#ctx0" brushRef="#br0" timeOffset="257">7583 17108 8355,'-11'-11'2518,"1"1"-1859,4 4 0,2 4 0,-9-5 0,-1 5-362,-3 2 1,4 2-247,1 5 1,6 3 0,-5 9 0,1-1 0,2 1 0,-1 2-1,5 2 1,2 1 0,2 1-39,0 2 0,0-6 0,0 4 0,2-4 0,5-5-273,5-3 1,5-5 207,1-8 1,1 0 0,-2-2-1,-3-4-160,-1-7 0,-3-5 0,4-5 0,-3-4 0,-1-2-281,1-4 1,-7 6 369,2 2 1,-4 4 0,-2 2-1,2 3-152,4 3 170,-4 5 1,7 10-1,-9 4 1,0 7 172,0 3 0,0 3 0,0 0 1,0-1 481,0 1 0,0 0-153,0-1 0,2-7-314,4-5 0,-2-4 1,7-4-1,-1-4-131,0-7 1,-4-3-1,7-3 1,-1 0-34,-1 1 1,5 1 0,-5 3 75,-1 1 0,0 7 0,-3-5 30,5 3 1,-1 4 0,-1 10 79,-2 7 0,-2 3 1,-6 3-1,0 0 128,0-1 1,0 7-1,0 0-154,0-2-11,0-2 1,3-13-217,3-8 0,-2-8 0,6-13 0,1-2-246,-1-2 1,2-6 0,5 6 0,-2 2 43,-3 3 1,1 1 0,5 2-45,1 5 1,-7 4 426,1 8 1,-9 2-1,2 6 1,-4 9 227,-2 5 0,0 3 0,0-4 0,0 2 26,0 2 0,2 0 0,2-7 1,3 1-208,-3 0 1,4-7 0,0-1 4,3-3 0,1-2 0,7-8 1,0-4-434,-1-7 1,1 3 0,0-2-1,-1-3 1,1-2 0,-7 5 0,1 2 0,-1-1 283,-1 1 0,-3 4 1,-6-5 314,4 3 1,-4-7 0,5 3 0,-5-5 390,-2-1-306,0 7-149,0-5 0,-2 14-34,-5-5 1,3 14-1,-6 5 1,-1 3 18,1-3 1,4 11 0,-5-4 0,3 1 0,4 1-11,2-2 0,2 6 1,0 0-26,0-3 1,2-1-1,4-2 1,7-3-63,3-3 1,5 3 0,2-5-176,2-1 1,2-2-1,-2-8 1,4 0-346,0 0 0,0-6 1,-6-2-1,2-2 0,-3-3-1298,-1 3 0,-8-7 905,-1 5 1,-8-13-1,5-4 1</inkml:trace>
  <inkml:trace contextRef="#ctx0" brushRef="#br0" timeOffset="258">8703 16454 8589,'11'-19'0,"-3"3"0,-2 1 687,0 3 0,3 8 0,-3-3 0,4 7 0,3 7 0,1 5-226,7 5 1,0 12 0,8 6 0,0 9 0,-2 3 0,0 7 0,-2 6 0,0 7-98,0-1 0,-1 13 0,-7-4 0,-5 4-404,-5 4 1,-7-5 0,-9 8 0,-9-6 0,-11-5-489,-7-4 0,-7-5 1,-1 3-1038,3-7 0,-5 2-443,2-2 1,-16 1 0,2-7-1</inkml:trace>
  <inkml:trace contextRef="#ctx0" brushRef="#br0" timeOffset="259">9525 15931 8355,'-19'-8'1231,"1"6"-419,7-7-56,3 9-272,8 0 1,2 0 0,4 0 0,7 2-1,5 3 9,7 1 0,-4 6-330,4-6 1,2 3 0,0-5 0,2 2 0,2-2 0,0 0-1,0 1 1,0 1 0,1-2-56,-1-2 0,-8-2 1,1 0-1,-3 0 1,-2 0-1056,0 0 122,-9 0-491,-2 0 0,-10-6 0,-2-2 34,-2-3 1,-17-1 0,2-7 0</inkml:trace>
  <inkml:trace contextRef="#ctx0" brushRef="#br0" timeOffset="260">9525 15688 8355,'-10'-2'1289,"3"-4"1,5 2-810,2-9 1,2 9 0,5-2 0,5 4 0,5 2 0,1 0 0,1 0 106,0 0 0,6 0 1,0 0-1,-3 0-748,-1 0 1,-2 0 0,-1 0-1,1 0-118,0 0 1,-1 0 0,1 0-1,2 0-2011,4 0 0,-4 0 0,6 0 1</inkml:trace>
  <inkml:trace contextRef="#ctx0" brushRef="#br0" timeOffset="261">10421 15950 7707,'19'0'784,"0"0"0,0 0-169,-1 0 1,3 0 0,2 0 0,4 0-199,2 0 0,2 0 0,6 0 0,1 0-260,-1 0 1,0 0-1,3 0 1,1 0-23,3 0 0,6 0 0,-3 0 1,3 0-1,6 0-16,2 0 0,-4 0 0,11 0-46,-1 0 1,2 0 0,9 0-47,0 0 1,-5 0 0,3 0 0,4 0 0,-1 0 44,1 0 0,0 0 1,4 2-1,4 2-58,0 2 1,6 2 0,-3-3 0,3 1-1,2-2 0,7-2 0,-49-2 1,0 0-1,-1 0 0,1 0-7,0 0 0,0 0 1,2 0-1,0 0 1,-2 0-1,-1 0 0,1 0 1,0 0-1,0 0 0,0 0 1,2 0-1,0 0 1,-2 0-1,-1 0 0,1 0 1,0 0-10,0 0 0,0 0 1,1 0-1,-1 0 1,47 0-1,-3 0 10,3 0 1,-46 0 0,0 0 0,-1 0 0,-1 0-1,1 0 1,0 0-59,0 0 1,0 0-1,2 0 1,0 0-1,-2 0 1,-1 0 12,2 0 1,0 0 0,41 0 0,5 0 0,2 2 0,-1 2 13,-48-1 1,0 1-1,2 0 1,0 0-1,46 0 1,-1 2 19,-3-2 0,5-2 0,-49-1 0,0 0 1,-1 1-1,1 1-14,0 0 1,0 0 0,49 3 0,-5-6 0,1 0-124,-3 0 1,4 0-1,-11 0 1,-1 0-189,-4 0 0,2 0 0,-3 0 0,-3 0-659,-6 0 1,-1 0-1,-7 0 1,-5-2-621,-6-4 0,-7 4 1477,-7-5 0,-1-3 0,0 0 0</inkml:trace>
  <inkml:trace contextRef="#ctx0" brushRef="#br0" timeOffset="262">11150 14680 8355,'0'-13'856,"0"1"1,8 8 0,5-3 0,5 7-1,5 5 1,4 1-383,2-2 1,11 4-1,7-2 1,5-1-1,4-1-197,9 2 1,-1-4 0,4 4-1,3-4-124,2-2 0,-1 0 0,-3-2 0,-7-2-418,-4-2 0,-10-2 1,-5 3-3307,-3-1 170,-11 0 2378,-11 14 1,-18-6 0,-10 7 0</inkml:trace>
  <inkml:trace contextRef="#ctx0" brushRef="#br0" timeOffset="263">11878 14717 10952,'0'13'1043,"0"-1"0,0 2 0,0 3-659,0 2 0,0 8 0,0 4 0,0 6 0,0 5 0,0 3 0,0 3 63,0 4 0,0-6 0,-2-3-450,-4-3 1,4-3 0,-4-2 0,4-2-403,2-1 1,0-10 0,0 3-1,0-4 145,0-2 1,8-9-2199,4-4 0,13-12 1,4-4-1</inkml:trace>
  <inkml:trace contextRef="#ctx0" brushRef="#br0" timeOffset="264">12140 15165 8355,'0'19'750,"0"0"1,0-1 0,2 1 0,2 0 0,2-1-271,-2 1 0,-2 0 1,-2 1-1,2 3 0,3 2 1,3-2-259,2-2 1,-6-9 0,5-1-234,-1-3 1,-6-4 0,4-10-36,-4-7 0,-2-3 0,-2-3 1,-2-2-31,-2-4 1,0 3 0,6-7 0,0 0 230,0-1 1,0 8 0,2-3 0,4 4-63,6 2 0,-1 1 0,1 1-137,3 5 0,1-3 0,3 9 0,0 2-505,-1 2 1,1 2-1,0 2-1574,0 4 1,7 4-1,4 9 1</inkml:trace>
  <inkml:trace contextRef="#ctx0" brushRef="#br0" timeOffset="265">12663 15277 8355,'-2'-12'790,"-5"2"0,-5-1 0,-5 3 0,-1 0 0,-1 3 0,0 5 1012,1 7-1752,-1-5 0,2 14 0,3-1 0,3 6 15,3 3 0,-4 10 0,5-3 0,3 4-107,2 2 1,2-5 0,0-3-1,2-2 1,2-5-34,3-1 0,7-10 89,-1-5 0,3-4 1,3-2-1,-2-2 0,-3-7-3,-2-9 0,1-9 0,4-11 0,-5 1-200,-6 0 0,3 6 0,-3 2 0,-2 2-226,-2 4 0,0 4 0,2 5 247,2 1 0,1 11 342,-7 2 1,0 15 0,0 12 0,0 0 107,0 0 1,0 6 0,0-4 0,0 2-11,0 0 1,2-2-1,4 2 1,4-6-30,1-4 1,5-5-1,-3-3-223,3-7 0,3-4 0,0-4 0,-1-6 0,1-9-95,0-6 1,-1-10 0,-1 2 0,-2-4-466,-3-3 0,-2 7 0,5 2 0,-5 2 110,-1 4 1,-1 9 292,-2 1 0,2 11 326,5 2 0,-5 15 0,-8 10 0,0 0 1,2 2 158,4 4 0,-3-2 1,3 0-134,-4-2 0,0-2 0,2-6 0,4-1 87,3 1-360,-7-9 1,12-6-1,-5-14 1,1-11-1,1-4-167,1-2 0,-3-6 0,1 2-137,3-4 0,-5 6 0,2 2 0,3 4 0,0 2 9,-3 5 0,2 7 0,-5-1 326,1 2 1,-4 3-1,5 12 378,-3 5 1,-2 5-1,-6 3 1,0 3-38,0 2 0,0 8 0,0-4 0,0 3-29,0-1 0,0-6 0,0 4 0,0-2-277,0-5 0,2-3 1,3-4-260,1-3 0,2-8 1,-2 2-1,7-3 136,3-3 1,3-11-2146,0-7 0,8-1 0,2-8 0</inkml:trace>
  <inkml:trace contextRef="#ctx0" brushRef="#br0" timeOffset="266">13746 15296 8803,'-19'0'568,"1"0"0,-1 0 1,-2 2-1,-2 2-206,-2 2 1,3 9-1,7-5 1,5 3 0,1-1-1,5 3 1,4-1 50,6-1 1,5 3-1,7-3 1,1 3-114,0 3 0,0 0 0,-1-1 1,-1 1-63,-5 0 1,3 0 0,-9 1 0,-4 3-83,-6 2 1,-13 2 0,-12-4-1,-4 2-189,-6-2-2425,-3 6 0,-12 0 1,-4 8-1</inkml:trace>
  <inkml:trace contextRef="#ctx0" brushRef="#br0" timeOffset="267">11187 16678 8355,'0'-12'3043,"0"-1"-2637,0 9 1,2-10 0,5 7 0,5 3 0,5 2 0,3 2 0,7-2 605,11-4 1,7 4-702,11-5 1,7-1 0,1 0-227,2-3 1,3 5 0,3-4 0,-3 2 0,-9 1-376,-8-1 1,-6 4 0,-11-6 0,-4 1-5076,-6 5 4020,-13-6 0,-3 8 0,-9-7 1</inkml:trace>
  <inkml:trace contextRef="#ctx0" brushRef="#br0" timeOffset="268">11673 16622 15946,'0'-2'0,"0"8"0,0 11 0,-2 8 0,-2 8 0,-3 8 0,1 7 0,0 2 0,-2 0 0,-1 2 0,-1 0 0,2-1 0,-1-3 0,5-2 0,0-5 0,0-1 0,-2-5 0,1-4 0,3-6 0,0-4 0,-2-3 0,-2 1-2458,2 0 0,10-9 1,4-2-1</inkml:trace>
  <inkml:trace contextRef="#ctx0" brushRef="#br0" timeOffset="269">11785 17313 8355,'0'-12'2601,"0"-1"-1792,0 9 0,2-4 1,4 8-511,7 0 1,3 0-1,3 0 1,2 0 0,1 0-1,5 0-230,2 0 0,3-2 0,5-2 1,-2-3-1,-4 3-238,-6 2 0,2 0 1,-2-2-1,-2-2-2988,-2 1 2358,-3 3 1,-9 4 0,-9 5 0,-11 3-1149,-5 0 1741,-3 7 1,-8-7 0,-2 9 0</inkml:trace>
  <inkml:trace contextRef="#ctx0" brushRef="#br0" timeOffset="270">12009 17350 8355,'0'-10'1242,"0"2"0,0 22 0,0 7 0,0 4-999,0 2 0,0 12 0,0-1 1,-2 1-201,-4 1 0,2-3 0,-7 0 0,3-1-28,4-5 1,-5-4 0,3-9 0,2 1 254,2 0-2020,2-9 0,2-4 0,2-12 795,2-6 1,17-13 0,-2-4 0</inkml:trace>
  <inkml:trace contextRef="#ctx0" brushRef="#br0" timeOffset="271">12121 17556 8355,'2'-10'2117,"4"3"1,-4 7-1563,5 7 0,-5-3 0,0 8-347,4 3 1,-4 3-1,4 5 1,-4 2-1,-2-2 138,0-2 1,0-3-658,0 1 1,7 0-52,-1-1 0,0-9 129,-6-9 0,0-2 1,0-11-1,2-4-107,4-5 0,-4 1 0,5-6 1,-3 2 362,2 0 1,-2-6 0,9 6 0,-1 2-257,-2 3 0,7 1 0,-4 2-946,3 5 1,3-3 0,-1 9 557,1 2 1,0 10-1,0 5 1</inkml:trace>
  <inkml:trace contextRef="#ctx0" brushRef="#br0" timeOffset="272">12569 17575 9552,'-18'0'876,"-1"0"0,0 0 0,3 2-767,3 4 1,-1-2 0,5 8 0,1 3 0,0 2 0,4 1 0,2 3 56,2 4 1,0-4 0,0 4-270,0-5 0,0-1 1,0 0-1,2-3 113,4-3 1,4-5-1,9-8-211,0 0 0,-7-8 1,0-5-1,3-3-78,2-3 1,-5-6 0,-2 0 0,-1 2 34,-5 3 1,0-5-1,0 0 328,2 2 27,1 2 0,-9 13 114,-5 8 0,5 8 0,-4 11 0,4 0 115,2-1 1,0 3 0,0 2-167,0 2 0,0 0 0,0-7 1,0 1-168,0 0 1,6-7-1,2-1-13,3-3 1,-5-2-1,4-8 1,-1-4-323,-5-7 1,4-3-1,0-3 1,1 0 14,-1 1 0,5-1 0,-5 0 1,0 1 97,0-1 1,5 6-1,-5 3 474,3 2 1,-5-5-62,6 7 1,-8 8 0,3 11 0,-5 3 92,-2 3 0,0 0 0,0-1-25,0 1 1,0 0-1,0-1 0,0 1-233,0 0 0,0-7 0,2 1-444,4 1 0,-2-8 188,9-6 0,-3-8 0,5-11 1,-3-1-259,2-5 1,-3 4-1,1-6 1,3 2 178,1 0 1,7-6-1,-2 6 1,-4 2 165,-1 3 0,-5 7 381,1 1 1,-2 10-184,3 2 0,-5 8-234,-8 11 0,0-1 1,0 1-1,0 0-1573,0-1 1537,0 1 1,8 0 0,3-1 0</inkml:trace>
  <inkml:trace contextRef="#ctx0" brushRef="#br0" timeOffset="273">13354 17463 9752,'-2'-17'0,"-5"4"597,-5 7 1,-5 6 0,-1 6 0,-3 7 0,-2 4-429,-2 1 0,0 1 1,7 0-1,-1-1-199,0 1 0,9 0 0,4-1-164,4 1 1,4-2-1,4-3 1,6-4 144,5-1 1,4-1 0,1-4 210,3 2 0,2 1 0,-4-5 1,2 2-1,-4 4-6,-7 3 0,1-5 0,-9 6 0,-2 3-71,-2 1 1,-10 5 0,-6 2-1,-9 2-106,-8-2 0,-5-3 0,1-3 0,2-2-1228,2-3 1,8-8-220,-2 2 0,-4-12 0,0-4 1</inkml:trace>
  <inkml:trace contextRef="#ctx0" brushRef="#br0" timeOffset="274">15221 16865 8902,'-10'-8'1753,"-7"5"-29,15-5-1461,-14 8 1,14 8 0,-5 5 0,5 4-207,2 1 0,0 3 0,0 4 0,0 6 1,0 4-1,0 5 25,0 3 1,0-1-57,0 8 0,0-9 0,0 3 0,0-5 0,0-2-37,0 1 0,0-7 0,0-2 0,-2-4-502,-4-9-77,4 3 1,-6-19 0,8 0-381,0-10 1,0-13-1,2-6 1,2-4 208,2-7 1,9-7 606,-3 3 1,5-8-1,1 4 1</inkml:trace>
  <inkml:trace contextRef="#ctx0" brushRef="#br0" timeOffset="275">15296 17014 8355,'10'-18'301,"7"-1"0,-15 0 1513,4 1-857,-4 7 0,0 3-735,5 8 1,-5 2 0,4 4-1,-2 7-149,2 3 1,-4 3 0,5 0 0,-5 1 27,-2 5 1,0 2 0,0 6-50,0-1 0,0-1 0,0 6 0,0 0 25,0 1 1,0-1 0,-2-2 0,-2-1 0,-3-5-170,3-2 1,2-2 0,2-7-1162,0 1-427,0 0 1,0-11 814,0-8 1,0-8 0,0-13 474,0-4 0,0-4 0,0-9 1</inkml:trace>
  <inkml:trace contextRef="#ctx0" brushRef="#br0" timeOffset="276">15203 16828 11428,'4'0'0,"10"0"0,9-3 0,6-3 1670,0-6 0,9 1-1573,5-1 0,1 8 0,-9-2 1,-2 1-1,-4 1 0,0-2 1,-2 2-123,0 2 1,4 2 0,-6 0-1,-2 0 1,-2 0-287,-2 0 0,-7 0-1428,0 0 1,-1 2-170,1 4 0,-3-2 1488,-9 9 1,-9-1-1,-1 7 1</inkml:trace>
  <inkml:trace contextRef="#ctx0" brushRef="#br0" timeOffset="277">15315 17108 8355,'-19'10'874,"9"-2"0,1-6 1,11 3-387,5 1 1,3 0 0,9-6 0,1 0-289,5 0 1,-4-2 0,6-2 0,0-2 0,2 1-1,0 3 1,-2 2 0,-2 0-145,0 0 0,0 0-572,-6 0 0,-1 0-1046,1 0 0,-7 0-2005,1 0 2373,-9 0 1194,4 0 0,-16 9 0,-2 1 0</inkml:trace>
  <inkml:trace contextRef="#ctx0" brushRef="#br0" timeOffset="278">15221 17537 8355,'-12'0'541,"1"2"1,5 2 0,8 3 0,9-3 3247,5-2-3548,3-2 0,2 0 1,2 0-1,4 0 15,2 0 0,-4 0 0,4 0 0,0 0-183,0 0 0,-4 0 0,6 0 0,0 0 87,-2 0 0,0 0 0,-6 0-249,2 0 0,-3-2 0,-7-2-1728,-3-3-770,1 1-1082,6 6 2919,-9 0 1,-2 9-1,-8 1 1</inkml:trace>
  <inkml:trace contextRef="#ctx0" brushRef="#br0" timeOffset="279">16174 16659 8355,'0'-12'520,"0"0"0,0 5 964,0-5-1278,0 8 1,-6 4-1,-3 10 1,-1 5-1,-5 1 93,-1 5 0,3 4 1,-1-2-1,-5 4-122,-4 2 0,-2 2 1,7 6-1,-1 1-41,0-1 1,1 9-1,1 3 1,3 5 5,1 2 1,9 2 0,-2 3-1,4-1 80,2-6 1,0 2 0,0-8 0,2-1 54,4-3 1,4-5 0,9-3-1,0-3-60,-1-2 0,7-6 0,2 4 0,0-2 188,0-4 1,4-3 0,-6-1-213,-2 0 1,-2-3 0,-2-3 0,-3-5-116,-3 0-4319,3-6 1783,-14 7 0,-2-26 1,-10-4-1</inkml:trace>
  <inkml:trace contextRef="#ctx0" brushRef="#br0" timeOffset="280">16659 16940 8020,'-8'10'710,"6"-2"0,-8-8 0,6 2 684,-3 5-1145,-7-5 0,10 6 0,-9-8 0,1 2 1,-1 2-1,1 2 0,-3 1 0,-3 1 1,-5 4 59,-2 5 1,-2-3 0,4 3 0,-4 4-231,-2 0 0,6-1 0,-2-1 1,5 0-1,1-3-99,0-3 1,3 3 224,3-3-666,5-5 0,10 0 0,4-8 0,7 0-989,3 0 0,3-2 1,2-2-1,1-4 897,3-3 0,9-1 0,-5-7 1</inkml:trace>
  <inkml:trace contextRef="#ctx0" brushRef="#br0" timeOffset="281">16603 17126 8355,'0'11'2452,"0"-1"-1696,0-4 0,-2 5-415,-4 7 1,-4 1 0,-9-2 0,0-3-201,1-1 1,-1-1 0,0 7-1,1-1-136,-1 1 0,-6 0 0,0-3 0,2-1-200,3-3 0,1 1 0,0 3 1,3-1-324,3-3 0,-1-5 0,5 3-2633,-1-2 1903,6-1 1,-2-7 1107,12 0 0,4-17 0,9-4 1</inkml:trace>
  <inkml:trace contextRef="#ctx0" brushRef="#br0" timeOffset="282">16454 16977 8355,'-2'-10'1600,"-4"3"-166,4 5-957,-7 2 0,9 2 0,2 5 0,3 5-253,1 5 1,0 1 0,-6 3-1,0 2-82,0 2 0,6 6 0,0-4 0,-1 2-8,-3 4 1,-2-4-1,0 0 1,0 0-148,0 0 1,0 0-1,0 2 1,0-6-233,0-4 1,0-2-1,0 0-2031,0-1-8,0 1 0,0-11 1799,0-8 0,8-16 0,2-13 1</inkml:trace>
  <inkml:trace contextRef="#ctx0" brushRef="#br2" timeOffset="283">16641 16958 5734,'0'-18'0</inkml:trace>
  <inkml:trace contextRef="#ctx0" brushRef="#br0" timeOffset="284">16622 16865 6342,'-10'8'1242,"3"5"0,5 3 0,2 3-469,0 0 1,0 8-1,0 4 1,0 4-567,0 2 1,0 1 0,0-3 0,0-2-176,0-2 1,0-2 0,0 2 0,0-4 69,0 0 0,0-6 0,0 4-907,0-4 1,0-3-3334,0 1 3400,0-8 1,0 5 0,0-5 0</inkml:trace>
  <inkml:trace contextRef="#ctx0" brushRef="#br0" timeOffset="285">17108 17145 8355,'0'-19'155,"0"1"0,-2 1 1,-3 3-1,-3 1 0,-2-1 1,-5-1-1,-1 0 0,-3 5 1,0 2-1,1 4 0,-1 4 123,0 6 1,3 4-1,1 11 1,5 2-1,1 2-265,5-2 0,2 4 0,2 0 0,0 0-79,0-1 0,2-3 0,5-8 0,5-5 32,5-1 0,1-3 0,1-6 0,0-2 47,-1-5 1,1-3 0,0-9 0,-3-1 23,-3-5 0,1 2 0,-6-6 0,1 2-834,-1 4 1,-2 0-1,-6 0 270,0-2 1,0 1 0,-2 7 413,-4 5 0,2 3 1,-9 9 710,-1 0 0,6 9 1,1 3-1,5 5-254,2 1 0,0 1 1,0 2-1,0 2-82,0 1 1,0-5-1,2-6 1,5-1-104,5-2 1,5-1-1,3-9 1,3 0-238,2 0 0,0-9 1,-6-5-1,-1-7-402,1-4 0,0-8 0,-1 2 1,-1-4 252,-5-3 1,3 1 0,-9 0-185,-2-1 0,5 1 0,-3-1 0,-2 1 0,-2 2-101,-2 4 0,2 4 0,2 8 2828,3 0-1686,-1 9 1,-12 10-1,-3 12 1,1 7-134,0 6 0,-1 4 1,5 11-1,-4 3-174,-2 7 1,-1 14 0,-3 11 0,1 12-242,-1 11 1,6-47 0,-1 1-1,0 3 1,-1 0 0,2-2 0,0-2 65,-5 43 0,-1-5 0,8-15 0,1-7-88,3-7 0,2-12 0,2-7 0,3-8 63,1-8 1,8-6 0,1-7-225,8-5 1,-3-5-1,7-6 1,-2-9 0,0-12-223,-2-8 1,2-10 0,-4-3 0,-7 0-99,-3 1 1,1-5 0,-8 6-1,-6 3-12,-8 1 1,-9 3 0,-4 2 0,-4 3 261,-2 8 0,-2 5 0,-6 6 0,-1 7 111,1 4 0,2-4 1,4 0-1,6 2-391,4 1 1,2 3-1406,1 0 1543,7 0 1,3 0 0,8 0 0</inkml:trace>
  <inkml:trace contextRef="#ctx0" brushRef="#br0" timeOffset="286">18004 16828 8355,'0'-19'342,"0"0"0,0 0 0,0 1 191,0-1 0,0 7 1,0-1-96,0-1 1,-8 5-228,-5 3 1,-1 6 0,-1 6 0,5 7 1,2 3 1,-5 11-1,5 5 1,0 3-68,-1 2 0,3 9 1,6 4-1,0 4 56,0 2 0,0 0 0,0 0 0,0 0 24,0 0 0,0 0 0,0-2-119,0-4 1,-6-5 0,0-7 0,-1-3-183,-1-4 1,4 2 0,-9-8-558,-1-2 0,4-11 1,-1-8-1,1-8-1389,-1-8 1,1-5 1136,-2-1 0,-13-9 0,4-2 0</inkml:trace>
  <inkml:trace contextRef="#ctx0" brushRef="#br0" timeOffset="287">17631 17313 8355,'8'-10'-37,"2"-5"0,9 7 0,2-2 0,2-3 764,1 3 0,10-7 0,-3 7 0,2-3-867,-2 1 1,2 6 0,-6-5-1,0 3-1865,0 4 1300,-2-7 1,2 1-1,2-9 1</inkml:trace>
  <inkml:trace contextRef="#ctx0" brushRef="#br0" timeOffset="288">18247 17089 8355,'-13'0'676,"1"0"1,-3 0-79,-1 0 0,3 0 1,1 0-311,-3 0 1,1 8 0,1 5 0,5 5-113,0 7 0,6-2 0,-6 6 0,1 0-86,1 0 1,0-4 0,6 4 0,0-2-84,0-4 1,6-8-1,2-5-282,3-2 1,1-2 0,7-8 0,0-4-144,-1-6 0,-5-5 0,-1-4 0,1-1 25,-3-3 0,4-9 0,-5 5 0,-1 0 109,0 4 0,5 5 1,-7 1 391,-2 0 148,-2 1 0,-2 9 1,0 9-1,0 11 202,0 5 0,0 5 0,0 2 0,-2 2-67,-4-2 1,4 4 0,-4-2 0,4-3-65,2-1 1,0-2 0,0-1-450,0 1 1,2-9-270,4-3 0,2-7 0,7-4-538,-3-3 0,-6-7 0,7 1 357,1-3 1,-3 3-1,-1 1 1,0-1 0,-1 1 213,-1 0 0,0 5 1,-3-5 466,1-3 0,2 7 1626,-2 2-938,-4 4 1,7 10 0,-9 4-255,0 5 0,0 2 1,0-1-1,0 1-92,0 0 0,0-1 0,0 1-514,0 0 0,0-1 0,2-1-2763,4-4 1561,-4-5 0,15-16 0,-7-3 0</inkml:trace>
  <inkml:trace contextRef="#ctx0" brushRef="#br0" timeOffset="289">18508 16846 8355,'0'-8'1615,"2"6"-2674,5 6 0,-5 10 0,6-3 0</inkml:trace>
  <inkml:trace contextRef="#ctx0" brushRef="#br0" timeOffset="290">18658 16809 8355,'0'4'1972,"0"11"1,0 9-1391,0 10 1,0 3-1,0 4 1,0 3-423,0-2 0,-2 3 1,-2-1-1,-3-1-68,3 3 1,2-13-1,2 2 1,0-3-659,0-3 0,-6-7 0,0 3-5006,2-4 4912,1-10 1,3-3 0,0-8 0</inkml:trace>
  <inkml:trace contextRef="#ctx0" brushRef="#br0" timeOffset="291">18714 17294 10981,'19'0'0,"-1"0"0,1 0 0,0 0 0,-1 0 2804,1 0-2852,0-8 1,5 4 0,1-8 0,-4-3 0,-4-2 0,-5-1 0,1-1 0,-1 0-619,1 1 1,-9-1 0,2 0 0,-4 1-61,-2-1 1,-2 7 0,-4-1 613,-7-1 0,-3 5 0,-3 3 114,0 4 0,3 10 0,1 5 0,3 5 490,-3 7 1,1-4-1,-1 6 1,5-2 131,1 0 1,-3 8-1,6-4-237,2 0 1,2 0 0,2-6 0,2 2 0,2-2-320,2-3 1,9-7 0,-3-3 0,5-1-700,1-5 0,1-2 0,2-2 0,1-2-398,3-4 0,7-3 33,-8-3 0,10-13 0,-5 4 0</inkml:trace>
  <inkml:trace contextRef="#ctx0" brushRef="#br0" timeOffset="292">19199 17126 8355,'-18'0'253,"5"0"1,1 0 250,-3 0 1,5 0-1,-3 2 1,1 5-248,2 5 1,-5-2 0,7 3-1,0 1-22,-1 3 0,-3 2 0,6-1 0,1 1-56,3 0 1,-4 6 0,0 0 0,2-3-202,2-1 0,4-4 1,2-3-191,2-1 0,9-3 1,-3 3 198,5-7 0,1-12 0,-1-7-336,-5-4 1,5-3 0,-7-3-1,3-4 1,-3-2-163,-1-4 1,3-1 0,-4 1 279,3 2 1,-7 0 0,4-6-1,-2-1 1,1 1-18,-3 0 0,-2-5 0,-2 3 0,2 3 170,4 1 0,-4 8 1,4 2 586,-4 4 1,1 11 265,3 4 1,-4 6 0,2 6 25,-8 7 0,2 3 0,-7 5 1,3 4-481,0 6 0,0 6 1,6 5-1,-2 3-103,-5 3 1,5 2-1,-4 6-298,4 0 0,-4-2 0,0-4 0,1-5 0,3-3-539,2-5 1,2 3-1457,5-15 0,3 8 0,9-4 0</inkml:trace>
  <inkml:trace contextRef="#ctx0" brushRef="#br0" timeOffset="293">19797 17070 8355,'-10'-2'444,"1"-2"169,1-2 1,4 0 87,-9 6-467,9 0 0,-10 2 0,8 4 0,-1 6 0,1 5-135,0 2 1,0-1-1,6 3 1,0 2-1,-2 2 1,-3 0 0,-1 0-1,2 0-803,2-3 492,2-1 0,8-11 0,5-7 0,3-12 120,3-9 1,0-14 0,-1 1 0,-1-2-31,-5 2 1,5-2 0,-7 8-1,3 2 256,-1 2 0,-5 5 437,5 3-395,-8 5 1,4 18 0,-8 7 0,0 8 0,-2 4-15,-4 4 1,4 2-1,-6 3 1,2-1 53,-1 0 0,1-5 0,6-3 0,0-2-444,0-5 1,0-1 0,2-4-910,4-5 1,-1-6-1,7-12 211,3-6 1,1-13 0,3-4 0</inkml:trace>
  <inkml:trace contextRef="#ctx0" brushRef="#br0" timeOffset="294">20077 16753 8355,'-16'2'1686,"3"4"-1274,5 4 0,6 9 0,-2 2 0,-3 4 0,3 6 63,2 4 0,2 3 0,0 1 0,0 2-384,0 3 1,0 2 0,0-5-1,0 3-59,0-3 1,-6-10 0,0-4-515,2 0 0,-1-6-3142,-1 4 963,4-13 2290,-6-12 1,0-18-1,-3-11 1</inkml:trace>
  <inkml:trace contextRef="#ctx0" brushRef="#br0" timeOffset="295">19909 16940 8355,'-10'2'1237,"4"4"1,6-4 0,6 6-710,6 1 1,5-7-1,4 6-692,3 0 0,-3-6 0,4 5 1,-4-5-1,-2-2-515,-1 0 1,1 0 0,0 0-1,-1 0-302,1 0 0,-2-9 1,-3-3 619,-2-5 0,-7-1 0,3-1 0</inkml:trace>
  <inkml:trace contextRef="#ctx0" brushRef="#br0" timeOffset="296">20208 16809 7802,'-10'-11'2210,"-1"3"-1506,5 8 0,4 2-338,-4 4 0,2 1 0,-1 9 1,-1 5-1,2 2-60,2 4 0,-4 2 0,-1 8 0,3 1-164,2-1 1,-4 0 0,0 1 0,2-1-45,2 0 0,2 1 1,0-3-193,0-4 1,0-2 0,0-6 0,0 2-1340,0-2-92,0-11 1,0-6 0,2-12 794,4-6 0,-4-5 1,6 1-1,-2 1 652,1 3 1,7-1 0,-3-6 0</inkml:trace>
  <inkml:trace contextRef="#ctx0" brushRef="#br0" timeOffset="297">20189 17276 8355,'0'10'1201,"2"5"-606,5-9 0,-3 0 0,8-6-151,3 0 1,1-6 0,3-2-328,0-3 0,-3-1 0,-1-7-314,-3 0 0,-8 1 1,3-1-1,-5 0-285,-2 1 1,0-1-1,0 0-61,0 1 0,-2 1 340,-5 5 1,3 3-1,-8 11 332,-3 5 1,5-3 0,-1 8 0,1 3 96,0 1 1,4 5 0,-5 2 0,3 2 240,4-2 1,2-3 0,2-1 15,0 0 0,0-1 1,2-1-378,4-5 1,4 3 0,9-9 0,0-2 24,-1-2 0,1-2 1,0 0-1,-1 0-954,1 0 1,0-2 0,-1-4-1,1-4-265,0-1 1,-7-3 0,1 6 513,1-3 0,-3-1 0,-1-7 499,-2 0 1,1 1-1,-5-1 1,2 0 180,-2 1 0,-2 5 603,-2 1 1,-2 8-21,-4-3 0,4 7 1,-7 7-131,1 5 0,6 5 1,-4 1-156,4 1 0,2 0 1,0-1-172,0 1 0,0 0 0,0-1-271,0 1 1,6 0 0,2-3-268,3-3-212,-7-5 0,12-8 165,-3 0 0,-3-8 1,1-5-1,-1-5 0,-2-5 14,1-2 1,-1 0 0,-4 6 216,2 1 1,7-1 218,-7 0 0,0 11 198,-6 8 0,0 2 0,0 11 1,0 1-99,0 3 1,0 1 0,0 1 0,0 0 141,0-1 1,2 1 149,4 0-575,-3-1 0,7-7-255,-4-5 1,-4-6 0,7-6-206,-1-7 1,0-3 0,7-3 174,-3 0 1,-2 1 0,5 1 0,-5 3 123,-1 1 1,3 7-1,-4-4 674,3 1 1005,-7 3 263,4 6-1119,-8 0 1,0 2-40,0 4 0,6 5 1,1 7-1,-3 1-342,-2 0 0,-2-1 0,0 1 1,0 0-179,0-1 1,0 1 0,0 2-1,0 2 22,0 2 1,0 0 0,0-7 0,0 1-745,0 0 1,0-1-1836,0 1 0,0-11 1897,0-8 1,8 0 0,3-8 0</inkml:trace>
  <inkml:trace contextRef="#ctx0" brushRef="#br0" timeOffset="298">20974 17201 8355,'0'-10'1852,"0"3"0,0 14-1319,0 5 1,0 5 0,0 1-308,0 1 1,0 2 0,0 2 0,0 2-25,0-3 1,0 7 0,0 5-55,0 7 0,-7 1 0,1 7 1,2 3-1,2 2-61,2 2 0,-6-2 1,0-2-1,1-4-64,3-2 1,2-3 0,0-6 0,0-1-166,0-5 1,0 2 0,0-8-115,0-2-279,0-2 1,0-13-1,0-10-169,0-15 0,0-10 0,0-10 0,0-1-18,0 1 0,0-9 1,0-3 370,0-5 1,0 4 0,0 0 0,0-2 0,0 0 135,0 3 0,0-3 0,0 6 1,2 0 133,5 1 1,-5 3 0,4 9 0,-2 4 120,2 2 0,-4 2 0,5 6 0,-3 3 697,2 3 1,-2-1 0,7 6 337,-3-3 1,6 7-1,-1-2-147,3 4 1,3 4-868,0 4 1,-9 4-1,-4 9 1,-2 0 59,3-1 1,-5 3 0,4 2-40,-4 2 0,-2 0 0,-2-4 0,-2 1 0,-4 3-176,-3-2 0,5-8 1,-6-3-137,-3 3 0,5-5 0,-3 0-648,-1-1 1,5-5-1,3-10-448,4-7 0,-6-12 0,-3-4 1</inkml:trace>
  <inkml:trace contextRef="#ctx0" brushRef="#br0" timeOffset="299">21347 16715 8355,'-10'3'633,"4"3"0,4 4 1,2 11-1,-3 2-281,-3 2 0,4 8 1,-4-2-1,4 4 1,2 5-1,0 3 0,0 5 1,0 2 49,0 0 1,0-3 0,-2 3 0,-2-6-397,-3-5 1,1-2 0,6-1 0,0-3 201,0-2 1,-6-8-940,0 2 0,0-4 0,3-5-1018,-3-3 1,4-7-1,-4-12 1101,4-7 1,-6-12 0,-3-4 0</inkml:trace>
  <inkml:trace contextRef="#ctx0" brushRef="#br0" timeOffset="300">21123 17070 9699,'19'0'519,"2"-2"1,1-2 0,3-2 72,-2 2 0,4-5 0,-2 3-743,-2 2 1,-2 0 0,-3 0-1714,1-3 1,0 1 1082,-1 6 1,1 0-1,0 0 1</inkml:trace>
  <inkml:trace contextRef="#ctx0" brushRef="#br0" timeOffset="301">21478 17238 10264,'6'-12'0,"2"2"2711,3 1-2607,-7 3 0,-4 8 0,-12 4 0,-3 7-11,3 3 1,3 3-1,9 0-535,0-1 0,0-5 1,2-3 442,5-1 0,-3 3 1,8-4 265,3 3 1,-1-5 0,1 4 0,-5 1 72,-2-1 0,-1-4 0,-7 7 163,0 1 0,0 3-384,0 1 1,-9 1-1,-3-2-170,-5-5 1,5-3-1,-1-9-558,-1 0 0,-3 0 1,-1 0-1,-1 0-1262,0 0 0,1-9 0,-1-1 0</inkml:trace>
  <inkml:trace contextRef="#ctx0" brushRef="#br0" timeOffset="302">21833 16715 8459,'0'-10'499,"0"2"1,0 10 0,2 2 0,2 4 0,4 3 121,3 3 0,1 3 1,7 1-1,0 3-445,-1 4 0,1-2 1,0 10-1,-1 5 0,-1 3 1,-1 5-1,-1 3 641,-1 7-691,7 5 1,-12 3 0,3 2 0,-6 1 0,-4-3 18,-2 0 1,0-7 0,0 1-1,-2-7-73,-4 1 0,-4 0 0,-9-2 0,-2-6-127,-4-5 0,5 3 1,-5-3-1,4-6-112,2-4 1,1-4 0,-1-8-1412,0-5-206,0-3 1,11-18 432,8-3 1,8-5 0,11-2 0</inkml:trace>
  <inkml:trace contextRef="#ctx0" brushRef="#br0" timeOffset="303">22543 16697 8355,'6'-13'1532,"0"1"-1139,0 8 87,-6-5 1,0 11 0,0 5 352,0 5 1,0-1-107,0 1-55,0-8-183,0 4-253,0-8-139,0 0 1,0-8-290,0-4 268,-8 3 4,6 1 166,-6 8-72,8 0 0,2 8-161,4 5 0,-4 3 0,6 1 1,-2-2 47,1-3 1,1-2 0,-4 5 0,4-3 0,3 1 6,3-3 1,-3 7 0,1-7-1,3 1-36,1-5 1,3 2-1,2-2 1,1-2-83,3-1 0,7-3 0,-8 0 0,1 0-149,2 0 1,-4-7-1,6-1 1,-2 0-200,-4-1 1,-2-3-1,-3 4-347,1-3 1,0 7 19,-1-2 0,-5-2 215,-1 1 1,-5 1-1,3 4-768,-2-4 1,-2 6 755,-6 0 0,-8 0 0,-2 8 0</inkml:trace>
  <inkml:trace contextRef="#ctx0" brushRef="#br0" timeOffset="304">22841 16865 8662,'-10'-8'1270,"4"8"0,4 14 0,2 11 0,0 0-1063,0 2 0,0 2 0,0 8 0,0 1 0,0-1 1,0 0-1,0 3 0,0 1 66,0 3 0,0 6 0,0-7 0,0-1-206,0-3 1,0-8 0,-2-2 0,-3-2-149,-1-4 1,0-8 0,6-3-1558,0 3 752,0-7 0,0-2 0,0-12 0,2-4-1746,4-1 1888,-4-5 1,15 5 0,-7-7 0</inkml:trace>
  <inkml:trace contextRef="#ctx0" brushRef="#br0" timeOffset="305">23103 17332 8355,'-2'-11'1540,"-5"5"0,5 6-981,-4 6 1,4 5-1,2 7 1,0 1-344,0 0 1,0-1-1,0 1 1,2 0-6,4-1 0,-4 7 1,5 2-1,-5 0-93,-2 0 1,0-2 0,2-6-1,2 0 10,2-1 0,0 1 184,-6 0-208,0-9-191,0-2 1,0-10-107,0-4 1,0 2-223,0-9 0,3 7 133,3-6 0,-4 5 5,4-5 0,-4 6 1,-4-5 85,-4 3 1,2-6 0,-7 1 97,3-3 0,0-3 0,4-2 1,-3-2 102,3-2 1,2 1 0,2 5-43,0 0 1,0 0 72,0 1-103,0 7 0,0 1 0,2 6 0,2-4-62,3-3 1,7 5 0,-1-6 119,3-3 1,3 5 0,0-3 0,-1 1 14,1 1 0,-7 3 84,1 8 0,-7 6 0,4 5 0,-1 3 57,-5 7 0,-4 2 0,-4-5 1,-5 1-49,-1 0 1,0-7 0,-5 1-649,3 1 0,1-3 0,-3-1-25,1-2-825,1 7 0,-7-13 0,0 6 1</inkml:trace>
  <inkml:trace contextRef="#ctx0" brushRef="#br0" timeOffset="306">23402 17388 11467,'-7'-9'0,"1"9"0,2 11 0,4 5 0,4 3 0,2 2 0,1 2 330,1 2 0,-4 0 0,6-7 0,-1 1 0,-5 0-270,-2-1 0,-2-5 0,0-1 269,0 3-246,0-7 1,-2-2 0,-2-12-1,-2-6 33,1-5 1,3-4 0,2-2 0,0-4-50,0-2 0,0 4 0,0-4 0,0 2-58,0 5 0,9 3 0,1 4-377,0 3 1,7 8 0,-5-2-178,5 3 0,-5 6 1,1 1-1020,1 2 0,-3 6 1,-1-3 1172,-2 1 1,7-6 0,-5 4 0</inkml:trace>
  <inkml:trace contextRef="#ctx0" brushRef="#br0" timeOffset="307">23700 17388 7850,'-2'-11'3849,"-4"5"-3367,4-4 1,-8 8-359,3-4 1,3 3 0,-6 6-1,0 3 1,1 6 28,1 5 0,-4 4 1,5 1-1,3 5-177,2 2 1,2-6-1,0 4 1,0-2-5,0 0 1,8-2 0,5-9 0,3-3 107,3-3 0,0-2 0,-1-6-61,1 0 0,0-8 0,-1-7 0,-1-5-46,-4-5 1,-3-6 0,-6 4 0,2 0-70,-2 0 0,-8 2 1,-4 6-1,-2 0-216,-5 1 1,-2 1 0,-1 5 127,-1 6 1,7 3 0,-1 3 0,1 3-216,1 3 0,-3-2 0,8 8 0,1 3 0,3 1-579,2 3 190,0-8 0,0 13 0,0-3 1</inkml:trace>
  <inkml:trace contextRef="#ctx0" brushRef="#br0" timeOffset="308">23962 17313 10579,'0'19'673,"0"6"1,0 2-1,0 2-462,0 4 1,0 2 0,2 5 0,2 1 0,4 5-1,1 1 1,1 3 0,-2 2-18,1 4 1,3-10 0,-6 10 0,-1-6-249,-3-9 1,4 3 0,0-15-778,-2 0 295,-2-2 0,-2-21 0,0-10-40,0-13 1,-6-8 0,-2 1 0,-1-10-390,1-7 1,0-1-1,4-5 579,-3 1 0,-7-6 0,4 4 0</inkml:trace>
  <inkml:trace contextRef="#ctx0" brushRef="#br0" timeOffset="309">23981 17388 8355,'8'-19'0,"-6"0"0,4 1 499,5-1 1,-7 2 0,8 5 488,3 6 0,3-2 1,5-1-490,2-1 1,0 6 0,-6 0-392,-1 8 1,1 0-1,-2 8 1,-5 3-13,-6 1 1,3 3 0,-3 0-1,-4-1-127,-6 1 0,-7 6 0,-9 0 0,-3-2 1,-2-2-534,2-3 0,2-1 0,1-3-2293,-5-1 1681,4-1 1,-6-1 0,8-3 0</inkml:trace>
  <inkml:trace contextRef="#ctx0" brushRef="#br0" timeOffset="310">22524 16790 10809,'8'-10'939,"-4"1"1,9 9 0,1 0-672,3 0 0,2 0 0,-1 3 1,1 1 66,0 2 0,1 6 1,5-3-63,6 1 0,5-6 1,3 2-1,5-3-142,5-3 1,5 0 0,2 0-1,0 0 1,0 0-134,1 0 1,-10 0-1,-3 0 1,-5 0 15,-1 0 1,-9 0 0,-4 0-468,-5 0 244,-1 0 1,-7 0 0,-1-3-286,-3-3 286,-2 4 1,-14-6 0,-4 8 0,-5 0-7,-2 0 0,-8 0 0,-4 2 157,-4 4 1,-9-4 0,-1 7-1,-3-3 1,-4 0 53,-2-2 0,-2-2 0,0-2 0,0 0 128,0 0 1,6 0 0,0 0-1,1 0 19,1 0 1,-4 0 0,8 0-1,3 0-80,1 0 0,3 0 1,0 0-1,1 0 38,5 0 1,4 0-1,9 0 1,-1 0 406,0 0 0,7 0-201,-1 0 1,11 0-206,2 0 0,9 0 1,9 0-15,1 0 0,10 0 0,6 0 0,9 0-37,4 0 0,1 0 1,10 0-1,1 0 0,2 0-34,-2 0 1,7-2 0,-1-2-1,0-2-19,-3 2 0,-7 2 1,-4 2-1,-5 0-1,-1 0 1,-5-3 0,-9-1 0,-8-2-3,-3 2 1,-2 2 0,-2 0 0,-3-2-26,-2-3 1,-5 1 0,5 4-571,3-4 183,-7 4 0,-2-7 155,-12 9 1,-6 0-1,-13 3 1,-6 1 124,-5 2 0,-1 0 1,-3-6 103,-3 0 0,-1 0 1,-10 0-1,-6 0 1,-2 0 16,-2 0 1,3-2 0,10-2 0,3-2 68,2 2 1,-4 1 0,7 3 0,3 0-51,7 0 0,0 0 1,8 0-1,2 0 233,2 0 1,9 0 304,0 0-17,7 0-85,-3 0-285,8 0 1,8 0-1,5-2 1,3-2-158,3-2 0,6 0 0,0 6-268,-2 0 1,4 0-1,-2 0 1,0 0-1,-1 0-706,1 0 0,9 2 1,-5 2-1,2 2-2003,0-2 1926,0 7 0,-2-9 0,-2 6 1</inkml:trace>
  <inkml:trace contextRef="#ctx0" brushRef="#br0" timeOffset="311">22823 16902 13720,'0'19'229,"0"0"1,6 8 0,0 2 0,-2 2-39,-2 0 1,5 0 0,-1 6 0,-2 3-47,-2 3 1,-2-7-1,0 3 1,0-2-85,0-3 1,0-3 0,0 0 0,0-6-171,0-5 1,0 5 0,0 0-501,0-2 377,0-10 35,0-5 1,-6-25 0,0-6-82,1-4 0,3-2 0,2 7 0,0-5 0,-2-2-198,-4-5 0,4 1 1,-4 0-1,4 2 252,2-2 1,-7-3-1,1-1 1,2 0 70,2-1 1,2 7 0,0 2 0,0 2 150,0 4 1,0 3 0,0 1 0,0 0 312,0 1 0,0 5 0,2 3 0,2-1 331,2 1 1,1 4 924,-7-7-1364,0 9 1,0-2 0,0 12-106,0 7 1,0 3-1,0 5 1,0 2-1,0 4 1,0 2 0,0 2 1,0 6-1,0 3 11,0 3 0,0-1 1,0 6-1,0-3-139,0-3 0,0-3 0,0-2 0,0-1-170,0-5 1,0 2-1,0-8-270,0-2 1,-2-11 0,-3-3-3231,-1-1 2657,0-6 1,6 6-1,0-8 1</inkml:trace>
  <inkml:trace contextRef="#ctx0" brushRef="#br0" timeOffset="312">13167 17052 8515,'-8'-11'698,"6"3"1,-7 6-11,9-4 665,0 4-790,0-15 0,9 15 0,3-4-438,5 4 1,7 2 0,3 0 0,3 0 0,1 0 0,0 0 0,-2 0 104,-2 0 1,6 0-210,-2 0 0,-2 0 0,0 0 0,-2 0 0,-4 2 0,-2 2 0,-3 2-227,1-2-244,0-2 0,-7-2-2216,1 0 1472,-9 0 1,2 6-1,-12 1 683,-7-3 0,-3-2 0,-3-2 0</inkml:trace>
  <inkml:trace contextRef="#ctx0" brushRef="#br0" timeOffset="313">13484 16884 8355,'-10'0'-551,"2"-9"1408,8 7 1,0-4 0,0 12 237,0 7-833,0 3 1,6 3-1,2 0 1,1 1 45,-1 5 1,0-2 0,-4 6-1,3 0-261,-3 0 0,-2 2 0,-2 5 0,0-3 0,-2-4 0,-2 0 0,-3-2-744,3 0 1,2-2-79,2-7 0,0-5 1,0-1-385,0 3 1,8-7-1,3 0 1</inkml:trace>
  <inkml:trace contextRef="#ctx0" brushRef="#br0" timeOffset="314">14586 17070 12294,'-18'0'0,"-1"0"0,0-2 0,1-2 0,-1-2 0,0 2 0,1 2 0,1 0 0,2-3 0,3-1 0,0 0 0,-1-2 0,3-5 0,1-3 0,5-3 0,2 0 0,2 1 0,0-1 0,2 2 945,5 5 0,3-3 1,9 7-954,-1-2 0,1 5 0,0-1 1,-3 2-1,-1 0 0,-3-2 1,3 2-1,-1 4 0,1 4 1,-5 4-1,-2 2 0,-3 5 0,-3 2 1,-2 1-1,0 1 0,0 0 1,0-1-1,0 1 0,0 0 1,0-1-1,0 3 0,0 2 153,0 2 1,-9 0-59,-3-7 1,-5 1 0,-1 0-1,-3 1-19,-4 5 0,2-4 0,-8 6-76,-2 0 0,6-6 0,0 4 0,2-5 1,0-1-145,2 0 1,2-3 0,5-1 0,1-5-62,3-1 0,6 3-1,-7-6 225,9 1 131,-4-7-37,8 0 1,8 0-1,5 0 1,3-3 171,3-3 0,2 4-207,3-4 0,3 4 1,5 2-1,-8 0 22,-3 0 1,-2 0 0,0 0-6,-1 0 1,1 0 0,0 0 0,-1 0-115,1 0 1,0 6 0,-1 2-403,1 3 0,-7-7-963,1 2-932,-9-4-2066,4-2 3944,-8 0 0,0-8 0,0-2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2T22:15:31.507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4296 2110 8733,'-2'-20'0,"-3"-5"0,-3-6 0,-2-5 377,-5-1 1,-1 6-1,-5 0 1,-2 0 0,-4 2-1,-2 4 1,-6 4 232,-7 2 1,1 9 0,-9 4 0,0 4 0,0 4-223,0 4 1,9 6-1,-3 11-222,5 2 0,8 8 0,4-2 1,4 3-102,6-3 0,11 4 0,0-6 0,4 2-59,2 0 1,8-8 0,5 4 0,5-2 36,7 0 1,4 0 0,9-9 0,-1-1-26,0-3 1,7 3 0,-1 8-64,-1 2 1,-3 0 0,-3-7 0,-5 1 0,-8 2 165,-9 4 1,1-5-1,-9 7 1,-4-2-79,-6 0 1,-7 6 0,-9-4-1,-3 0 174,-2 0 0,-8-2 0,4-8 0,-2-3-52,-1-1 0,10-9 0,-3 2 0,4-4-797,2-2 1,7 0-351,-1 0 0,3-8 0,-2-5-1108,5-3 0,16-3 934,9 0 1,9-8-1,11-2 1</inkml:trace>
  <inkml:trace contextRef="#ctx0" brushRef="#br0" timeOffset="1">4650 2409 9138,'0'-18'740,"-2"7"1,-4 5-1,-6 4-9,-5 2 0,-10 2 0,-2 2 1,0 4-319,4 3 0,-2 1 1,0 9-1,0 2-245,0 2 1,9 6 0,7-4-87,3 2 1,-5 0 0,7 2 0,2-6-55,2-4 1,8-3 0,2 1 0,5-2-1,6-5-18,3-6 0,5-4 0,-2-4 56,6-4 0,-4-4 0,0-11 0,-2-4 0,0-4 61,-2 0 0,-4-6 0,-5 6 0,-3-2-146,-3-1 0,4 10 0,-5-3 0,-3 4-356,-2 2 1,-4 3-1,-2 1-1523,-3 3 0,-7 10 134,1 2 0,-12 8 0,-4 11 1</inkml:trace>
  <inkml:trace contextRef="#ctx0" brushRef="#br0" timeOffset="2">6499 1980 8355,'-31'-2'2130,"2"-3"-1596,2-1 0,-6 0 0,2 8 1,-2 4-281,2 7 1,-9 10 0,5 6 0,0 4-1,-1 6 1,9 1 0,5-1 0,5 1 91,4 3 0,5-5 0,8 1 0,0-8-434,0-4 0,6-2 0,3-8 0,3-5 0,7-6 0,6-4 0,4-2 0,2-2 0,0-4 0,0-6 1,0-7-1,0-4 0,-2-4 0,-2-2 0,-2-4 0,0-2 0,0-3 0,-4 3 0,-4 2 0,-5 4-193,2 2 0,-5 12 1,-3 17 645,-4 15 1,-2 10 0,-2 10 0,-2 1-1,-2-1 531,1 0 0,3-2-750,2-3 1,0 1-1,0-8 1,2-2-430,5-3 0,3-7 0,9-3 0,2-2 0,1-3-938,3-3 1,8-13 0,1-7-1114,7-11 0,-1-7 1791,3-1 0,5-9 0,0-1 1</inkml:trace>
  <inkml:trace contextRef="#ctx0" brushRef="#br0" timeOffset="3">7134 1550 12056,'-12'15'874,"0"3"1,-1 16 0,-6 5-392,1 15 1,-1 12-1,0 15 1,1 6-1,1 3 1,3-1-278,1-2 1,3-16 0,-3-3-587,7-8 0,4-14 1,2-7-1,0-8 1,2-4-1,4-6-943,7-6 1,5-11 0,5-17 0,2-14 97,-2-12 0,6-17 0,0-10 0</inkml:trace>
  <inkml:trace contextRef="#ctx0" brushRef="#br0" timeOffset="4">7340 1569 8355,'10'-19'1452,"7"9"0,-15 4 0,4 14 0,-4 11-532,-2 10 0,-8 14 0,-5 9 0,-3 8-580,-3 9 0,1 10 0,-1 1 0,2-1-335,5-2 1,-3-6 0,9-7-1,2-10-645,2-6 0,2 1 1,0-5-1,0-5-1818,0-5 0,8-7 1,2-9-1</inkml:trace>
  <inkml:trace contextRef="#ctx0" brushRef="#br0" timeOffset="5">8666 2204 8355,'-19'2'1294,"1"4"0,5 5 0,3 7-701,1 1 0,3 0 1,6-1-1,2-1 0,4-3-603,7-1 0,12-9 0,4 2 0,2-4-113,0-2 1,0 0-1,5-2 1,-3-4 26,-2-7 1,-8-3-1,2-5 1,-7-2-1,-3-2-739,-3 3 1,-6-5 0,5 2 371,-3 2 1,-2-4-1,-6 2 315,0 2 0,0 2-132,0 3 0,0 9 1,-2 9 970,-4 11 0,4 7 0,-6 7 0,1 4 0,1 3-329,2-1 1,2-2-1,2 4 1,2-4 0,2 0 24,2 0 1,9-12 0,-3-1-240,5-5 0,-4 1 1,-1-6-1,2-4-269,3-6 1,2-6 0,2-11-1,1-2-52,3-2 0,2-8 0,-4 2 0,2-4 0,-2-3-230,-2 1 1,-1 8 252,5 4 1,-4 6 0,4 5 0,-4 4 222,-3 1 1,1 3 0,-2 8 0,-3 4 0,-1 7 345,1 3 1,-4 11 0,1 5-183,-3 3 1,-2 2-1,-6 1 1,0-1 0,0-2-111,0-4 1,0 2-1,0-8 1,-2-2-439,-4-2 0,-2-9 0,-7-1 0,3-3-718,-3-4 0,-1-4 0,-3-6-648,0-6 1,1-13 0,-1-4 0</inkml:trace>
  <inkml:trace contextRef="#ctx0" brushRef="#br0" timeOffset="6">9170 1588 8355,'0'-11'-656,"8"19"1,11 5 0,10 14 0</inkml:trace>
  <inkml:trace contextRef="#ctx0" brushRef="#br0" timeOffset="7">11299 1438 8355,'-2'-29'2716,"-4"4"1,4 9-2253,-4 9 0,-3 20 0,1 24 0,0 11 1,-3 8-1,3 6 0,-2 9 0,1 3-417,1 1 0,0 16 0,4-10 0,-3-2 0,3-6-434,2-11 0,0-6 0,-2-6-1333,-2-7 0,0-11-131,6-7 1,8-13 0,2-4 0</inkml:trace>
  <inkml:trace contextRef="#ctx0" brushRef="#br0" timeOffset="8">11374 2129 8355,'10'8'1406,"1"-3"1,-7 7-160,2 3 1,7-5-1,-5 0-678,2-1 1,3-1 0,5-4 0,1 2-290,0-2 1,6-10-1,0-8-534,-3-9 1,-1-6-1,-2-6-202,-1 3 0,-1-3 0,-5 4 1,-5-2-349,-5 2 1,-2 2-1,-2 6 411,-5-2 0,3 8 0,-8 11 0,-3 4 0,-1 4 344,-3 4 1,-6 11 0,0 10 0,0 0 538,-2 0 1,7 12 0,-5-1 0,4 1 15,2 0 0,7-3 0,1-3 0,3-4-146,4-2 0,2-2 0,4-6 0,2-1-313,2 1 1,11-9 0,0-4 0,8-3-1,6-3-406,8 0 0,7-11-1113,10-7 0,0-1 0,0-8 53,0 0 1,8-2-1,3-9 1</inkml:trace>
  <inkml:trace contextRef="#ctx0" brushRef="#br0" timeOffset="9">12364 1662 8355,'-19'0'658,"7"-6"1,-1 0 35,-1 2 0,-9 4 0,-2 6 0,2 6 1,0 7 225,-2 6 0,5 6 0,-5 10-709,4 3 0,4 8 0,3 0 0,4 6 0,1 6 600,5 3 1,-4-5-623,2 6 1,-1-5 0,7 3-1,-2-2-405,-4-3 1,4-3 0,-4-4-1,4-5 1,0-5-629,-5-5 1,5-10-1,-6-4 1,2-4-1653,0-2 0,-9-11 1455,3-8 1,-5-25-1,-2-14 1</inkml:trace>
  <inkml:trace contextRef="#ctx0" brushRef="#br0" timeOffset="10">11785 2223 10542,'19'0'0,"-1"0"1449,1 0 0,8 0 0,4 0-1138,4 0 0,3 6 1,-1 0-1,0-2 1,1-2-984,-1-2 0,0-2 1,1-4-1,-1-4-1102,0-1 0,1-5 654,-1 3 1,1-12 0,-1-4 0</inkml:trace>
  <inkml:trace contextRef="#ctx0" brushRef="#br0" timeOffset="11">12663 1569 8355,'0'-19'607,"-2"3"1,-3 1 0,-1 3 1835,2-3 0,2 9-1503,2 6 0,0 16-549,0 16 1,-6 3 0,0 6 0,1 7-206,3 8 0,-4 6 1,0-1-1,2 3 1,2 2-33,2 5 1,-7-7 0,1-4-1009,2-8 0,2-2 0,2-11 1,0-5-1,0-5-2067,0-6 0,-2-9 1905,-4-2 1,4-7-1,-7 3 1</inkml:trace>
  <inkml:trace contextRef="#ctx0" brushRef="#br0" timeOffset="12">12401 2036 10975,'21'0'0,"4"0"840,6 0 1,4 0-1,5 0 1,1 0-460,3 0 1,10 6-2724,2 0 1,0 9-1,8-5 1</inkml:trace>
  <inkml:trace contextRef="#ctx0" brushRef="#br0" timeOffset="13">14007 2204 8355,'-6'-13'2116,"0"1"-573,0 8-1186,6-5 0,0 12 0,2 3 0,2 6 0,4 5-234,3 2 1,1-7 0,9-2 0,2 1-123,2-1 1,1-6-1,-3 0 1,2-8-130,-2-8 1,0-5-1,0-4 1,0-1 0,-5-5-224,-3-2 0,-5-3 0,3-5 0,-7 2 98,-4 4 0,-2 4 0,0 8 0,0 0 144,0 1 0,0 9 94,0 9 1,-8 15 0,-3 12 0,1 2 174,4 4 0,-3 9 0,3 1 0,2-1 57,2-3 0,2-1 0,0-3-139,0-4 0,2-6 1,2-11-1,4-3 72,3-3 1,1-2 0,7-10 0,0-6 0,-1-11-47,1-6 0,0 2 0,-1-6 1,1-2-124,0-3 0,-1 7 0,1 2 0,0 3-35,-1-1 0,-1 6 0,-3 9 60,-1 1 1,-1 3 0,5 8 0,-3 2 67,-1 3 0,-7 13 0,5-1 0,-1 4 143,0 4 0,-4-7 1,5 5-1,-3-2 18,-4 2 1,5-4 0,-3 4-186,-2-4 0,-2-3 0,-2 1-157,0 0 1,-8-9-1,-5-4 1,-3-4-2714,-3-2 1175,0 0 1,-8-16-1,-2-5 1</inkml:trace>
  <inkml:trace contextRef="#ctx0" brushRef="#br0" timeOffset="14">14456 1475 8355,'0'-18'903,"2"7"0,4 5 1,6 6-3845,5 6 2343,2 5 1,-1 16-1,1 2 1</inkml:trace>
  <inkml:trace contextRef="#ctx0" brushRef="#br0" timeOffset="15">16305 1363 8355,'-29'-10'1143,"2"2"0,14 1-486,1 1 1,7 8 0,-1 13 0,4 8-371,2 8 0,0 12 0,0 7 0,0 4-135,0 2 0,0 13 1,0 3-1,0 3-398,0 4 0,0-2 0,0-9 0,0-8 229,0-8 0,0-6 1,0-11-3435,0-4 2248,-8-4 1,-2-16-1,-9-3 1</inkml:trace>
  <inkml:trace contextRef="#ctx0" brushRef="#br0" timeOffset="16">15894 1793 9326,'18'10'192,"3"-1"1,2-7 0,2 2 0,0 2 1007,2-2 1,-4 5 0,6-1-1542,-2 2 0,6-4 0,-2 5 1,4-3-1,5-4 0,1-2 0,5-2-3210,1 0 3044,3 0 0,-2 0 0,-2 0 0</inkml:trace>
  <inkml:trace contextRef="#ctx0" brushRef="#br0" timeOffset="17">16771 1830 9996,'-18'0'360,"-1"0"1,0 9 0,-1 3 0,-3 5 254,-2 1 1,-6 9-1,6 4 1,2 5-275,2 1 1,9 2-1,2 3 1,1-1-1,5-3 4,2-5 0,10-10-239,5 2 0,3-7 0,5-5 1,2-7-1,4-4 0,0-4 264,0-4 0,4-13-235,-6-12 1,-2-4 0,-9-3 0,-3 1 0,-3 0 0,-4-1-618,-2 1 1,-10 2-1,-7 4-744,-8 6 0,1 6-989,-9 7 0,-9 3 0,-8 9 1</inkml:trace>
  <inkml:trace contextRef="#ctx0" brushRef="#br0" timeOffset="18">18807 1924 8355,'0'-40'351,"0"-3"1,0 3 224,0-3 0,0 3 1,0 3-1,-2 0 1,-2-1-79,-2 1 1,-7 6-1,5 2-220,-2 2 0,3 8 0,-5 9 0,-3 1-254,-1 5 0,-9 2 0,-2 4 0,-2 6 0,-4 9-16,-3 6 0,1 14 0,2-1 0,2 1-44,-2 4 1,6 7 0,4-2 0,6 1 70,5 5 1,8-4 0,-1 0-1,8-3 1,7-3 0,6-5 414,11-6-430,7-4 1,11-10-1,5-5 1,4-5 0,2-5-1,2-6 1,2-7-1,1-7-1325,-7-3 1064,-7-8 1,-5 6-1,-5-6 1,-6 0-271,-2 0 0,-14 6-1049,4-2 1559,-13 4 0,0 13 0,-12 8 1,-7 12-1,-3 9 423,-3 4 1,7 2 0,1-4-1,3 4 133,4 2 1,2 0-397,2 2 0,0-4 0,2-8 0,4-3 0,6-3 189,5-7 0,2-4-274,-1-2 0,1-2 0,0-4 0,1-7 1,1-3-1,0-5-160,-4-4 0,-5 4 0,3-4 100,-3 5 0,-8 7-2678,2 1 2359,-4 8 0,-2-3 0,0 14 1,0 5-1,0 5 688,0 1 62,0-7 0,0 5 220,0-3 0,3-5 0,1-4-551,2-8 1,8-6-1,-1-9 1,1 0 0,1 1-1,-3 1-241,3 5 0,-1-5 146,-1 5 0,3 3 0,-3 3-458,4 4 201,1 2 0,-5 8 0,-3 5 0,-2 3 0,-4 3 0,-1 0 237,-3-1 1,0 1 447,0 0 0,0-1 523,0 1-979,8-9 0,2-3 0,9-11 0,0-5 0,-1-1-907,1-5-501,0 7 0,-1-2 0,1 6-1864,0-3 3186,-1 1 0,1 14 0,0 3 1</inkml:trace>
  <inkml:trace contextRef="#ctx0" brushRef="#br0" timeOffset="19">19946 1849 13484,'0'27'0,"0"4"451,0 4 1,7 11 0,1 6-185,2 8 0,3 2 0,3 11 0,-1 2 0,-5-3 0,-1 1-253,-5 4 0,-2-3 0,-2 7 0,-2-6 1,-4-6-1,-5-9 0,-1-8-651,-1-9 1,7-5 81,-6-7 0,5-13 1,-3-14-1,0-8-355,-1-8 0,5-15 0,-4-13 0,-1-11-931,1-10 1382,6-17 1,-13-8 0,7-17 0</inkml:trace>
  <inkml:trace contextRef="#ctx0" brushRef="#br0" timeOffset="20">19872 1924 8355,'18'-36'0,"1"5"0,0 6 224,-1 5 1,1 9 2091,0 5-1926,0 4 0,-1 2 1,1 2-1,-3 4-104,-3 7 1,1 5-1,-7 5 1,-3 4-161,-2 2 1,-2 2-1,0 7 1,0-1-130,0 0 1,-8-1 0,-5-3 0,-3-4 0,-3-2 0,0-4 1,7-5-1,1-3-5071,3-3 4195,-6-7 1,28-14-1,-1-11 1</inkml:trace>
  <inkml:trace contextRef="#ctx0" brushRef="#br0" timeOffset="21">20395 1905 8355,'0'19'660,"0"-1"0,0 1 0,-2 2 0,-3 2 0,-1 2 35,2-3 1,0 7 0,0 0-591,-2 0 0,-1-2 0,7-8 0,2 0 0,5 0-59,5-1 1,5-10-1,1-8 1,1-10-633,0-6 0,-7-9 1,1-2-1,1-2 1,1-3-137,-3 3 0,3-4 0,-7 8-203,2 2 0,-3 3 1281,5 1 1,-2 11 0,3 8 0,-7 10 486,-4 7 0,-2 8 0,0 2-401,0 2 0,2-4 0,2 4 0,5 0 0,1-2-49,5 0 0,-5-2 1,2-7-363,3 1 1,2-9 0,1-4 0,1-3 0,0-3-213,-1 0 0,1-11 1,0-5 176,-1-7 1,1-10-1,0-1-862,-1-7 1,-5-3-1,-1-10 1,3-6 0,1-6-2909,3-11 3617,-9 2 1,15-16-1,-4 6 1</inkml:trace>
  <inkml:trace contextRef="#ctx0" brushRef="#br0" timeOffset="22">21030 1401 8443,'10'-29'3090,"-2"2"-2216,-8 8 1,0 11 0,0 8-643,0 10 0,-2 21 0,-2 9 0,-2 3 0,0 7 246,-3 4 0,7 2 0,-4 17-318,4 3 0,0 5 1,-2-2-1,-2-2 0,1-6 133,3-7 1,4-12-598,5 4 0,-5-8 1,6-13-1,-2-4-4363,0-6 3036,1-13 0,-7-28 0,0-15 1</inkml:trace>
  <inkml:trace contextRef="#ctx0" brushRef="#br0" timeOffset="23">20806 1700 8355,'0'12'1116,"0"0"1,10-7 0,9 1-1,12-2 1,8 0 0,7 2-639,2-1 1,1-3 0,7-2 178,0 0 1,-6 0-3116,0 0 0,0-9 1,6-1-1</inkml:trace>
  <inkml:trace contextRef="#ctx0" brushRef="#br0" timeOffset="24">21366 2054 9086,'10'0'832,"7"0"1,-13 0 0,8 0 0,3 0-202,2 0 1,-5-6-1,0-2 1,3 0-481,2-1 1,1-3 0,1 4 0,0-1-219,-1 1 1,1-7-1,0 3 1,-3-5-78,-3-1 0,-5 5 0,-8 1-266,0-3-52,0 7 0,-8 0 0,-7 8 0,-6 2 258,-3 4 1,-8 4-1,5 11 1,-2 2 372,-4 2 1,4 6 0,0-4-1,2 0-166,4 0 1,5 4 0,5-6 0,5-2 627,0-3 1,5-1-1,-1 0 1,11-3-121,11-3 1,9 1 0,13-5 0,3-1-724,7 0 1,10-1-1,5-10 1,1-1-2247,4-2 0,-5-8 1,-1 3-1</inkml:trace>
  <inkml:trace contextRef="#ctx0" brushRef="#br0" timeOffset="25">5192 3829 10350,'4'-11'0,"-4"5"1479,-8 4 0,-7 2-1311,-3 0 0,-7 0 0,-2 0 1,0 0 22,0 0 1,-4 2 0,4 2-62,-2 2 1,4 1 0,-4-7-1,2 0 18,4 0 1,-4 0 0,2 0-1,2 0-109,3 0 0,1 0 0,0 0 0,0 0-82,1 0 1,-1 0-16,0 0 0,7 6 0,2 2-10,1 3 0,3 1 1,6 7-1,0 1 1,-2 3 27,-4 2 0,4 8 0,-5-1 1,5 1 23,2-2 1,0 10-1,0-3 1,-2 1 68,-4 1 1,2-3 0,-6 0 0,1-1 41,5-5 1,-4 4-1,0-6 1,-1 2-6,1 0 1,2-8 0,6 4 0,-2-2-17,-5 0 0,5 0 0,-4-7 1,4 1-5,2 0 0,2-1 0,2 1 0,2 0-81,-1 0 0,3-7 0,0 0-10,3 3 1,1-5 0,7 1 0,-1-3 0,1-4 54,0-2 0,8-2 1,4 0-1,4-2-13,3-4 1,5-2 0,3-7 0,1 3-132,5-3 0,-6-1 0,-5-1 0,-5 2-429,-5 3 1,-8 2 0,2-5 0,-5 5-2715,-1 1 1988,-9-5 1,-1 3 0,-9-7 0</inkml:trace>
  <inkml:trace contextRef="#ctx0" brushRef="#br0" timeOffset="26">4650 4538 8355,'9'-10'1107,"-5"-5"0,8 9-584,3 2 0,1-4 0,5 0 1,2-1-1,4-1 0,2 2 1,2-3-1,0 3 1,0 0 1,-6-5-1,4 7-792,-2 2 0,0-5 0,-4 3 1,2 0-1,-2 0 339,-2 0 1,-3-7-2422,1 7 1,0-9-1,-1 5 1</inkml:trace>
  <inkml:trace contextRef="#ctx0" brushRef="#br0" timeOffset="27">4931 3847 13682,'-2'19'0,"-3"2"0,-1 4 0,0 6 0,0 4 0,-1 2 544,3 1 1,-4 7-1,0 5 1,-1 4-355,1 2 0,-4 6 0,5 1 0,1-3-31,-2-2 1,6-8 0,-6-2 0,1-3-300,1-3 0,0-5 1,6-4-1,0-4-1066,0-2 0,0-2-3419,0-6 3642,0 0 1,-8-9 0,-3-2 0</inkml:trace>
  <inkml:trace contextRef="#ctx0" brushRef="#br0" timeOffset="28">6107 3754 8355,'-2'-10'399,"-4"3"0,2 5 1,-9 2-1,-1 2 1,-3 7 507,-1 9-711,-1 1 1,-2 16 49,-4-4 1,4 7 0,-6 5 0,3 7 79,-1 4 1,0 10 0,6 5-1,2 6 1,3 3-59,1 3 1,7 9 0,-4-3 0,2 0-154,3-6 0,3 6 0,2-14 0,2-1 0,5-1 1,1-13-1,6 0 1,-1-10-1,1-7 49,3-5 0,2-9 0,-1 0 0,1-5-153,0-5 1,-7-5-1,-1 3 322,-3-3-3714,6-7 1308,-12 3 0,7 0 0,-9 3 0</inkml:trace>
  <inkml:trace contextRef="#ctx0" brushRef="#br0" timeOffset="29">6630 3941 8355,'-19'0'1510,"1"0"-812,-1 0 0,9 2 0,6 4 0,8 4-42,8 1 1,13-3-1,-18-8-578</inkml:trace>
  <inkml:trace contextRef="#ctx0" brushRef="#br0" timeOffset="30">7134 4352 10604,'-27'18'0,"-4"3"0,-6 4 0,-7 6 0,-5 4 0,-5 3 577,-2-1 1,0 0 0,2 1 0,2-3-1,4-2 1,2-4-390,5-2 1,3-2-132,7-6 1,-2-7 0,8-1-146,2-3 1,13-2 0,10-8-1044,10-4 1,13 2 0,4-9 0,4-1 264,9-3 0,-3 5 1,9-1-1,-1 1 706,5 1 0,4-13 0,2 3 0</inkml:trace>
  <inkml:trace contextRef="#ctx0" brushRef="#br0" timeOffset="31">7060 4632 8355,'18'-9'2757,"-9"9"-1894,-9 0 1,-11 7-1,-12 9-637,-1 3 0,-10-5 0,3 13 0,-4-2 0,-2 0-53,-1-2 0,-1 4 0,-3 0 0,-1 0-174,1 0 0,-1 4 0,1-4 0,5 0-157,2 0 0,-3-2 0,11-6 0,0-3-1404,0-3 1,2 1 848,7-8 1,9-8 0,7-12 0,9-9-84,3-8 1,11-13-1,8-3 1</inkml:trace>
  <inkml:trace contextRef="#ctx0" brushRef="#br0" timeOffset="32">6630 4426 8355,'6'-12'1481,"1"-1"-778,-1 9 0,-6-2 1,0 12-125,0 7 0,0 5 0,0 7 0,0 6-256,0 5 1,0 7-1,2 5 1,4 2-185,7 2 0,-3 0 0,2-11 1,1 3-3,-3-3 1,5-1 0,-9-5 0,0-2-743,3-2 0,-7-8 1,6 2-3019,0-4 2296,-6-3 0,13-9 0,-9-11 949,-2-15 0,7-18 0,-1-13 0</inkml:trace>
  <inkml:trace contextRef="#ctx0" brushRef="#br0" timeOffset="33">6910 4370 8355,'0'-8'977,"0"8"1,-6 10 0,0 15-1,0 6-493,-3 5 1,7 3 0,-4 5-142,4 5 1,2-1 0,0 2-1,0 0-182,0-2 1,0 3 0,0-7 0,2-2-1,2-5-191,2-6 1,3 2 0,-5-8 0,4-2-2429,3-2 0,1-3 1,7 1-1</inkml:trace>
  <inkml:trace contextRef="#ctx0" brushRef="#br0" timeOffset="34">7900 4706 8355,'0'-12'0,"0"0"0,0-3 246,0-2 0,6-1 1,1-3 175,-3-4 1,4 2-1,-2-6 1,1 0 187,1 0 0,-6 0 0,6-2 0,-2 4-381,1 0 1,-1 6 0,-4-4 0,2 5 62,2 1 1,-2 6-166,-10 1 1,2 8 0,-8-2 0,-5 4-228,-6 2 1,0 8 0,-6 6 0,0 7-1,2 6-24,0 2 1,-4 2 0,6 9 0,5 1 75,5 3 1,7-1-1,8-5 1,0-3-16,0-4 0,4-6 0,6-10 0,11-5 22,6-2 0,4-4 0,4-10 0,-1-6-280,-3-5 1,-2-4 0,2-4 0,-6-4-167,-4 0 1,-9-4-1,-2 6 223,-1-2 0,-3 4 0,-6-4 0,0 2-160,0 4 0,-8 11 719,-5 6 0,-1 6 0,1 6-38,7 6 1,-2 5-1,1 2 1,3 1 0,2 3 179,2 2 1,0 0-1,0-6 1,2-1-188,4 1 1,5-2-1,8-5 1,-1-6-115,1-4 0,2-2 1,4 0-1,4-2-214,0-4 0,4-10 0,-6-11 0,0-3-228,0-3 0,4-8 1,-6-5 1,-2-2 1,6 5 0,0-7 0,2-4 0,-2-4-47,-2-4 1,-2-3 0,-7 3 293,1-6 1,-2 5 0,-3 7 0,-3 13 0,-3 10 1265,-4 8-717,-2 4 0,-4 27 1,-4 15-1,-7 16-208,-3 13 1,3 12 0,1 7 0,-3 8-160,-1 10 1,7-37-1,1 3 1,1 11-1,0 1 1,0 3-1,1 1-42,-1 2 0,0 1 1,1 3-1,1 0 1,0-6-1,0-1 1,0-2-1,2 0-292,0-2 1,1-1 0,1-4-1,0-2 1,3 43 23,5-13 1,-1-16-1,11-11 1,3-10 97,1-13 0,0-10 0,0-15 0,1-5 76,3-5 1,8-19 0,-1-10 0,3-12-1,2-13-53,1-8 0,-9-9 0,-4-12 1,-7-6-284,-5-4 0,-5-1 0,-12 5 1,-7 8-12,-7 9 0,-11 8 1,0 14-1,-5 10 298,-5 12 1,-5 7-1,3 6 1,-3 7 7,3 4 0,4 2 0,3 2 0,5 4-719,2 7 1,4 3-69,11 3 0,-5 8 0,7 2 1</inkml:trace>
  <inkml:trace contextRef="#ctx0" brushRef="#br0" timeOffset="35">10440 3997 8355,'-19'-25'590,"1"0"1,-1 2-138,0 11 0,1-3 0,-1 7 1,0 0 66,1-1 1,-1 3-1,0 6 1,1 2-366,-1 4 1,0 7 0,1 12-1,1 6 30,5 4 1,-5 2-1,7 5 1,-1 6 53,5 8 1,4 10 0,2-2 0,0 3-10,0 3 1,8 3 0,5 2 0,3-3-25,3-3 1,0 1 0,-1-5-133,1 1 1,-7-6-1,-1 3 1,-3-7-1,-4-5-411,-2-1 0,-2-8 1,-2-1-1,-4-8-192,-6-8 1,-7-4-1,-4-4 1,-2-5-719,2-6 1,1-3 0,-1-8 0,-2-7-29,2-13 0,-4-10 1040,2-9 0,-8-12 0,4-10 1</inkml:trace>
  <inkml:trace contextRef="#ctx0" brushRef="#br0" timeOffset="36">9805 4763 8355,'0'-19'781,"2"0"1,7 3 0,7 1-232,7 3 1,10 5 0,0-3-112,9 2 1,1 1 0,9 7-1,0 0 1,-4 0-582,0 0 0,-9 0 0,7 3-2760,-1 3 1530,-5-4 0,14 14 0,-6-5 0</inkml:trace>
  <inkml:trace contextRef="#ctx0" brushRef="#br0" timeOffset="37">10720 4482 8355,'-12'-6'0,"-1"0"0,7 0 435,-6 6 0,-1 2 0,-5 2 0,-1 4 1,2 3 371,5 3 1,-5 9 0,5 4-1,-5 2-793,-1 4 1,5-4-1,3 2 1,-1 0-49,1-1 1,6 3 0,-2-8 0,6-3-45,6-1 1,-2-8-1,8-3 1,3-2 25,2-4 0,1-1 1,1-3-1,0-3 186,-1-3 0,1-6 0,0-13-276,-1-6 1,1 2-1,-2-2 1,-3-3 0,-4-1 4,-1-2 0,-1 1 0,-4 3 0,2 4-600,-1 2 0,-3 9 663,-2 5 0,0 11 0,0 2-6,0 10 0,0 7 0,0 2 0,0-1 474,0 1 0,0 2 0,0 2 132,0 2 0,0-1 1,0-5-1,0 0-433,0-1-476,8 1 0,2-8-1306,9-5 1,0-4 737,-1-2 0,9-8 0,2-3 1</inkml:trace>
  <inkml:trace contextRef="#ctx0" brushRef="#br0" timeOffset="38">11094 4576 8355,'0'12'1130,"0"1"1,0-1 0,0 7-1,0-1-340,0 1 0,0 0 1,2-1-813,4 1 0,-4 6 1,4 0-1,-3-2 0,-1-2 258,4-3 1,-4-5-413,4-1 1,-2-8-2207,2 2 0,-3-3 0,5-3 1</inkml:trace>
  <inkml:trace contextRef="#ctx0" brushRef="#br0" timeOffset="39">11150 4184 8355,'0'-11'2933,"0"5"-2755,0 12 1,2 5-1657,4 7 0,5 9 0,7 2 1</inkml:trace>
  <inkml:trace contextRef="#ctx0" brushRef="#br0" timeOffset="40">11430 4744 12671,'0'19'979,"0"-1"0,0 1-1595,0 0 544,0-9 0,0-10 0,2-15 0,2-5 271,2-5 0,3-8 1,-3 1-1,4-3 43,1-2 1,3-1 0,-5 1 0,1 2-197,4 4 0,1-3 0,0 10 0,-3 1-2537,2 2 628,3 11 0,10-7 0,2 7 0</inkml:trace>
  <inkml:trace contextRef="#ctx0" brushRef="#br0" timeOffset="41">11561 3866 8355,'-2'-19'38,"-5"1"0,5-1 2039,-4 0-1786,4 9 0,8 6 1,3 14-1,-1 11 0,0 6 33,-4 6 1,0 2-1,1 5 1,1 1-96,-2 3 1,-4 8 0,-4-2-1,-4 4-61,-3 2 0,-1 0 0,-7 0 0,0 0-30,1 0 1,5-2 0,3-2 0,2-5-82,3-1 1,-3-3 0,2-7 0,2-5-184,2-6 1,2-4 0,0-3-16,0 1 0,0-7-401,0 1-233,0-9 0,2 2 0,4-12 0,6-7-1817,5-3 1839,2 6 0,8-15 0,2 4 0</inkml:trace>
  <inkml:trace contextRef="#ctx0" brushRef="#br0" timeOffset="42">11972 4501 8355,'0'-19'3256,"0"7"-2948,0-1 1,-7 11-1,-1 2 1,0 13-1,-3 8 1,3 6 0,-2 2-1,1 4 1,1 2-200,4 2 0,2-5 0,2-3 0,0-2-414,0-5 0,0-1 174,0-2 1,8-9 0,3-6-323,-1-8 1,7-6-1,-7-11 1,2-2-107,1-2 0,-1-6 0,7 4 0,0-2 355,-1-4 0,-5 0 1,-1 2-1,1 6 196,-3 4 1,7 4 1282,-5 5-800,-4 4 1,3 16-1,-7 7 1,2 5-1,-2 5-75,-2-2 1,-2 4-1,0 0 1,2 0-110,5 0 1,-5 0-1,6-4 1,-2 2-434,1-3 0,5-7 0,-4-5 1,1 1-1105,-1-1 0,6-6-473,-1 2 1,3-6 933,3-6 1,0-12 0,-1-11 0</inkml:trace>
  <inkml:trace contextRef="#ctx0" brushRef="#br0" timeOffset="43">12532 4408 8355,'0'18'0,"0"1"818,0 0 0,0 1 1,0 3-111,0 2 1,0 6 0,0-4 0,0 2-483,0 5 0,0-1 0,0 0 0,2-6-307,4-6 1,-4 1-94,5-9 141,-5-5 0,-2-2 0,0-12 14,0-6 0,0-7 0,0-6 0,0-6 96,0-4 1,6-3-1,2 1 1,2 0-1,5 1-28,2 5 0,1-2 0,3 8 0,2 4-164,2 7 0,0-1 0,-7 9 0,1 2-2213,0 2 1,-1 2 1383,1 0 1,0 8 0,-1 3 0</inkml:trace>
  <inkml:trace contextRef="#ctx0" brushRef="#br0" timeOffset="44">12849 4650 8355,'0'11'1247,"2"3"35,5-7 0,5-10 0,9-9-1136,-2-5 1,10-1 0,-11-1 0,3-2-360,0-4 0,-9 5 0,-1-5 1,-1 4-161,0 2 0,-5 1 0,1-1 85,-4 0 1,-10 9 0,-5 4 222,-3 4 0,-3 4 1,0 4-1,0 6 395,1 5 0,-1 2 0,3 1 79,3 5 1,-1-2 0,5 8 0,1 2-345,0 3 1,1-5 0,7-2-1,0-2 1,2-4-86,5-2 1,3-3 0,9-1 0,-1-5-546,1-6 1,0-3 0,2-3 0,3-3-118,8-3 1,1-4 0,0-9 0,-2-2 118,2-3 0,1-3 1,-1-7-1,-2 3 348,2-2 1,-6-2 0,0-3 0,-4 3 243,-4 4 1,1-2-1,-11 8 874,1 2 0,-8 4-218,-2 7 0,-8 4 1,-13 10-271,-4 4 0,4 4 0,-4 9 1,7 0-1,3-1-17,3 1 0,8 0 1,-3-1-322,5 1 0,2 0 0,2-1 0,5 1 0,5 0 99,5-1 0,8 1 0,2 0 1,0-1 79,-1 1 1,6 0-1,-7 2 1,-5 1-133,-5 3 1,-1 0 0,-7-6-1,-3 0-69,-2-1 0,-4 1 0,-7-3 1,-9-1-357,-11-3 1,0-1 0,-3 1 0,1-5-1914,2-5 0,-14-2 0,3 0 1</inkml:trace>
  <inkml:trace contextRef="#ctx0" brushRef="#br0" timeOffset="45">14773 4669 8355,'-29'19'334,"4"-1"0,0 1 1,4 0 157,5 0 0,10 5 0,-1 1 0,5-2 0,2-2-170,0-2 1,9-1 0,5-1 0,9-5-396,8-5 0,4-5 0,3-2 0,-1 0 23,0 0 1,-1-9 0,-3-3-1,-4-5-255,-2-1 0,-2-7 0,-6 0 0,-3 0-231,-3-2 1,1 6-1,-8-4 1,-1 2 119,-3-2 1,-2 11 0,0-5 1208,0 3 1,-2 9-348,-5 7 1,3 11 0,-6 14-181,1 6 0,-3-2 1,6 2-1,2 0 1,2-2 93,2-4 1,0 2 0,2-2-1,2-2-339,2-2 1,9-9 0,-3-2-151,5-1 1,1-3 0,-1-8 0,-3-4 35,-1-7 1,-3 1-1,5-5 1,-3-4-202,3 1 1,-5-1-1,3 0 1,1-2-144,3-2 1,-1 1 0,-1 5 0,-3 2 209,3 5 0,1 3 374,3 9 0,-9 3 0,-3 3 129,-5 6 0,4 5 0,0 2 0,-2-1 0,-2 1 382,-2 0 1,2-1-73,5 1 0,3-9-506,9-4 0,-7-10 0,1-4 0,-1-2-236,-2-5 0,7-1 0,-4-3 0,3 0 15,3 1 0,6 1 0,0 4 1,-3 7-84,-1 4 1,-2 2 0,0 0 426,-1 0 1,1 8 0,-2 5 0,-3 6 131,-2 5 0,-7-3 0,1 6-144,-4 0 1,0-6-1,2 4 1,2-4-99,-1-3-1768,-3-7-216,-11-3 0,-1-16 0,-9-3 0</inkml:trace>
  <inkml:trace contextRef="#ctx0" brushRef="#br0" timeOffset="46">15315 4128 10398,'18'0'-544,"-5"0"-486,-1 0 0,1 0 0,5 0 0</inkml:trace>
  <inkml:trace contextRef="#ctx0" brushRef="#br0" timeOffset="47">17089 4744 8355,'-12'-6'500,"-1"-1"1,9-1 0,-4 4 1538,-1-2-1576,7-1 1,2 7-1,13 3 1,3 1-240,3 2 1,8 0 0,4-6-333,4 0 0,3-2 0,-1-4 0,0-9-97,1-8 0,-9 3 0,-4-7 1,-5 2-1,-3-2-430,-4-2 0,-5 4 0,-8-4 0,-2 2 235,-4 4 0,-5 4 0,-8 5 0,-1 3 452,-5 3 0,2 2 0,-8 8 0,0 4 413,2 7 1,0 10 0,6 4 0,-2 4-176,2 8 1,4-2 0,5 7 0,3-2-131,3 1 1,2-3 0,8 3-1,2-6-247,2-5 0,15 1 0,-2-10 0,4-5-286,4-3 0,-5-11 0,12 0-205,5-8 0,1-6 0,9-11 0,5-4 0,2-6-601,0-4 1,9-1 1114,-16 5 0,10-12 0,-12 3 0</inkml:trace>
  <inkml:trace contextRef="#ctx0" brushRef="#br0" timeOffset="48">17929 4408 8355,'-18'0'0,"-1"0"0,-2 2 0,-2 4 646,-1 6 1,-10 7 0,5 4 0,0 4 88,4 2 0,-2 2 1,5 6-1,3-1-413,4-5 0,11 4 1,-2-6-400,4 0 0,2-2 0,2-10 0,4-5 0,7-6-108,3-3 1,9-3 0,0-3 0,0-3-320,2-6 0,-6-5 1,4-1-1,-7-1-173,-5 0 0,1-6 0,-5-2 0,-1 0 419,0 0 1,-2 2 0,-6 7 0,0-1 462,0 0-161,0 1 0,0 9 0,-2 9 0,-2 11 616,-2 5 0,-7 9 1,5 2-1,0 0 73,0 0 0,1 6 1,7-4-702,0 1 0,0 3 0,2-8 0,5-3 0,5-3-756,5-6 0,8-5 0,2-8 0,2 0-286,4 0 1,10-8-1,7-5 585,4-3 0,2-11 0,0-2 1</inkml:trace>
  <inkml:trace contextRef="#ctx0" brushRef="#br0" timeOffset="49">18602 4482 8158,'0'-18'-66,"0"-1"1,-9 9 0,-3 3 1069,-5 5 1,-10 2 0,-4 2 0,-4 7-344,-2 9 0,-1 1 0,1 8 0,0 0 1,1 4-213,5 4 0,4 1 0,9-3 1,1-4-431,5-2 1,3 4 0,9-6-173,0-2 0,9-2 0,5-5 1,9-3 145,8-7 1,4-4-1,5-2 1,1-2-768,3-4 1,-1-5 0,-5-7 0,-1-1-739,0 0 0,1-8 1,-3-4-1,-2-4 1119,-2-3 0,-6-5 1,4-3-1,-2-2 372,-4-3 1,-8-12 0,-5-3 77,-2 0 0,-1 1 1,-7 9-1,0 2 1,0 6 1169,0 11 1,-7 8 0,-1 12-187,-2 5 0,6 6 1,-3 12-1,5 6-764,2 5 1,-6 12 0,0 8-1,0 11 22,-3 6 0,7 2 1,-4 2-1,4 5-196,2 5 1,0 3 0,0-5 0,0-8-273,0-6 0,0-13 1,0 1-760,0-7 466,0-10 1,2-7 241,4-16 0,-2-10 1,9-15-1,1-4 1,3-2-86,2 0 1,5 8 0,1-2 0,0 4 105,2 3 1,-6 1 0,4 5 619,-4 5 1,-3 7 108,1 7 0,-9 9 1,-3 9-1,-5-2-254,-2-2 1,0 4-1,0 0 1,0-3-404,0-1 1,0-2-1,2-3-993,4-3 1,-2-3-1,9-6-361,1 3 1,3-1 0,1-6 0</inkml:trace>
  <inkml:trace contextRef="#ctx0" brushRef="#br0" timeOffset="50">20843 4053 8355,'-19'-19'0,"1"0"0,-3 3 0,-2 3 730,-2 7 1,-8-2 0,2 2 0,-4 1-161,-3 3 0,1 7 1,-1 5-1,3 9 1,4 3-318,6 5 1,0-4 0,4 10 0,5 5-44,-1 3 1,9 17-1,2 1 1,4 3 167,2 2 0,0 7 0,0-1 0,0 5-103,0 0 0,0 3 0,0-9 0,0 2-235,0-3 0,-2-4 1,-5-10-1,-5-4 35,-5-6 0,5-7 0,-1-6-1269,-1-6 0,-3-6-32,-1-7 1,5-12 0,3-14 0,-1-9-2652,1-8 3355,6-13 1,-13-12 0,7-10 0</inkml:trace>
  <inkml:trace contextRef="#ctx0" brushRef="#br0" timeOffset="51">20077 4669 8355,'0'-19'1755,"0"1"1,2 7 0,2 3-1338,3 0 1,15 6-1,1-5 1,6 5-449,2 2 0,1-2 0,5-2 1,0-2 110,1 2 0,-1 2 1,-2 0-1255,-4-5 1,3 5-1,-7-6 1,0 2-385,0 0 0,-3-3 0,-5 3 1970,0-6 753,-9 3 0,-1 3-199,-9 12 1,6 5 0,0 7 0,0 3-465,2 4 1,-3-2-1,5 8 1,0 0-199,1-2 0,-7 6 0,2-5 0,-2-1-32,3-5 1,-5-3 150,4-2-242,-4 0 0,-2-17 1,0-9-70,0-7 1,0-13 0,0-4 0,2-4 0,4-3-149,7 1 1,3-1-1,3 1 1,0 2-451,-1 4 1,1 4 0,0 10-1,-1 5-3234,1 5 1,0-1 3030,-1 2 1,1 8-1,0 8 1</inkml:trace>
  <inkml:trace contextRef="#ctx0" brushRef="#br0" timeOffset="52">21142 4520 8355,'-2'-13'2533,"-5"3"-1895,-5 2 1,2 1 0,-3 7-152,-1 0 1,-3 9-1,0 3 1,3 7-430,1 6 1,9 2 0,-2 6 0,4-2-97,2 2 0,0-4 0,0 0 0,2-2-20,4-4 1,-2-8 0,9-5-35,1-2 1,3-1 0,2-7 0,-1-3-54,1-3 1,6-6-1,0-13 1,-2-4-160,-3 0 0,-7-7 1,-3 7 23,-1 0 1,-1 0 0,-4 7-1,2-3 235,-2 2 1,-1 8 0,-6 5-1,-3 2-50,-6 3 1,1 5 0,-1 7 453,-3 5 0,7 5 0,2 1 0,4 1-148,2 0 0,0-7 0,0 1-137,0 1 1,8 1-1,5-3 1,3-6-58,3-4 0,0-2 1,-1 0-1,1-2-13,0-4 1,-1 4-1,1-4 1,0 2-9,-1-3 1,-5 5 37,-1-4 1,-1 12 0,1 7-1,-6 3 100,-4 3 1,-2-4 0,0 1 0,0 5 205,0 0 0,0 0 15,0-3-321,0-7 0,6-5 0,3-12 0,-1-9 0,0-8 0,7 2 0,-3-6 0,5 3-303,2-1 1,-1 0-1,1 6 1,0 2-668,-1 5 1,-5 2 686,-1 3 0,-6 12 0,5-3 510,-3 6 1,-2 6 0,-6 11 47,0 7 0,-2-12 0,-2-1 0,-2-2 160,2-1-467,2-5 1,2-5 0,0-12-96,0-7 0,6-4 1,2-1-1,1-1-226,-1 0 1,6 1 0,-1-1-257,3 0 1,3 9 568,0 4 1,-1 4 0,-1 4-139,-5 4 0,3 4 0,-7 9 578,3 0 1,-5-7-1,4 1 1,1 1-89,-1 3 0,3 1 1,5 1-1,1-2-216,0-5 0,-7-1 0,0-7-383,3 2 0,-5 0 1,3-8-33,1-4 0,-3 4 0,-1-6-166,-2-1 1,7-1 0,-5-9 150,1 0 0,3 7 0,-8 0 0,1-1 228,1 3 1,-4-7 0,6 5 0,-1-5 321,-5-2 1,4 1 0,-2-1-224,-1 0 1,-3 7 0,-2-1 968,0-1 1,0 4-381,0-3 0,0 7-546,0-7-183,0 9 270,0-4 0,0 8 1,-7 2-32,1 4 1,-2-4 0,4 7 0,-5-3-9,-1 0 1,4 7-1,-5-5-33,3 2 1,-4 3 0,5 5-1,1 1 1,0 0 40,0-1 1,0 3 0,6 2-22,0 2 1,0 0 0,2-7-1,2 1 1,4 0-155,2 0 1,3-3 0,8-3 0,2-7-593,1-4 0,8-2 1,-5 0-1,2 0-943,4 0 1,-4-2-1,0-2 570,-2-3 0,6-7 0,-4 4 0</inkml:trace>
  <inkml:trace contextRef="#ctx0" brushRef="#br0" timeOffset="53">22711 3605 8355,'-2'-13'1987,"-5"1"0,5 5-1399,-4-5 1,6 8 0,6 0 0,7 8-61,3 8 1,5 13 0,4 6-1,6 7-83,4 5 1,3-1 0,-1 10-109,0 6 0,1 2 1,-1 13-1,0 3-304,1 1 1,-9 14 0,-6 3 0,-9 3 0,-8 3-311,-3 0 0,-7-48 1,-1 1-1,0-3 0,-2 0 1,-10 48-117,-2-3 0,7-46 0,-3 0 0,0-1 1,-3-1-1,-23 40-2065,-9-8 0,-4 0 1,-2-13-1</inkml:trace>
  <inkml:trace contextRef="#ctx0" brushRef="#br0" timeOffset="54">23943 4875 15855,'-12'-3'-2458,"-1"-3"0,-7 4 1,-9-6-1</inkml:trace>
  <inkml:trace contextRef="#ctx0" brushRef="#br0" timeOffset="55">2073 6705 11258,'0'19'0,"2"-1"0,2 3 0,3 6 0,-3 8 614,-2 7 0,-4 12 1,-2 0-1,-5 8 1,1 4-1,-2 5-369,-1 1 1,7 5-1,-4 0 1,2 0-1,-3-7 1,1-5-450,0-11 1,1-7-1,7-11 1,0-5-1,0-13 1,2-18-2163,5-24 1,3-18-1,9-14 1</inkml:trace>
  <inkml:trace contextRef="#ctx0" brushRef="#br0" timeOffset="56">1812 7097 8355,'-13'29'602,"1"-4"0,8-2 1,-3 0 304,5 2 1,11-3 0,3-7 0,7-5-571,6-1 0,4-3 0,8-6-193,0 0 1,7-8-1,2-7 1,-1-6-1,3-6-855,0-2 0,-1-8-1382,3-7 1,4-8-1,-6 5 1</inkml:trace>
  <inkml:trace contextRef="#ctx0" brushRef="#br0" timeOffset="57">2391 6761 8355,'-9'37'388,"5"1"1,-6-1 185,1 0 1,3 7-1,6 2 1,0 1-1,0 5-154,0 2 0,0 0 0,0-2 1,0-4-76,0-3 0,2-1 1,2-9-1,5-4-164,1-6 1,-6-4-562,3-2 1,-3-11 0,0-8-139,2-10 1,0-15 0,-4-4 0,2-3-122,3 1 0,7 9 1,-3-5-1,1 2 97,1 0 0,-1 6 550,7 7 0,-1 10 1,-1 4 311,-5 14 1,-3 5 0,-7 10 0,2 2-1,2 0-3,-2-1 0,0 7 1,1-8 309,1-4 0,2 2 1,-2-6-1,5-4 0,1-7-351,1-4 0,-1-1 1,9-9-1,2-7-502,2-9 1,2-9-1,-5-11 1,3 1-267,-2 0 1,-2-1 0,-5 3 0,-1 2-290,-3 2 1,-5 6 0,3-4 670,-2 2 1,-1 2-1,-10 8 207,-3 5 0,-4 3 0,-9 12 477,1 3 0,-1 4 0,0 11 0,0 4 0,1 4-140,-1 0 0,9 6 1,4-4-1,3 2 18,3-1 0,3 3 0,5-6 0,10 0-321,12-4 1,5-4 0,2-5 0,3-1-718,3-3 1,3-8-1873,4 3 0,4-5 1,-7-2-1</inkml:trace>
  <inkml:trace contextRef="#ctx0" brushRef="#br0" timeOffset="58">5248 7116 8355,'0'-21'0,"0"-4"793,-8 4 1,4-6-1,-9 11-208,-1 3 0,-3-3 0,-4 5 0,-4 1-311,-6 4 0,2 4 1,-2 4-88,-2 4 0,4 0 0,0 11 1,2 6-1,2 4 23,-2 6 1,8 8-1,-1 3 1,7 2 17,5 5 0,-5-1 1,7 12-1,4-1-24,6 1 1,0-2-1,7 6 1,-1-1-71,0-5 1,-3 2 0,3-4-1,-2-4-121,-4 0 0,-1-14 0,-3-5 1,0-6-153,0-6 0,-3-4 0,-3-7-406,-6-6 0,-1-6 0,-3-6 0,-5-9-770,0-7 1,1-10 0,-1-11 497,-4-7 0,4 4 0,-4 1 0,7 3 1,3 3 331,3 4 1,7 10-1,-1 0 773,4 4 1,2 9 0,2 1 406,4 3 1,7 2-1,12 4 1,6-3 423,4-1 0,3-6 0,1 3 1,2 1-827,3 0 0,2-5 1,-5 5-1,1 0-404,-7 0 0,0-5 1,-10 7-1,-2 0-407,-2-3 1,-9 7-1055,1-4 1265,-9 4 0,4 4 0,-6 4 1,2 7 186,3 3 1,-1 3 0,-6 0 0,0-1 0,0 1 1072,0 0 1,0-7-741,0 1 1,0-7-1951,0 6 1,8-8 0,2 5 0</inkml:trace>
  <inkml:trace contextRef="#ctx0" brushRef="#br0" timeOffset="59">5304 7190 8104,'0'19'-790,"8"0"0,3-1 0</inkml:trace>
  <inkml:trace contextRef="#ctx0" brushRef="#br0" timeOffset="60">5491 7657 8788,'0'19'2208,"0"0"-1171,0-1-1187,0-7 0,0-5 1,0-12-1,0-7 99,0-3 0,0-9 0,0-2 1,0-2 104,0-4 1,6-1 0,2 3 0,3 4 80,3 0 0,1 13 0,-1-5 0,-1 5 223,1 3 1,3 3-988,2 8 0,-1 2 1,1 4-2193,0 7 2254,-9 3 1,7 3-1,-7 0 1</inkml:trace>
  <inkml:trace contextRef="#ctx0" brushRef="#br0" timeOffset="61">6033 7396 8767,'-13'-10'478,"1"3"0,-3 5-48,-2 2 0,-1 0 1,-3 0-1,-2 2-79,-2 5 0,0 3 0,7 9 0,1-1-197,5 1 1,-3 0-172,9-1 0,2 1 0,8 0 0,6-3 0,5-1 0,8-3 1,2 3-1,2-1 252,-5-1 0,-1 3 1,-2-3-1,-1 3 1,-1 3-129,-4 0 0,-5-1 1,-10 1-1,-4 0-340,-7-1 1,-6-5 0,-3-3 0,-5 1-483,-2-1 0,-1-6 0,-1 2 0,4-6-1302,0-6 1245,7-4 0,-7-17 0,8-2 0</inkml:trace>
  <inkml:trace contextRef="#ctx0" brushRef="#br0" timeOffset="62">6443 6836 8355,'-8'18'1403,"6"9"1,-15 4-1,5 13-645,-5 6 1,5 4 0,2 2-1,1 2-477,5 4 0,2 2 1,2 5-1,0-7-509,0-4 0,0-10 0,2-4 1,2-5-1,2-4 0,1-4 1,-1-6-5085,0-4 4291,0-11 0,-6 7 0,0-7 0</inkml:trace>
  <inkml:trace contextRef="#ctx0" brushRef="#br0" timeOffset="63">6163 7303 8355,'21'6'816,"4"0"-238,6-2 0,4 4 0,3-1 1,-1-1-843,0 2 1,7-4 0,2 7-977,1-3 0,3 7 0,6-5 0</inkml:trace>
  <inkml:trace contextRef="#ctx0" brushRef="#br0" timeOffset="64">7657 7246 8463,'0'-18'0,"0"-1"0,0 0 0,0 1 0,0-3 0,2 0 0,3 1 0,1 3 1667,-2 0-1361,-2 1 0,-2 3 0,-2 3 0,-6 2 0,-11 3 0,-10 5 0,-6 7 0,-5 7 171,-3 9 1,3 0-452,-3 8 1,-1-2-1,5 2 1,8-4-18,8 0 1,2-6-1,15 4 1,4-7-179,6-5 1,8 3 0,13-3 0,8 4 128,9 1 0,-1 1 0,7 0 75,-2-1 0,-3-1 0,-7-3 0,-5 1 59,-6 6 0,-13-3 0,-6 9 0,-4 0 0,-6 2 25,-8 0 1,-9 5-1,-16-10 1,1-1 122,5-2 0,-4-2 0,6-1 0,0-1-324,4-5 0,4-3 0,3-9 9,-1 0 1,8-2 0,5-5-1,6-5-919,6-5 0,7-3 1,12-3-1,6-4-3042,4-2 3866,11-2 1,2-7 0,8 1 0</inkml:trace>
  <inkml:trace contextRef="#ctx0" brushRef="#br0" timeOffset="65">7919 7321 8355,'6'-18'1150,"0"-1"0,1 6-530,-7 1 0,0 12 0,0 4-258,0 13 0,-7 8 0,-1-1 0,0 8-293,-1 3 1,-3 2-1,6 1 1,2-1-103,1 0 1,3-8 0,0-4 0,0-4-319,0-2 1,3-9-1,3-4 140,6-4 1,3-4 0,-1-4-29,-1-6 1,-1-7-1,7-6 1,0-4 83,-1 0 0,1-6 0,-3 4 1,-1-3-1,-3 3 154,3 6 1,-5-2 0,1 2 272,-3 3-130,7 1 0,-13 13 0,4 10 0,-4 12 354,-2 9 1,0 10 0,0-4 0,0 2-273,0 0 1,0 1-1,0 5 1,0-2-307,0-4 1,0-4-1,0-8 1,2 0-762,4-1 0,5-7 1,7-5 154,1-4 1,0-2-1,1-2 1,5-4-85,6-7 0,-4-12 0,0-4 1</inkml:trace>
  <inkml:trace contextRef="#ctx0" brushRef="#br0" timeOffset="66">8554 7340 8355,'-8'-11'0,"-5"5"0,-4 4 925,-10 10 0,7-3 1,-5 9-413,4 7 1,2-2 0,1 8 0,1 0-245,5 4 0,1 2 0,7 0-295,-2-2 0,0-8 0,8 4 0,4-2-126,6 0 0,7-7 0,4-7 0,4-3 0,2-4-977,4-2 0,5-2 0,3-2 0,3-4 409,-3-6 0,7-13 0,0-4 1</inkml:trace>
  <inkml:trace contextRef="#ctx0" brushRef="#br0" timeOffset="67">8946 7340 8355,'0'-11'811,"-6"1"0,-2 6-314,-3-2 1,-1 0-1,-7 8-72,0 4 1,-1 4-1,-3 9 1,-4 0-175,-2-1 0,6 7 0,-2 2 1,4 0-1,5 0-67,3-4 1,-1 4 0,7-2 0,3-2-183,2-3 1,2-1 0,2 0-1,5-3-396,5-3 0,7-5 0,3-8 1,5 0-961,2 0 1,1 0 0,3 0 401,-2 0 0,0-17 0,6-3 1</inkml:trace>
  <inkml:trace contextRef="#ctx0" brushRef="#br0" timeOffset="68">9264 7377 8355,'0'-12'206,"0"-1"1,-3 7 670,-3-6-585,-4 7 1,-3-9-123,1 8 1,8 2-402,-2 10 150,4-4-34,2 6 1,2-10-325,4-4 0,-2 4-74,8-4 1,-5 4-39,5 2 0,-8 2 228,2 4 0,-10-2 0,-4 8 1,0 3 375,-1 2 0,1-1 0,4-1 1,-2-3 500,2 3 1,2-5 190,2 2 1,2-7 0,4 1-1,6-4-148,5-2 1,2-2 0,-1-4-402,1-7 0,0-3 0,-3-3 1,-1-2-214,-3-4 0,-1 4 0,1-3 1,-6 3-341,-4 2 1,-4 3-1,-4 3 47,-6 7 0,-7 4 1,-2 4 280,2 4 0,-10 4 0,11 9 0,-1 2 134,4 4 0,-1-2 0,3 8 0,-1 2 133,1 2 1,-1 3 0,8-3-1,2-2 19,1-2 1,6-8 0,3 2-382,6-4 0,11-11 0,4-4-171,2-4 0,-4-4 1,6-4-1,2-6-387,3-5 1,5-4 0,-1-2 0,-5-4 0,0 0 208,0 0 1,1-4-1,-5 6 1,-6 3 472,-5 1 0,-1 2 0,0 1 1127,-1-1-900,-7 0 0,-17 9 0,-13 4 0,-4 4 366,-4 2 0,6 6 0,-6 2 0,2 2 23,1 5 0,-1 2 0,6 1 0,2 1-376,5 0 0,4-1-210,8 1 0,8-2 0,4-3 0,7-4 14,6-1 1,4-1-1,8-4 1,1 2 0,-3-1-242,-4-3 0,2 4 0,-8 2 1,-2 3-37,-2 3 1,-11-4-1,-4 3 1,-6 1 291,-6 3 0,-10 8 0,-11 0 0,-2-4-45,-5-7 0,1 1 0,0-7 1,4 0 119,2 1 1,-4-3-516,6-6 0,8-9 0,11-3-367,4-5 1,10 5 0,7-1 286,8-1 1,-1 4 0,8-1-1,-1 1 1,-2 2 176,0-1 0,4-3 0,-4 3 284,2-1 0,2-2 0,6-7 0</inkml:trace>
  <inkml:trace contextRef="#ctx0" brushRef="#br0" timeOffset="69">9936 7545 8355,'19'-8'-1081,"-1"6"1,-1-8 1682,-5 3-425,5 5-314,-15-14 0,12 11-235,-7-7 1,1 8 158,-2-2 536,-4 4 1,5-7 224,-14-3 1,3-3-1,-6 1-4,1 1 0,1 3 0,4-5 1580,-2 3-1197,0 8-896,-3-13 0,5 17 0,-6 0 55,1 11 0,1-1 1,4 2-1,-2 3-333,2 2 1,4 1 0,6-1 65,6-5 1,5 5-1,4-5 1,1 5 331,3 2 0,2-1 0,-4-1 0,0-3 0,-4-1 124,-5 1 0,-10 3 0,3 2-135,-5-1 1,-11 5 0,-3-2 0,-7-4-86,-6-1 1,3-1 0,-8-1 0,3-3-403,5-3 0,1 0 1,2-4-1,1 3-758,-1-3-354,0-2 0,1-11 0,-1-1 1</inkml:trace>
  <inkml:trace contextRef="#ctx0" brushRef="#br0" timeOffset="70">11841 6668 8355,'-19'0'1050,"1"0"-18,-1 0 0,2 2-754,5 4 1,-3 12-1,9 14 1,2 5-1,2 7-10,2 5 1,0 14 0,-2 7 0,-2 5-71,-3 0 0,-5 12 1,4-8-1,-3 2-188,-3-7 0,3-7 1,1-13-1,0-5-197,-1-5 0,7-13 0,-4-8-89,-1-9 1,7-7 0,-4-16 37,4-9 1,10-16 0,5-9-1,6-1-266,5-1 1,-1 3 0,6-6 0,0 5 31,0 8 0,-4-1 0,4 13 432,-2 7 0,-8 6 0,-7 10 234,3 0 1,-7 14 0,-1 7 0,-5 6 0,-2 6 85,0 2 0,-7 3 0,-1-1 0,0 0 129,-1 1 0,3-7 1,6-2-94,0-2 1,2-4-869,5-11 1,3-6 0,9-14 0,-1-9-189,1-5 0,6-5 0,0 4 0,-2-4 270,-3-2 0,-1 6 0,0-4 0,-1 2 450,1 0 0,0 0 0,-3 7 236,-3-1 0,-3 2 423,-4 5 1,-6 4-1,0 8 1,-10 2 51,-7 4 1,-3 10-1,-3 11 1,0 0-334,6 0 0,-1 4 0,7-4 0,1 0-187,4 0 1,4-2 0,2-6-249,0 0 0,8-3 0,6-3 1,7-7-313,4-4 0,6-10 0,-6-7 0,0-6-242,2-3 1,-6-3 0,4 4 0,-7-4 164,-5-2 0,1 6 1,-5-2-40,1 4 802,-6 3 1,4 9 0,-10 9 142,-4 11 1,2 5 0,-6 3 0,1 0-112,5-1 1,2 7 0,2 0 0,2-2-167,4-2 0,7-11 0,10-4 1,4-4-289,2-2 1,0-2 0,6-4 0,-2-9-248,0-7 0,7-1 0,-9-6 1,2 0 38,-2 0 1,3 4 0,-10-4 0,-3 2 0,-4 4 199,-5 2 1,-6 3 212,7-1 0,-9 6 330,2 1 1,-6 8-1,-6 0 1,-4 8 0,-3 8 254,1 5 1,-1 4-1,-5 3 1,1 8-340,5 3 1,-3 4 0,7 7 0,-1 10-207,1 10 1,2 11-1,4 10 1,-2 9-4,-2-1 0,-1-42 1,1 0-1,0 38 1,2-1-190,2-7 1,2-15 0,0-6-1,0-6-257,0-6 0,0-10 1,0-11-294,0-2 1,0-13 415,0-14 1,0-23-1,2-18-142,4-11 0,-2-6 1,9-15-1,-1-1 1,0-7-229,1-2 0,-3-15 1,5 5-1,-5-1 328,-2 5 1,5 2-1,-5 12 1,1 9 387,-1 6 1,4 14 0,-3 9 0,1 10 265,4 6 1,-3 4 0,1 5 0,3 6-110,1 4 1,3 2 0,0 0-1,-3 2 214,-3 4 0,3 6 0,-5 13 0,-1 4 0,-4 4-140,-4 5 1,-2-5-374,0 11 0,0-5 0,-2-2 0,-4-1 0,-8-5 43,-9-6 1,2-5 0,-4-3 0,4-2-525,3-3 1,5-8-1,1 2-162,-3-4 0,7-4 1,2-4-1,4-6-186,2-5 1,8-8 0,4 0 0,5 2 652,2 3 1,8-7-1,2-2 1</inkml:trace>
  <inkml:trace contextRef="#ctx0" brushRef="#br0" timeOffset="71">13055 7527 8355,'16'-13'0,"-1"1"563,-3-3 0,-5 5 1516,5-3-1712,-8 9 1,5 4 0,-7 13 0,2 5 0,4 7-113,2 6 0,-3 7 0,3 7 1,0 9-59,1 7 0,-5 17 0,4 1 0,-1 6-272,-5 2 0,-2 1 1,-4 3-1,-2-4-196,-3-6 1,-5-15-1,6-10 1,0-12-641,-3-11 794,7-6 1,-12-29-1,5-17 1,1-20-61,0-13 0,2-12 0,6-7-323,0-8 0,0-8 0,2-10 0,-1 46 0,2 0 41,-1-1 1,2 0 0,8-45 0,-3-1 0,1 11 0,5 12 357,1 11 0,3 16 1,0 11-1,-3 10 209,-3 6 0,3 9 1,-3 1-1,3 3 577,3 4 0,0 4 0,-1 6 0,-1 7-250,-5 3 1,5 5-1,-5 4 1,3 6-211,-3 4 0,3 3-1,-9-3 1,-2-2-221,-2-2 1,-4-6 0,-4 4 0,-4-2 33,-1-4 1,-11-8 0,3-5-368,-2-2 0,0-2 1,3-6-222,-1 0 0,2-2 0,5-4 41,6-6 0,4 1 0,4 1 223,4 2 1,4 1 0,9 7 402,0 0 1,-1 2 0,1 5 0,0 5 242,-1 5 1,7-5-1,2-1 1,0-3-124,0-4 0,11-4 0,-5-6 1,0-7-141,2-3 1,-6-5-1,0-4 1,-2-4 0,-6-2-695,-6 0 1,-1 0 427,-8-7 0,1 3 0,-7 2 0,0 4 149,0 2 0,-9 8 1,-3 9-1,-5 1 298,-1 5 0,-1 4 1,0 9-1,1 7 26,-1 7 0,2 8 0,3-4 0,3 2-27,3 4 0,-4 3 0,5 3 0,3 1-133,2-3 0,4 2 1,4-14-1,7-2-96,4-2 1,1-5 0,1-3 0,2-7-130,4-4 0,1-4 1,6-4-1,-7-9-212,-5-8 1,5 1-1,0-9 36,-2-3 0,-2 1 0,-3 0 0,-1 2 33,-5-2 0,5 6 0,-7 2 0,3 4-346,-1 2 684,-8 9 0,5 10 1,-9 12-1,-2 5 463,-5 2 1,3 8 0,-6 4 0,0 4-167,-1 2 1,7-6 0,-2-1-1,4-3-233,2-5 0,0-1 1,2-4-183,4-5 1,-2-4 0,9-10-82,1-4 1,3-6 0,1-11-147,1-2 0,0-8 1,-1 0-1,3-7 0,2-3 43,2 1 0,2 9 1,-4 4-1,2 2-160,-3 4 0,-1 8 0,-2 5 482,0 2 1,-3 4-1,-3 10 404,-7 6 1,-4 11-1,-2 4 1,0 0-272,0 0 1,-2 4-1,-2-4 1,-3 0-189,3 0 0,2-2 0,2-6 0,0-1-1392,0 1-507,0-9 0,2-1 793,5-9 1,3-17-1,9-4 1</inkml:trace>
  <inkml:trace contextRef="#ctx0" brushRef="#br0" timeOffset="72">14736 7359 12197,'-19'0'0,"0"0"371,1 0 1,-5 2 0,2 2 0,5 4 0,1 2-372,5 5 1,-5-5 0,9 3-1,2 1 1,4 5-31,6 6 1,6-9 0,11 7 0,2 0 0,-2 0 117,-2 4 0,-3-6 1,-1 6-1,-5-2-4,-5-1 0,-5 3 0,-4-4 0,-5 2-276,-5-2 0,-13-2 0,-8-5 0,-4-1-1833,-1-3 0,-12-8 0,11 5 0</inkml:trace>
  <inkml:trace contextRef="#ctx0" brushRef="#br0" timeOffset="73">16006 7844 8238,'2'-19'0,"2"-1"-20,2-5 1,0-2 365,-6-4 1,0 2 0,0 6 0,-2-4 0,-4-2 0,-6-2 0,-7 0-1,-4 1 29,-2 3 1,-6-4-1,4 9 1,0 3-1,-2 6-466,0 5 1,4 4 0,-6 12 278,-2 11 0,0 8 1,2 10-84,6 1 1,4-1 0,4 2 0,5 1-1,6-1-60,4-3 1,10-12 0,6 1 0,7-4-30,4-2 1,8-9 0,-2-6-1,5-8-93,1-8 0,-6-5 1,-2-4-1,-2-1-212,-4-3 1,-2-9 0,-5 5 0,-3 0 4,-7 4 0,-2 5 0,0 1 263,2 0 0,-1 9 0,-12 6-111,-5 8 0,-3 8 0,1 11 390,1 2 1,9 6 0,-4-4 0,2 2 38,0 4 1,-1-6 0,9 0 0,5-2 0,5 0-142,5-2 1,1-8 0,3-5-1,2-2-111,2-4 1,0-2 0,-5-4 0,3-4-208,2-6 1,0-11 0,-6-4 0,-3-4-259,-3-9 0,3 1 0,-5-11 1,-1-2-99,-4-2 0,-1-2 1,-1 0-1,2 0 300,-2 0 0,-2-6 1,-2 0-1,-2 1 325,-4 3 0,2 7 0,-7 5-204,3 8 1,0 16 614,2 3 0,3 11 0,-5 16 0,2 11 0,0 10 20,2 6 1,1 7-1,1 5 1,-2 9-298,-2 2 0,0 9 0,6 1 1,2 3-228,4-3 1,-4 1 0,6-11 0,-1-6-146,-1-5 1,6-3 0,-5-9 0,-3-4-2251,-2-6 761,-2-12 1,-8-13 0,-3-11 0</inkml:trace>
  <inkml:trace contextRef="#ctx0" brushRef="#br0" timeOffset="74">16006 7246 8355,'-11'9'1796,"11"-1"-1118,13 5 0,5 1 0,7-8 0,7-2-764,3-1 1,4 3 0,3 0-1,1-2-1611,-1-2 0,6 6 0,-1 3 1</inkml:trace>
  <inkml:trace contextRef="#ctx0" brushRef="#br0" timeOffset="75">17406 7396 8355,'0'-19'0,"0"7"873,0-1 41,0 9 1,0-6-1,0 8-387,0 2 0,-2 4 1,-2 15-1,-4 1 0,0 5-382,-1 6 1,-5 5 0,3 1 0,-1-2 0,2-2-17,1-1 0,-3-10 1,4 3-207,-3-4-78,7-2 0,-4-11 1,8-8 22,0-10 0,2-9 0,4-6 0,6-4-268,5 0 0,4-6 0,2 6 1,2-3 186,-3 1 1,1 15-1,0-3 1,2 5 236,-2 3 0,-5 1 0,-3 6 159,-3-3 1,-1 10 0,1 9 76,-6 5 1,-6 1 0,-4 3 0,-2 2 12,2 2 1,-4 0 0,1-7 0,1 3-62,-2 4 1,6-4 0,-4 4-72,4-5 1,2-1 0,0 0-1,0-1 36,0 1 0,0 0 1,2-3-368,4-3 1,4-5 0,9-8 0,2-2-164,4-4 1,-3-5 0,9-9-1,1-3-9,-3-2-1748,6-17 0,-14 11 0,6-14 0</inkml:trace>
  <inkml:trace contextRef="#ctx0" brushRef="#br0" timeOffset="76">17911 6555 10253,'-11'9'529,"1"1"1,6 11-1,-4 2 1,-1 4 0,1 4-1,2 6-258,-3 5 0,7 7 0,-4-3 0,2 0 0,0-1-334,-2-3 1,-1-3-1,7-3 1,0-5-967,0-6 0,-2-5 0,-2-1-2616,-2 0 3127,-9-9 1,5-10 0,-9-10 0</inkml:trace>
  <inkml:trace contextRef="#ctx0" brushRef="#br0" timeOffset="77">17631 6817 8355,'-11'12'0,"5"1"0,6-1 0,8 5 913,11-5 1,2-3-1,10-7 1,2 2-346,2 2 1,3 0 0,-1-8-1,0-2-794,1-2 0,-1-9 0,0 3-611,1-5 0,-3-1 1,-4-3-1,-6-2 1,-4-2 296,-2 2 1,-3-4-1,-3 0 1,-7 0 29,-4 0 0,-2 2 0,0 7 821,0-1 0,-2 3 400,-4 3 1,-3 13 0,-5 13-1,3 3 85,3 3 0,-4 8 1,3 4-1,1 6-323,0 7 1,-5-3 0,5 9 0,0 0-190,-1-2 1,-3 1 0,6-9 0,2-5-241,1 0 1,3-8-334,0-2 1,0-14 293,0-11 1,9-11 0,3-14-318,5-6 1,4 2-1,1-2 1,3 0-1,-2 0-116,-2 0 1,4 10 0,0 0 0,-2 9 641,-3 3 0,-7 3 0,-3 8 148,-2 5 1,-1 5-1,-7 11 1,0 4-158,0 2 0,0-6 1,-2 4-1,-3-2-263,-1-1 1,0 1-1,6-6-2115,0 0 1,8-1 0,3 1 0</inkml:trace>
  <inkml:trace contextRef="#ctx0" brushRef="#br0" timeOffset="78">19610 6574 8355,'-18'0'1528,"7"4"1,5 7-959,4 7 1,-4 22 0,-1 3-1,1 9 1,0 8 0,0 5 0,0 5-1,-1 3 81,1 6 1,-6-5-1,3 5-777,-1-8 1,6-15-1,-4-13 1,1-5-1,1-7-5330,2-6 3927,2-4 1,-6-28 0,-3-5 0</inkml:trace>
  <inkml:trace contextRef="#ctx0" brushRef="#br0" timeOffset="79">19311 7097 9641,'9'-10'938,"-5"1"0,8 9-249,3 0 0,4 0 1,5 0-1,8 0 1,3 0-319,2 0 0,7-8 0,1-4-739,3-5 0,-4 5 0,1-1 0,-3-1 0,-9-3-1261,-4-2 1,-4 1 0,-6-1-1844,-1 0 3435,-7 9 1,-5 4-1,-10 12 1,-4 6 359,-3 5 1,5 2 0,-4-1 463,1 1 1,3 6 0,6 2 0,0 0 186,0 0 0,0 6 0,0-4-626,0 0 0,0 4 1,0-6-1,2 0 0,2 0-180,3-4 1,-1-2 0,-6-2 0,0-1-724,0 1-394,0-9 464,0-1 0,2-24 298,4-4 0,-4-3 0,4 3 0,-4 0 37,-2 1 1,7-1 0,-1 0 260,-2 0 1,4-5 0,-1-1 182,-3 2 1,4 2 0,0 2-112,3 1 0,-5-1 0,6 0 0,3 1 0,2 1-57,1 5 0,1-3 0,0 9-204,-1 2 0,-5 2 1,-1 2-1,3 0-739,1 0 1,-5 8 0,-5 4-570,-4 5 1,-2 2-1,0-1 1</inkml:trace>
  <inkml:trace contextRef="#ctx0" brushRef="#br0" timeOffset="80">20432 7060 8355,'8'-11'1980,"-6"-5"0,7 16 0,-11 0-1914,-5 10 0,-3 9 0,-9 4 0,3 4 1,-1 0-1,3 2 0,-3-2 0,3 2-183,-3 0 0,7-6 0,-1 1 0,1-5-1138,-1-6 124,7 3 844,-4-14 1,8-2 0,0-12 0,2-5 0,4-1-140,7-1 0,1-6 0,1 0 158,-3 2 0,1 2 1,3 3-1,-1-1 679,-3 0 640,1 1-269,5 7 988,-7 3-272,-3 8-1046,-8 0-91,0 0 1,0 8 0,2 5-507,4 3 1,-4 3 0,5 0 88,-5-1 0,0 1 0,2 0 0,4-1 13,3 1 0,-7-6 0,4-3-4,0-2 1,3-1-12,7-7 1,-5-7 0,-3-1-1,1-2-2,-1-5 0,-4 5 1,5-3-1,-3-1 71,-4-3 1,4-2-1,-1 1 1,-3-1 4,-2 0 1,-2 1-1,2-1-47,4 0 0,-4 7-76,4-1 0,-1 3 168,1-2 0,-4 5 143,4 14 1,-4-3 0,-2 8-115,0 3 1,0 1 0,0 3 0,0 0 83,0-1 1,0 1 0,2 0 0,2-1-183,3 1 1,1-6-1,-4-1-1018,2 3 490,9 1 1,-5-5 0,9-5 68,0-4 0,-7-10 1,-2-5 224,-1-4 1,3-1 0,-4-1 299,3 0 0,-1 1 1,5-3-1,-3-2 509,3-2 0,-5 2 112,3 11 1,-7 4-507,6 8 0,-8 8 0,3 4 0,-5 5 0,-2 4 119,0 4 1,0-5 0,0 5-183,0-4 0,0-2 0,0-1-168,0 1 0,0-6 108,0-1 0,0-10 0,2 0-280,4-6 1,-2-10 0,9 1 0,1-4 0,1-3 44,-3-5 1,5 4 0,-5-6-1,5 2 99,1 0 0,-1 0 0,-2 9 137,-3 3 0,-6-1 231,7 8 0,-9 1 0,2 12-48,-4 5 0,-4 11 0,-2 2 0,-2-2 162,1-3 1,3-1-1,2 2-468,0 4 0,0-5 0,2 5 0,3-4-216,1-2 0,2-9 1,-2-4-1,7-3-2090,3-3 0,3-3 0,0-3 1831,-1-6 1,9-5-1,3-2 1</inkml:trace>
  <inkml:trace contextRef="#ctx0" brushRef="#br0" timeOffset="81">21422 7022 8355,'8'-18'-130,"-6"-1"1,7 0 1671,-9 1 0,-9 7 1,-3 7-1149,-5 8 0,-1 0 0,-1 9-198,0 1 1,9 3 0,2 2 0,1-1 0,1 1 30,2 0 0,2-1 0,2 1-30,0 0 0,8-1 0,3 1 0,1 0 1,-2-1 43,-1 1 0,3 0 0,-6-1-191,-2 1 0,-1 0 1,-6-3-1,-1-1-221,-2-3 0,-8-7 0,1 1 0,-3-4-1081,-3-2 0,6 0-157,1 0 0,8-8 1,-2-5-1,4-3-793,2-3 2021,8 0 1,10-8 0,12-2 0</inkml:trace>
  <inkml:trace contextRef="#ctx0" brushRef="#br0" timeOffset="82">21534 7041 8355,'12'-10'1003,"1"3"0,-9 7 0,2 7-349,-4 5 1,-2 7-1,0 4 1,-2 4-374,-4 2 1,4-4-1,-6 4 1,1 0-179,1 0 0,0-6 0,6 1-389,0-3 0,-2-10-114,-4-5 0,4-6 92,-5-6 0,12-7 0,3-10 0,2-2 1,5 0-94,1-2 0,3 7 1,2-7 268,4 0 0,-5 8 1,5-2-1,-4 9 360,-2 4 1,-1 1 454,1 7 1,-9 9 0,-3 3-346,-5 5 1,-2 1-1,0 1 1,-2 0 375,-5-1-731,5 1-417,-6-9 0,8-3 94,0-14 0,6-3 1,3-9-1,1 1 1,5 1-38,1 5 1,3-5-1,-1 5 1,1-3 176,0 3 0,0-3 1155,-1 9-199,1 0 0,-9 8 1,-4 4-370,-3 6 0,-3 5 0,-3 2 1,-1-1 23,-2 1 1,0 0-465,6-1 0,0-5-450,0-1 1,2-8 9,4 3 1,-2-7 0,9-7 0,1-3 0,1-2-189,-3-1 1,5 3 0,-5-5 692,5 3 1,-5 6 0,1-5-1,1 3-63,3 4 1,-5 2 724,1 2 0,-9 2 0,2 4 0,-4 6-78,-2 5 0,0 2 1,0-1-446,0 1 0,0 0-1389,0-1 0,9-7 663,3-5 1,-2-6-982,3-6 0,-1-5 0,7-7 0</inkml:trace>
  <inkml:trace contextRef="#ctx0" brushRef="#br0" timeOffset="83">22225 6817 8355,'-10'-19'1062,"-1"9"-598,5 4 0,4 1-718,-4-1 1,4 6 0,2 0-2244,0 11 2158,8 5 1,2 11-1,9 2 1</inkml:trace>
  <inkml:trace contextRef="#ctx0" brushRef="#br0" timeOffset="84">22468 7022 8355,'0'-18'515,"-2"7"422,-5 5 1,-3 4-341,-9 2 1,1 0-1,1 2-213,5 4 1,3 5 0,9 7-236,0 1 0,0 6 0,0 0 0,2-2 78,5-3 1,-3 5 0,6 0 0,-1-2-28,-5-2 1,-2-3 0,-2 1-115,0 0 0,-9-3 1,-3-1-1,-5-5 0,-1-1-482,-1-5 0,0-2 0,1-2-392,-1 0 0,0 0 1,3-2-286,3-4 0,5-5 1,12-7-1,7-1 476,7 0 1,13-6 0,0-2 0,5 0 542,1 0 0,9-4 0,1 6 0,1 2 0,-4 3 54,-5 1 0,-4 7 0,-3 1 0,-7 3 0,-5-5 1425,-1 7 1,-9-2 0,-6 4 0,-8-2-780,-8 1 1,-11 5-1,-4 5 1,0 3-492,0 2 1,2 1-1,7 3 1,-1-1-186,0 1 1,9-4 0,4 3-1,4 1-118,2 3 0,0 2 0,2-1 126,4 1 0,4-6 1,9-1-1,0 0 1,-1 1 151,1-1 0,-7-1 1,-1 3 207,-3-1 0,-2-7 0,-6 6-68,0 3 0,-8 2 0,-5-1-209,-3-3 0,-3-5 0,1-6 0,-1 2 71,0 2 0,3-2-861,3-10 0,5 2 1,8-8-1,2-1-487,4 3 1,5-7-1,9 5 1,5-5 738,6-2 0,5 1 0,1-1 0,-2 0 446,-4 1 1,5 5 0,-7 3 0,0 2 989,-4 3 1,2 3 204,-3 2 1,-1 2 0,-10 5-691,-7 5 0,-4 5 1,-2 1-1,0 1 105,0 0 1,-2-1 0,-2 1-346,-2 0 0,-1-7-1729,7 1 1,0-11-428,0-2 1,-8-17-1,-2-12 1</inkml:trace>
  <inkml:trace contextRef="#ctx0" brushRef="#br0" timeOffset="85">23065 6761 8355,'0'-19'2567,"0"1"-2310,0 7 1,0 5-1,3 12 1,1 7-154,2 3 0,6 5 1,-3 2-1738,1 2 0,2 16 0,7-1 1</inkml:trace>
  <inkml:trace contextRef="#ctx0" brushRef="#br0" timeOffset="86">23346 7116 10845,'-9'-11'623,"-3"5"1,1 4 0,-1 2 0,-3 0-372,-1 0 0,-3 0 0,3 2 0,1 4 0,3 7-182,-3 3 1,7 3 0,2 0 0,4-1 0,2 1-1,2 0 1,4-3-203,6-3 0,5-5 0,4-8 1,4 0-76,6 0 0,-2 0 0,2 0 1,2-2-146,2-4 0,-4-5 1,-4-7-1,-4-1 16,-6 0 1,-5 1 0,1-1 414,-7 0 1,-4 1 0,-4 1 407,-4 5 0,-5 3 1,-7 9-135,-1 0 1,0 7 0,1 1 0,-1 2-125,0 5 0,9-5 0,4 3-322,4 1 1,4-6-1,4-1-95,6-5 1,7-2 0,4-2 0,4-2-120,2-3 0,0-7 1,2 1-1,-4-1 105,0 1 1,-6-1 0,2 6 0,-7-1 172,-3 1 0,-1 2 528,7 6 0,-9 2 1,-4 4-242,-4 6 0,-2-1 0,0 1 1,0 3 12,0 1 0,-6 3 1,0 0-118,2-1 1,10-1 0,7-5 0,3-5 55,3-5 1,2-2 0,1 0 0,3 0 22,-2 0 1,4-2-1,-2-5 1,0-3-1,0-2-107,0-1 0,6 9 0,-6-2-76,-2 4 1,-9 2-1,-1 0 1,-1 2-3253,-2 4 794,-1-4 0,-18 15 0,-1-7 0</inkml:trace>
  <inkml:trace contextRef="#ctx0" brushRef="#br0" timeOffset="87">1774 9488 9603,'0'18'289,"0"-3"1,0 1-1,0 5 1,0 0 0,0 0-1,2-3 1,2 1 185,3 0 0,7-9 0,-1-4-340,3-4 1,-3-2-1,-1-2 1,1-6-217,-3-11 0,7-1 1,-7-9-1,2 0-265,1-1 1,-1 6 0,7-6 99,0 4 1,-7 1 0,1 8 0,-1 2 88,-2 3 1,5 10-1,-9 2 1,-2 10 232,-2 7 1,5 8 0,-1 2-1,-2 0 206,-2 0 0,-2-2 0,0-7 0,2-1 343,4-5 0,-1 3 0,7-11-376,3-6 0,1-2 0,3-13 1,-1-3-132,1-1 1,-2-6 0,-3 0 0,-3 0 0,-1 0-282,0 4 0,-5 2-1163,1 3-80,-4-1 0,-2 11 0,0 8 424,0 10 0,0 7 0,0 1 1</inkml:trace>
  <inkml:trace contextRef="#ctx0" brushRef="#br0" timeOffset="88">2465 9357 8355,'11'-10'836,"-3"1"1,-6 3 0,2 2-1,2 6-206,-1 8 0,-3 3 0,-2 3 0,0 5-328,0 0 0,0 0 0,0-3-695,0 1 1,-2 0 0,-3-1 0,-1 1-1564,2 0 0,2-9 0,2-2 0</inkml:trace>
  <inkml:trace contextRef="#ctx0" brushRef="#br0" timeOffset="89">2540 9095 8355,'-10'0'882,"-1"0"-1910,5 0-749,4 0 1602,-6 0 1,16 9-1,2 1 1</inkml:trace>
  <inkml:trace contextRef="#ctx0" brushRef="#br0" timeOffset="90">2914 8853 10173,'-17'2'589,"4"4"1,-1 4 0,8 9-1,0 2-126,-3 4 1,7 4-1,-4 8 1,4 0-1,2 3 28,0 3 1,2-1-619,4 8 1,-4-9-1,7 3 1,-3-7-1,0-6 1,-2-6-1,-2-4 1,-2-2-1,0-1-5212,0 1 4434,0-9 0,-8-1 0,-2-9 1</inkml:trace>
  <inkml:trace contextRef="#ctx0" brushRef="#br0" timeOffset="91">2689 9133 10346,'0'18'564,"2"-1"1,5-2 0,7-3 0,7 1 0,6-1 210,2 0 1,2-7-851,7 1 0,-1-4 1,0-4-1,1-4-281,-1-7 1,-6-3-1,-2-3 1,-2 0 0,-4 0-1,-2-1 1,-5-3 0,-1-4-1,-5 0-879,-2 0 1,1-4 0,-5 6 1050,2 2 1,0 2 0,-6 3 0,0-1 0,0 0 2733,0 1-1822,-8 7 1,4 11-1,-6 15 1,-1 8-173,1 8 0,6 4 0,-3 2 1,5 3-307,2 3 1,0 3 0,0 6-1,0-2-79,0 2 0,0-9 0,0-3 0,2-9-180,5-4 0,-3-9-199,8-5 0,1-11 1,3-2 82,-3-10 1,1-13 0,-5-4 0,1 0-293,4 0 1,3-4 0,2 4-196,-1-2 1,1 8-1,0 2 583,-1 11 0,-1 8 441,-5 6 0,-3 11 0,-7 10 0,2 0 0,2 2 34,-2 0 1,-2 0 0,-2 2 0,3-6-337,3-4 1,-2-5 0,6-1-413,-1-3 1,5-8-2085,-1 3 1,11 3 0,6 0 0</inkml:trace>
  <inkml:trace contextRef="#ctx0" brushRef="#br0" timeOffset="92">5155 9189 8355,'-13'-11'1302,"1"5"1,6 6 0,-5 6 0,1 7-791,-1 4 0,1 9 0,-4 8 0,3 5-187,3 5 1,2 5-1,6-1 1,0 2-482,0 2 1,0 4 0,0-10 0,0-1 213,0 1 0,0-3 0,0-7-1907,0-5 0,0 2 155,0-8 0,0-10 0,0-18 1205,0-13 0,0-11 0,2-13 1,2-1 499,2-3 0,0-10 0,-6 0 1,0-6-24,0 0 1,0-6 0,2-1 0,5 1 296,5 4 0,3 12 0,-1 6 0,-1 7 1118,1 6 0,3 4-573,1 8 0,-5 9 1,-3 6-1,1 8-368,-1 8 0,0-1-402,3 1 1,1 3 0,-5 7 0,1 3-1,2-2-124,-1-2 0,3 0 0,-5 1 1,-1 3-144,0-2 0,-2 0 0,-6 0 1,-2 2-285,-4-2 1,-4-5 0,-7-3 0,3-5-1379,1-2 1,7-1 1439,-6-7 1,7 0-1,-3 0 1</inkml:trace>
  <inkml:trace contextRef="#ctx0" brushRef="#br0" timeOffset="93">5454 9226 8355,'10'-8'0,"0"8"0,-6 0 488,3 10 1,-1 3 0,-6 3 0,0 5 0,2 0-25,4 0 0,-4 3 0,4 3 1,-1 0-286,1 0 0,-4-2 0,6-6-350,1 0 0,-7-7 473,4 1 1,-4-11-193,-2-2 0,0-15 0,0-10 0,0 0 180,0-2 0,0 0 1,0-6-1,0 4-108,0 2 1,8-4 0,5 6-453,3 2 0,-3 5 0,-1 3 0,3 5-817,1 1 1,3 3-1,-2 8 1,-3 4-236,-1 7 1,-1 4 870,7 1 1,8 9-1,2 2 1</inkml:trace>
  <inkml:trace contextRef="#ctx0" brushRef="#br0" timeOffset="94">6014 9357 8355,'0'-19'474,"0"1"1,-8 5-1,-5 3 1,-4-1 312,-1 1 1,5 6-1,1-2-475,-3 4 1,5 2 0,0 2 0,-1 4-243,1 6 0,4 5 1,-5 2-1,3 1-90,4 5 0,2-4 0,2 4 0,0-4 0,2-5-44,4-3 0,4 3 0,9-5 59,0-1 0,-1-2 1,1-10 135,0-4 0,-3-4 0,-1-9 0,-5 0 44,-1 1 0,3-3 1,-6-2-1,-2-2-83,-1 2 0,-3 3 0,0 1 0,0 0-621,0 1 1,-7-1-1318,1 0 1,-6 7 607,5-1 0,-7 9 0,3-4 0</inkml:trace>
  <inkml:trace contextRef="#ctx0" brushRef="#br0" timeOffset="95">6182 8871 8355,'0'-10'2052,"2"22"0,2 15-1730,2 5 0,3 7 1,-5 7 22,2 1 1,6-3 0,-3 8 0,-1 2-1,0 2-264,-3-2 0,3-9 1,-2 1-1,0-4-187,3-7 0,-7-10 0,4 0-679,-4-5 662,-2-1 0,2-19 0,2-10 0,2-13 0,1-4-197,1 0 1,2-4 0,9 6 132,0 2 0,-1 2 0,1 3 0,0 1 168,-1 5 0,1 3 0,0 9 0,-1 0-44,1 0 0,-9 9 0,-3 3 0,-3 7 489,2 6 0,-4-5 1,2 5-1,-6-4-115,-4-2 0,-9-1 0,3 1 0,-5-2 0,1-3-372,3-1 1,-3-9-1201,3 2 0,-3-4-392,-3-2 1,0-8-1,1-3 1</inkml:trace>
  <inkml:trace contextRef="#ctx0" brushRef="#br0" timeOffset="96">7994 9357 14475,'0'19'536,"0"-1"1,0 1 0,0 0-1,0-1 1,0 3-214,0 4 0,0 0 0,0 10 0,0 5 1,0-1-197,0 0 0,0 7 0,0 4 0,0 4 6,0 2 0,0-2 1,0-2-1,0-5-330,0-1 1,0-11 0,0-10-618,0-4 606,0-2 0,2-11 1,2-10-1,2-15-548,-2-12 1,4-6 0,-1-2 0,-1-1-318,2 1 0,-6 0 0,4-1 1,-3 1-1,-1 0-1938,4-1 2898,-4 9 0,6-6 0,-8 6 1</inkml:trace>
  <inkml:trace contextRef="#ctx0" brushRef="#br0" timeOffset="97">8012 9469 5813,'0'-19'-40,"-18"19"1</inkml:trace>
  <inkml:trace contextRef="#ctx0" brushRef="#br0" timeOffset="98">8311 9151 8788,'19'-31'0,"-3"2"1005,-3 2-743,3 2-38,-14 7 0,9-1 0,-7 0 268,2 1 1,-2 1 0,-10 5 0,-6 5 0,-7 5 0,-4 4 0,-4 5-1,-2 7-105,-4 9 0,-2 6 1,-3 8-1,1 1 0,2 1-43,4 5 0,-3 6 0,7 10-180,-2 2 0,6 6 0,1-3 0,7 1 63,9 5 1,-2-5 0,1 1 0,5-3-19,6-4 1,7-4 0,8-4-173,-1-2 1,1-11-1,-3 1 1,-1-9-39,-3-4 1,1-2 0,6-7 0,-1 1-81,1 0 1,-7-9 88,1-4-148,-9-4-106,4-2 198,-8 0 0,-6-2 1,-2-4-1,-1-6 27,1-5 0,-4-8 0,3-2 0,1-4 33,0-8 1,-5-1 0,7-10-41,2-2 1,2-1 0,2-3-1,0-3-199,0-3 1,2 2-1,4-9 1,7 1-1,3 0-88,3-1 0,0 11 0,-1 0 0,1 8 160,0 4 0,6 3 1,-1 5-1,1 3 95,2 4 0,-6 4 0,4 8 1,-4 1 209,-3-1 0,1 9 1,0 3-111,-1 5 0,-5 2-7,-1 0 1,-8 9 42,3 3 1,-14 5 27,-5 1 1,-3-5-1,-1-1 1,-1 1-31,-3-3 0,-5 7 1,2-3-1,-4 7-42,-2 4 1,0 8 0,-4 0 0,1 7 0,1 3 4,2-1 0,0 6 1,6 1-1,-2 5 38,3 2 1,7 0 0,5 0 0,1 0 36,5 0 0,-4-2 0,2-4 0,2-4 41,2 0 1,8-13 0,2 4 0,0-4 100,1-4 0,5 5 0,-1-10 0,3-1-28,3-2 0,0-9 1,-1 1-1,3-1-8,4-1 0,-4 3 1,4-8-244,-5-1 0,1 3 1,2-2-1,2-2-763,-2-2 1,-9-2-671,-1 0 0,-9-2 604,2-4 0,-4-4 1,-2-9-1318,0 0 1,-8 1 0,-3-1 0</inkml:trace>
  <inkml:trace contextRef="#ctx0" brushRef="#br0" timeOffset="99">8741 9282 9414,'0'-18'3086,"0"7"1,0 5-2770,0 12 1,-2 7 0,-3 9 0,-3 7 67,-2 7 0,-1-3 0,-3 13 0,1-3-17,-1 1 0,-1 6 0,1-7 0,1-1-123,-1-3 0,3-4 0,1-4 0,2-6-405,4-4 1,-5-8 117,3-1 0,0-10-1382,6-2 1,6-8 0,2-11 0,3 3-832,3 3 0,3-12 0,2 4 0</inkml:trace>
  <inkml:trace contextRef="#ctx0" brushRef="#br0" timeOffset="100">9021 9674 8355,'-13'0'3834,"1"0"-1184,-1 0-2172,3 0 1,4 0 0,12 0 0,6 0-54,5 0 1,8 0 0,2 0-13,2 0 1,-2 0 0,6-2 0,2-2-133,-1-2 0,-1 0 0,2 6 0,-2 0 1,-4 0-214,-2 0 1,-2 0 0,-6 0 0,0 0-229,-1 0 0,-5 0-1247,-1 0-830,-8 0 634,5 0 1,-11 0-4123,-5 0 5040,5 0 0,-14 0 0,5 0 1</inkml:trace>
  <inkml:trace contextRef="#ctx0" brushRef="#br0" timeOffset="101">10982 8927 8355,'0'-10'1188,"0"0"-816,0 3 1,2 5 0,4-2-1,7 6 91,3 4 0,5 11 0,2 0 0,4 8 0,2 6 0,4 8 0,2 9 0,3 8-167,-1 6 0,-6-2 0,-2 11 0,-4 4 0,-6 5-136,-5 6 0,-10 1 0,0 8 0,-8 3-163,-1-48 1,-2-1 0,-4 1-1,-3-2 1,-17 39 0,-4-6-95,-3-4 0,1-11 0,0-6 1,1-10 11,5-13 0,-2-1 0,8-11 0,2-3-3985,2-1 2492,3-10 0,-1-3 0,0-8 0</inkml:trace>
  <inkml:trace contextRef="#ctx0" brushRef="#br0" timeOffset="102">11411 8666 8355,'0'-19'222,"0"1"1,2 5 323,5 1 1909,-5 7-2208,6-11 1,-8 16 0,0 0 0,0 10 0,0 7-1,0 4 1,0 1-73,0 3 0,0 6 1,0-4-132,0 2 0,-6-6 0,0 2 1,-1-4-26,-1-2-91,6-1 16,-15-7 0,21-11 0,-4-13 0,5-3 30,3-3 0,-4 0 1,6 1-1,1-1-53,-1 0 0,1 1 1,3-1-1,-1 2-173,1 5 1,3-5-1,1 7 49,1 0 1,-6-1-1,-1 7 133,2-2 1,-3 2 197,1 10 0,-8 4 55,3 9 0,-5 0 0,0-1 43,4 1 0,-4-7 0,4 1 0,-4 1 24,-2 3 1,0-5-1,0 1-2,0 1 1,0 3-120,0 2 0,0-7 1,-2-2-44,-4-1 1,4-1-102,-4-2 0,6-4-126,6 5 0,-2 1 0,9-2-187,1-2 0,3-2 1,1-2-985,1 0 1,-6 0 0,-1 0 197,3 0 0,1-8 0,3-2 1</inkml:trace>
  <inkml:trace contextRef="#ctx0" brushRef="#br0" timeOffset="103">10104 9095 8355,'-10'-12'471,"3"0"1,5-3-1,2-2 1,0-1 0,2 1 953,5 5 1,-3-3-1077,8 9 1,-6 10 0,5 15 0,-3 10 0,-4 6 0,-2 5 376,-2 3 1,0-3-646,0 3 0,0-3 1,0-3-1,0 0 0,0 1-169,0-1 0,-2-2 1,-2-2-1,-4-4-234,-3-2 1,5 5-1,-4-8 1,2-1-1425,3-2 1,-3-8 0,2-1 516,2 2 0,2-5 0,2-1 1</inkml:trace>
  <inkml:trace contextRef="#ctx0" brushRef="#br0" timeOffset="104">10646 9282 10762,'-13'0'714,"3"2"1,-1 5-334,1 5 1,-5 7-1,-7 3 1,-3 5-1,2 5 1,2 5-1,0 6 1,-1 3-10,-3 0 0,-9 6 0,5-3 0,-2 5-304,0 2 0,0 1 1,-4-4-1,2-1-84,1-2 1,1-6 0,-4 3-278,4-1 1,-2-2-1,6-7 1,0-2-251,0-4 1,4-4-1,8-8 1,3-2-3949,-3-5 3642,7-4 1,8-8 0,11 0 0</inkml:trace>
  <inkml:trace contextRef="#ctx0" brushRef="#br0" timeOffset="105">10515 10253 10952,'-19'-6'0,"1"0"0,-1 2 1796,0 2 1,9 4-1626,4 4 0,6-4 0,6 6 0,6-1-73,5-1 0,2 0 1,1-6-1,3 0-69,2 0 0,6-8 1,-4-5-178,2-3 0,-6-5 0,2-2 1,-4-4 42,-3-2 0,-1 4 1,-3-6-1,-3 0 1,-3 0-115,-4 0 1,5 6 0,-3-4 0,-2 2-82,-2 4 0,-10 4 0,-5 5 206,-3 1 0,-3 9 0,0-2 0,1 6 19,-1 6 1,-6 5 0,-2 9-1,0 3 235,0 2 1,2 8 0,4-2-1,1 5 269,1 1 0,-4 7 0,13-1 0,-3-1 67,1-3 1,8-2-1,-2-1-117,3-5 1,6 2 0,3-8-1,6-2 1,5-5-86,2-5 0,1 1 1,3-5-166,2 1 1,8-6-1,-2 2 1,5-3 0,1-3-651,0 0 1,3-3 0,1-3 0,3-4-1938,-3-1 0,-1-5 1,-3 5-1</inkml:trace>
  <inkml:trace contextRef="#ctx0" brushRef="#br0" timeOffset="106">11897 8834 8791,'-10'-8'2523,"1"6"-1311,9-15-633,0 15 1,0-8 0,2 5 18,5-1 1,-5 2-412,4 10 0,2-2 0,0 7-74,3-3 0,-5-2 0,6-6-365,3 0 0,2 0-437,1 0 1,-5 0-1578,-1 0-1808,-8 9 3472,5-7 0,-18 6 0,-1-8 1</inkml:trace>
  <inkml:trace contextRef="#ctx0" brushRef="#br0" timeOffset="107">12046 8685 8355,'2'-13'682,"5"1"1,-3 1 8,8-1 1,-6 4 0,5 5-190,-3-3 0,0 4 495,-1-4-476,-5 4 0,6 4-218,-8 4 1,0 5 0,0 7-142,0 1 0,0-7 0,0 1 0,0 1-8,0 3 1,2 2 0,2-1 0,2 1-55,-1 0 0,-3-1 0,-2 1-148,0 0 1,0-1 0,0 1-1,2-2 1,2-3-150,2-1 1,0-1-1,-6 7-2035,0-1 101,0 1 0,0 0 0,0-1 1</inkml:trace>
  <inkml:trace contextRef="#ctx0" brushRef="#br0" timeOffset="108">12457 9413 8355,'17'-13'-414,"-5"1"1,5 0 0,-5-7 0,5 2 543,2 5 0,-9-5 36,-4 5 798,5 4 0,-9-9 0,2 7 1196,-8-1 1,-1-5-1371,-7 3 0,6 5 1,-7 6-590,-1 12 1,3 5 0,1 16-1,0 2 1,1 2-108,1 3 1,-4-1-1,3 2 1,1 3-5,0 1 1,-1-5 0,5-7-155,-2 2 1,0-6 0,6-2-1,0-4 1,0-3-1174,0 1-1637,0-9 0,2-1 1540,4-9 1,5-9-1,7-1 1</inkml:trace>
  <inkml:trace contextRef="#ctx0" brushRef="#br0" timeOffset="109">12868 9488 8355,'10'-11'8,"1"1"752,-5 4 1,-6 6 334,0 0 0,-2 8 0,-10 13 0,-5 4-761,-6 6 0,2 4 0,-6 2 1,2 1-93,1-1 1,-10 7 0,3 1-1,-4 3-71,-2 4 1,-1 2-1,1 0 1,2-2-77,4-2 1,-5-9 0,5 3-1,-2-5-139,2-2 0,4-1 1,8-5-1,0-6 1,1-5 0,5-7-1473,1-1-307,-1 1-3073,3-3 3759,2-2 1,8-8 0</inkml:trace>
  <inkml:trace contextRef="#ctx0" brushRef="#br0" timeOffset="110">12737 10291 8355,'-8'0'1644,"8"0"0,8 0 0,13 0 0,2 0-1492,2 0 0,8 0 0,-4 0 0,2-2-115,0-5 0,-8 3 0,2-8 1,-4-3-136,-2-1 1,-3-9 0,-1 0 0,-5 2-186,-2 2 1,-1 1 0,-7-3 0,0-2 32,0 2 1,-7 8 0,-1 3 198,-2-2 1,-3 5-1,-5 3 1,-1 4-1,0 2-57,0 0 0,-8 8 0,-2 5 0,-2 3 339,0 3 1,6 2 0,-4 2 0,2 1-98,4-1 0,-4 4 0,3 0 1,1 0 202,2 0 0,4 4 0,3-4 0,3 0 42,3 0 1,2 4-1,6-6 1,0-2 60,0-2 0,2-2 0,4-1 1,9-1-5,8-5 1,-1 3 0,10-7 0,1 0-347,2 1 1,4-3 0,3-6 0,2 0-282,-3 0 0,5-8 0,-3-3 0,-1-1 10,-3-1 0,-4 7 1,-1-4-2278,-3 1 0,0-5 1,6 4-1</inkml:trace>
  <inkml:trace contextRef="#ctx0" brushRef="#br0" timeOffset="111">2148 11916 8355,'-19'0'1851,"3"-2"0,5-1-1271,11 3 1,11-4 0,13 13 0,8-3 0,5 0 0,6-2-246,7-2 1,13-2-1,3 0 1,2 0-1,3 0-124,6 0 1,-9-6 0,7 0 0,-2 2 0,-3 0-223,-1-3 0,-5 5 0,-10-4-80,-4 4 1,0 2-1,-11 0 1,-6 0-124,-4 0 1,-10-2-1912,-7-4 945,-8 4 1,3-13 0,-16 7-2467,-9-3 3042,-1 7 1,-25-12 0,5 5 0</inkml:trace>
  <inkml:trace contextRef="#ctx0" brushRef="#br0" timeOffset="112">2223 11673 8355,'-21'0'305,"-4"0"1,4 0 2686,-4 0-2564,13 0 1,12 0-1,14 0 1,9 0-1,8 0 1,7 0 0,5 0-1,7 0 1,6 0 349,6 0 0,-2 0 0,9 0 0,1 0-575,3 0 0,-4 0 1,-3 0-1,-2 0-234,-4 0 0,-1 0 1,-3 0-1,-2 0-247,-5 0 1,3 0 0,-10 0-1,-5 0-271,-4 0 1,-10 0-1,2 0 1,-6-2-587,-7-5 1,3 3 0,-9-8 536,-2-3 1,-4 5 0,-6-2-336,-7-3 0,-3-2 0,-3-1 0,-2-1 151,-4 0 0,5 1 760,-5-1 0,-4-8 0,0-2 0</inkml:trace>
  <inkml:trace contextRef="#ctx0" brushRef="#br0" timeOffset="113">3156 11411 8355,'-18'0'436,"-1"0"0,7 7 249,-1-1 0,9 8-1,-2-1 0,6 3 1,6 3-100,6 0 0,7-7 0,6-1 0,6-3-105,4-4 1,3 4-1,-1 1 1,0-1-168,1 0 1,-3 0 0,-2-3-1,-4 3-130,-2 2 1,4-3 0,-6 3 0,-4 0-62,-6 1 0,-1-5 1,-6 6-268,3 3 1,-7 8 0,-2 2-1,-10 0 34,-11 1 1,-12-3-1,0 8 1,-4 1-8,-3-3 0,-5 4 1,-1-6-1,2 0-40,3 0 0,4-2 0,4-7 0,6 1-800,4 0 1,11-7-1417,3 1 0,-3-9 0,0 4 0</inkml:trace>
  <inkml:trace contextRef="#ctx0" brushRef="#br0" timeOffset="114">5043 11187 8355,'29'-10'312,"-2"2"0,-9 1 410,1 1 1,-11 2-1,-8 8 1,-12 4-1,-11 3-150,-8 3 0,0-3 0,-4 1 0,-7 1-291,-4-3 1,5-2 0,-5-8 0,3 0-44,-1 0 0,0 0 0,7 0 0,2 0 0,4 0-100,6 0 1,4 0-1,2 0-37,1 0 1,7 2-244,5 5 1,4 3 0,2 9-1,0 1-71,0 5 0,0 4 0,0 9 0,0-1 116,0 0 1,-6 3 0,0 1 0,1 3 47,3-3 0,-4-1 0,-2-3 305,-3 1 0,7-7 1,-4-2-1,2-2 123,0-5 1,-1-1 0,7-2 0,2 0-97,5-1 0,-3-5 1,10-1-1,5 1-242,4-3 1,10-2-1,-2-8 1,6 0-1,5 0-77,2 0 1,5 0 0,-3 0 0,0-2-446,-1-4 0,-1 4 0,-7-6 0,-1 1-777,-5 1 1,-4-6-1,-9 3-2721,1-1 2929,0-2 1,-17-7 0,-4 0 0</inkml:trace>
  <inkml:trace contextRef="#ctx0" brushRef="#br0" timeOffset="115">4557 11766 11612,'21'-6'743,"4"0"0,-2-7 0,8 7 0,2 0-146,2-2 1,3 5-1,-1-3 1,-2 2-971,-4-2 0,2 4 1,-8-4-1,-2 1 1,-2 1-1,-2-4 1,-3-2-1786,-3-5 0,3-10 0,-5-4 0</inkml:trace>
  <inkml:trace contextRef="#ctx0" brushRef="#br0" timeOffset="116">4893 11206 8355,'-12'-13'1143,"-1"1"1,7 8-208,-6-2 0,5 6 0,-3 8 0,2 9-216,4 5 0,-5 12 1,3-1-281,2 8 1,2 1 0,2 5 0,-2 3 0,-2 0-191,-3 2 0,1 8 0,4-6 0,-2 4-369,-2-4 0,-3-6 1,5-11-1,-2-1-460,2-5 0,0 2 0,0-8-1867,-3-2 1,1-9-834,6-1 2370,0-9 0,0 4 0,0-8 1</inkml:trace>
  <inkml:trace contextRef="#ctx0" brushRef="#br0" timeOffset="117">5864 10982 8355,'-2'-11'684,"-4"7"0,-6 8-24,-5 9 0,-4 6 0,-4 5 0,-4 8-145,0 3 1,-6 10 0,4 7 0,-4 6-79,-3 5 1,3 9 0,4 1 0,6 8-65,4 4 1,3-6-1,1 2 1,2-4-94,3-3 1,8-5-1,-2-5 1,4-4-98,2-6 0,8-10 0,4-1 0,7-5-120,6-7 0,-4 2 0,3-8 0,-3-2 103,-2-2 1,4-9-1,-3-2-1647,-3-1 0,-2-3 62,3-6 1,-1-2 0,-5-4-414,-5-7 1,3-12 0,0-4 0</inkml:trace>
  <inkml:trace contextRef="#ctx0" brushRef="#br0" timeOffset="118">6499 11673 8355,'7'-13'0,"-1"1"0,-2 8 1221,-10-2 0,0 6 1,-11 6-1,-6 6 1,-2 5-896,-2 1 0,-6 3 1,0 4-1,-5 4 0,-3 2 1,2 0-1,-3 1 0,3-1-119,-1 0 1,3-8-1,0 2 1,1-5-219,5-1 0,4-2 0,8-3-1605,1-1 301,-1-9 0,17 2 0,10-14 1,13-9-691,10-6 1,17-8 1691,2 6 0,16-8 0,-8 4 1</inkml:trace>
  <inkml:trace contextRef="#ctx0" brushRef="#br0" timeOffset="119">6518 11748 8355,'19'0'613,"-9"0"0,-2 8 0,-10 4 0,-4 7 170,-6 6 1,-11 2-1,-4 6 1,-2-2-427,-4 2 1,-1 3-1,1 1 1,2-2-190,-2-4 0,6 3 1,0-10-1,2-3-486,0-6 1,6-1 0,7-7-1163,-3-3 1,7-4-121,2-7 0,-4-11 0,-1-11 1</inkml:trace>
  <inkml:trace contextRef="#ctx0" brushRef="#br0" timeOffset="120">6201 11523 10546,'10'19'1507,"-4"2"1,-4 2-1021,-2 2 1,0 10 0,0 0 0,0 9 75,0 3 1,0 3-1,0 6-481,0 0 0,0-8 0,0-4 1,0-5-1,0-4-662,0-4 1,0-4 0,0-8 0,2-2 0,5-5 0,5-6-4100,5-4 3747,1-10 1,1-11 0,0-10 0</inkml:trace>
  <inkml:trace contextRef="#ctx0" brushRef="#br0" timeOffset="121">6443 11430 8355,'0'19'1557,"0"1"0,0 5 0,0 6-510,0 5 1,0 9-1,0 5 1,0 4-642,0 2 1,0 6-1,0 1 1,0-5-580,0-6 0,0 0 0,0-9 0,0-1-525,0-3 1,0-10 0,0-4 0,0-4-1710,0-3 0,9-7 0,1-3 1</inkml:trace>
  <inkml:trace contextRef="#ctx0" brushRef="#br0" timeOffset="122">7825 11804 8355,'-18'-19'199,"-1"0"0,0 1 0,1-1 516,-1 0 0,0 0 0,-1 3 0,-3 1 0,-2 5 0,2 2 0,0 4-233,-2 1 0,5 3 0,-5 3-400,4 3 0,2 4 0,3 11 1,1 4-1,3 6 8,-3 4 1,7-4 0,2 0 0,4 1-181,2-3 0,2-2 0,6-11 0,9-1-81,5-3 0,5-8 0,-2 0 0,4-8-26,0-8 0,0-5 1,-6-1-1,2-3-185,-2-4 1,-11 4 0,-3-6-163,-1 0 1,-6 6 545,4-3 242,-4 3 1,-4 19-1,-2 8 1,-4 9 0,0 3-57,-1 1 0,-3 6 0,6 0 0,1 0 273,3 2 1,2-7 0,2 5 0,5-4-207,5-2 1,5-3-1,3-3 1,5-7-227,6-4 0,5-4 1,1-4-1,-2-9-285,-3-8 0,3-6 0,-6-10 1,0-3-67,-4-1 1,-7-9 0,-5 2 0,-5-4-124,1-2 1,-7-6 0,4 0 0,-4 3 27,-2 8 0,0 11 0,0 11 1112,0 2 0,-2 11 0,-4 9-444,-7 5 0,3 13 0,-3 7 1,-1 13-16,-3 11 0,1 8 1,1 12-1,3 9-80,-3 7 0,5 14 1,4-42-1,-1 1 0,0 2 1,0 0-171,-2 4 0,1 0 1,2-4-1,0 0 1,0 3-1,1 0 1,1-2-1,0-2 49,0 46 0,2-7 1,4-18-1,4-5 94,7-6 0,3-12 0,3-6 0,0-7-89,-1-6 1,1-6 0,-3-10-18,-3-3 1,4-10 0,-5-2 0,2-12 0,1-13 93,-3-13 0,1-7 0,6-13-438,-1-5 1,-7-3-1,-5-9 1,-4 1 0,-2 3 5,0 9 1,0 2 0,-4 16-1,-7 5 128,-7 5 0,-11 7 1,2 11-1,-2 3-344,-5 7 0,1 4 0,0 4 0,4 2-998,2 2 313,-6 9 1,4-5 0,-9 9 0</inkml:trace>
  <inkml:trace contextRef="#ctx0" brushRef="#br0" timeOffset="123">9506 11299 8355,'-47'-10'1134,"3"4"0,5 4 1,3 2-1,3 0-607,2 0 0,6 2 0,-4 4-114,2 6 1,4 9-1,11 8 1,3 11 0,3 5-117,0 7 0,0 4 0,6 8 0,0 7-159,0 2 1,6 14 0,2-8 0,1 4-63,-1-2 1,-2 2 0,-4-5 0,2-3-12,3-4 1,-1-7 0,-8 2 0,-2-7-350,-3-5 1,-7-5 0,1-13 0,-1-5-498,1-6 1,-5-7-1,1-5 1,-6-7-387,0-4 0,-3-19 1,1-10-1,0-12 488,-2-11 1,4-6-1,-6-6-664,2-7 1138,-6-3 0,4-3 0,-9 0 1</inkml:trace>
  <inkml:trace contextRef="#ctx0" brushRef="#br0" timeOffset="124">8741 12196 8512,'-7'-36'437,"1"5"1,0 4 0,8 11 0,4 3-80,7 7 1,5-2 0,7 2-1,6-1 47,5-1 1,16 4 0,4-7 0,0 3-263,-5 4 1,3 0-1,-4 0 1,2-2-1012,-2 1 0,-4-3 0,-9 2 0,-2 0-1934,-4-3 2330,-4-1 1,0 0-1,2 1 1</inkml:trace>
  <inkml:trace contextRef="#ctx0" brushRef="#br0" timeOffset="125">9525 11804 8355,'-2'-13'410,"-4"1"401,4 7 0,-7-5 2890,9 4-2570,-8 4 0,6-9-397,-4 5 1,6 4 330,6-4-905,-4 4 1,13 0-101,-9-4 1,0 1-143,-6-7 0,0 6 89,0-7 0,0 7-114,0-6 1,0 5 264,0-5 0,0 6-24,0-7 1,0 7 0,-2-4-5,-4 1 0,4-5 0,-5 1 283,5-3-374,2 5 1,0 5 0,-2 10-39,-4 3 0,4 13 0,-4-1 16,4 2 0,2 6 1,0 0-1,0 0 50,0 0 1,0 4 0,0-4 0,0 0 0,0 2-59,0 0 0,0-6 1,0 4-1,0-3-228,0 1 1,0 0 0,0-6-737,0 0 1,2-9 407,4-4 1,-2-4 373,9-2 1,-3-2 0,2-4 0,-3-4 98,-1-1 1,-4-5 0,7 3 0,-3-3 2,-4-3 1,4 0 0,-2 1 66,-1-1 0,-3 0 1,0 1-1,2-1 24,2 0 0,0 1 0,-6-1-40,0 0 0,0 1 0,0-1 0,0 0-50,0 0 1,-2 7 244,-4 0 0,2 5 28,-9-5 1,9 10-1,-2 2-24,4 10 0,2 7 0,0 1-40,0 1 1,0 2 0,0 2-1,2 2 102,4-3 0,-4 1 1,5 0-95,-5 2 1,4 0-1,0-6 1,0-1-303,3 1 0,-7 0 0,6-3 1,-2-1-1,3-3-792,1 3 0,2-7-216,7-2 1,0-4 0,-1-2 126,1 0 0,0-8 0,-3-4 0,-1-5 528,-3-2 1,-5-6-1,3 0 1,-2 1 433,-4-3 1,5 6-1,-3-4 1,-2 4-1,-2 3 1345,-2-1 0,0 6 2553,0 1-3427,0 8 1,0-2 0,0 12-1,0 6 173,0 5 1,0 8-1,0 2-409,0 2 0,0 2 0,0 4 0,0-2 1,0-4-682,0-2 0,0 5 0,2-10 0,2-3-1009,3-4 0,1-11-47,-2 2 1,5-4-1,7-2 1</inkml:trace>
  <inkml:trace contextRef="#ctx0" brushRef="#br0" timeOffset="126">9955 11337 10047,'0'10'-1438,"0"7"0,0-7 1</inkml:trace>
  <inkml:trace contextRef="#ctx0" brushRef="#br0" timeOffset="127">10197 11841 9760,'-6'21'1178,"0"1"0,0 3-358,-3-2 0,7 0 1,-4 0-653,4 2 1,2 0 0,0-7-742,0 1 1,2-9-219,4-3 0,-2-9 1,7-9-597,-3-8 0,5-5 1,-5-1 979,2-6 1,-6-5-1,3-1 1,-5-3 396,-2-3 1,0 1 0,0-5 0,0 1 0,2 5 9,4 1 0,-4 5 0,4 4 0,-4 6 76,-2 4 0,2 4 0,3 3 788,1 1 1,0 1 2,-6-7 1,0 1-1,0-1 352,0 0 1,0 7 0,0-1-406,0-1 1,0 3 69,0-1-713,0 8 0,0-2 0,0 12-115,0 6 0,0 11 1,-2 6-52,-4 6 1,4 1 0,-7 14 0,3 1-1,0 3 20,2 2 0,0 0 1,-1 1-1,-3-4 33,-2-3 0,6-4 0,-3-9 1,5-1-163,2-5 1,0-4 0,0-9-769,0 1 0,2-9-105,5-3 0,3-12 0,9-3 0,-1 0-815,1 0 786,0-7 1,-1-4 0,1-10 0</inkml:trace>
  <inkml:trace contextRef="#ctx0" brushRef="#br0" timeOffset="128">10478 11804 9423,'0'-11'1883,"0"19"0,0 15-1402,0 4 0,0 2 0,-3-4 0,-1 4-396,-2 0 1,0 5-1,6-10 1,2-1-213,4-2 0,-4-9 0,7-1 0,-1-3 225,4-4 0,-1-2 0,1-2-924,3 0 1,1-10 0,3-7 0,-3-5 169,-3-1 1,4-6 0,-7 0 0,2-3 0,-1 3 754,-3 2 1,4 3 0,-3 7 1658,1 5-1214,-6-5 0,5 23 0,-9 0 0,0 9-7,0 4 1,0-1-1,0 1 1,0 2-185,0 4 0,6 2 0,0 4 1,-2-6-272,-2-5 0,5 5-633,-1 0 1,6 0 0,-4-8 401,3-5 1,1-6-2088,7-12 1,0-13-1,-1-10 1</inkml:trace>
  <inkml:trace contextRef="#ctx0" brushRef="#br0" timeOffset="129">11000 11729 8355,'0'27'1368,"0"-6"0,0 3-470,0-3 0,0 4 0,0 2-730,0 2 0,3 0 0,1 4 0,2-4-233,-2-2 1,-2-2-6,-2-6 0,0-11-429,0-8 1,0-8 0,0-11 0,0-1 351,0-5 1,0-2-1,0-7 1,2 3 279,4-2 1,5 6-1,7 0 1,1 2-100,0 0 0,0 3 0,-1 7 0,1 5-252,0 1 1,-1 3 0,1 6-1,0 0-1339,-1 0 0,-5 2 916,-1 4 1,-8 5 0,5 8 0</inkml:trace>
  <inkml:trace contextRef="#ctx0" brushRef="#br0" timeOffset="130">11355 11972 12505,'19'-11'66,"-7"3"0,1 6-58,1-4 1,3 1-1,2-7-175,-1-2 1,1-1-1,-2 0 1,-3 3-1,-3-3 1,-3-1-1,-2-3 1,0 1-310,1-1 1,-1 0 0,-6 1-1,-2 1 388,-5 4 0,3 5 0,-8 8 216,-3 0 0,-1 2 0,-3 2 235,0 3 0,1 7 0,-1-1 0,2 3 0,3 3 469,1 0 0,1 5 0,-5 1-679,5-2 1,-3 6 0,9 0-1,2 0 5,2-4 1,2 2 0,0-2 0,2-2 39,4-2 0,7-5 1,10-1-516,1-3 0,10-8 0,-5 3 0,2-5 0,0-4-3178,2-5 2272,2-3 1,3-17 0,-1-2 0</inkml:trace>
  <inkml:trace contextRef="#ctx0" brushRef="#br0" timeOffset="131">11990 11635 8355,'-18'-6'236,"-1"0"1,-2 0-1,-4 8 1,-6 4 253,-4 7 0,-2 3 0,-1 3 0,3-1-182,4 1 0,4 0 1,10 0-28,5-1 1,-3 1-1,9 0 1,4-1 0,8-1-142,13-5 0,8 5 0,12-5 0,3 5-40,1 2 0,3-7 1,-5 0-1,1 3-2,-7 2 1,-6 1-1,-10 1 1,-2 0-99,-5-1 1,-4-5 0,-10-1 0,-4 1-122,-6-3 0,-13 5 0,-6-9 1,-3-2-1115,3-2 0,-4-2-332,4 0 1,4-8 0,0-3 0</inkml:trace>
  <inkml:trace contextRef="#ctx0" brushRef="#br0" timeOffset="132">12046 11169 11918,'17'18'479,"-5"1"0,11 6 0,-2 4 1,6 4 78,6 6 0,9 5 1,3-2-1,1 3 1,2 5-131,-1 8 1,-13 0-1,-1 11-365,-4 1 1,-17 3-1,1 0 1,-9-3-124,-4-1 0,-10-1 1,-9 5 40,-10-5 0,-6 3 0,-3-9 0,1-2-359,-1-2 1,-3-10-1,2-4 1,5-7-1,3-6-763,2-6 1,13-6 0,-1-5-2864,7-1 3288,3-9 0,7-4 0,0-11 0</inkml:trace>
  <inkml:trace contextRef="#ctx0" brushRef="#br0" timeOffset="133">13298 12028 8355,'-11'-13'3426,"5"1"-622,4 8-2385,2-5 0,10 9 1,9 0-1,10 0-472,6 0 0,3 0 0,1 0 0,3-2 1,1-2-1,-1-2 0,-3 0 0,-4-1-1113,-3 1 1,-8-8-779,-11 1 1,4-3-1,-7-3 1</inkml:trace>
  <inkml:trace contextRef="#ctx0" brushRef="#br0" timeOffset="134">13242 11748 8355,'-19'0'1284,"9"0"1,1-3-1,11-1 1,5-2-805,5 2 0,11 2 0,4 0 0,4-2-371,8-3 0,5-1 1,8 4-1,-4-2-432,-3 2-2126,7 1 1,-4-5 0,8-2 0</inkml:trace>
  <inkml:trace contextRef="#ctx0" brushRef="#br0" timeOffset="135">15912 10814 8355,'0'-19'1633,"-8"9"1,-4 1-1,-5 3-1490,-2 0 0,-1 0 1,-5 6-1,-9 0 73,-7 0 1,-15 2 0,-13 2 0,-3 2 274,-3-2 1,-2-2 0,-4 0 0,-2 3-287,5 1 0,5 0 0,17-6 0,2 2-160,4 4 0,4-4 1,11 7-1,4-3-298,6 0 1,6 2 87,7-1 1,6-5 0,14 6 20,11 0 1,8 1 0,12 5-1,5 1 1,8 3 2,8 5 1,-2 4-1,6-2 1,-1 4 180,-1 0 1,2 13 0,-6-5 0,0 0 46,-4-3 0,-10 1 1,-3-4-1,-10 2-103,-12-2 1,-2 3-1,-11-8 1,-4 4 5,-6 3 1,-15 0-1,-12 0 1,-4-4 53,-3-2 0,-7-2 1,-7-4-1,-6 2 15,-4 2 1,-7-1-1,7-3 1,2 2-10,2 2 1,-5 2-1,3-4 1,6 2-67,9-3 1,1 5-1,7-2-15,8-2 0,8-2 1,8-2 44,7-1 1,21-1 0,10-3 0,10-3 96,8-3 1,7-2 0,15-6-1,7 0 31,7 0 1,10-2 0,-2-2 0,5-2 291,1 2 0,0 2 0,-1 2 1,-7 0-73,-10 0 0,-5 6 1,-14 0-1,-8-2-743,-7-2 0,-12-2 0,-4 0-2790,-4 0-1413,-11 0 3107,-1 0 1,-26 0-1,-4 0 1</inkml:trace>
  <inkml:trace contextRef="#ctx0" brushRef="#br0" timeOffset="136">16529 11374 12418,'-7'-8'0,"1"8"243,2 10 0,2 15 0,2 6 1,0 4-1,0 5 0,-2 1 0,-2 3 1,-2-1-1,1-1 0,3-3-158,2-3 1,0-11-1,0-1 1,-2-5-1,-2-4 39,-2-3 0,2-18 0,8-4-171,2-11 0,9-12 0,-3-1 0,5-5-175,1-5 1,1 1 0,0 7 0,-1 3 56,1 2 0,0 15 0,-3-3 1,-1 4-44,-3 5 283,1 2 1,3 10-1,-3 4 1,-7 6 0,-4 5 166,-2 2 0,0 6-18,0 0 0,0-1 1,0-3-1,0 2 30,0 2 0,2 0 0,2-7 0,3 3 0,-3 2 57,-2 2 1,4 0 0,2-6-1189,3-1 45,-7 1 0,6-9-4358,-4-4 4138,5-12 0,8-4 0,-1-9 0</inkml:trace>
  <inkml:trace contextRef="#ctx0" brushRef="#br0" timeOffset="137">16996 11598 10700,'8'13'3304,"4"-3"-2964,5-2 0,8-2 1,0-6-1,-2 0 1,-3 0-1,-1 0 0,0 0 83,-1 0 0,1-2-1872,0-4 1,-9 2-3571,-4-8 4123,-4-1 1,-2-6-1,0 1 1</inkml:trace>
  <inkml:trace contextRef="#ctx0" brushRef="#br0" timeOffset="138">17369 11337 11877,'0'18'856,"0"1"1,0 0-481,0-1 0,0 7 0,0 2 0,0 2 1,0 2-1,0 1 0,0-3 0,0-2-395,0-5 1,0-1 0,0-2 0,0-1-4052,0 1 2389,0 0 1,0 0-1,0-1 1</inkml:trace>
  <inkml:trace contextRef="#ctx0" brushRef="#br0" timeOffset="139">17705 11206 8355,'11'8'4252,"5"-6"-3802,-5 15 1,1-5-1,1 11 1,-1 4-1,0 2 1,1 6-1,-1 7 39,-1 8 1,-3 0-1,-8 4 1,0 4 0,0-2-760,0-4 0,-2 6 0,-4-9 0,-7-3 0,-5-4 0,-5-5 1,-4-2-1,-2-2-5060,-4-1 4083,-3-10 1,-9 5 0,-3-8 0</inkml:trace>
  <inkml:trace contextRef="#ctx0" brushRef="#br0" timeOffset="140">16473 11169 7272,'-19'0'0,"0"2"0,1 4 0,-3 6 648,-4 5 0,4 4 0,-6 4-447,0 6 0,7-2 0,-5 4 0,4 6 0,4 7 0,3 6 0,3 2 0,3 4 1,6 0-1,6-2 0,11-4 0,7-2 0,8 0 0,1-3 0,0-3 0,4-5 1,4-3-1928,5-5 1,8-4 0,-4-9 0</inkml:trace>
  <inkml:trace contextRef="#ctx0" brushRef="#br0" timeOffset="141">18733 11075 8355,'0'-19'746,"-9"3"0,-3 3 1,-5 7-317,-2 4 1,-8 10-1,-4 5 1,-4 6-1,-2 5 1,-1 10 0,1 7-1,2 9 43,4 4 1,4 4 0,8 6-1,0 9-304,1 6 1,5 8 0,3-6 0,1-2-1,5-5 68,2-5 1,4-7-1,5-12-191,5-6 1,5-13-1,3-6 1,5-7 0,6-5-1,5-7-1870,1-4 1200,9-2 1,-7-8 0,5-5-1463,-5-3 0,7-20 0,2-3 1</inkml:trace>
  <inkml:trace contextRef="#ctx0" brushRef="#br0" timeOffset="142">18845 11299 9295,'-11'0'881,"3"2"0,8 5 1,-2 5-413,-4 5 0,4 3 0,-7 5 0,3 4 0,0 5 1,2-1-1,2 2-434,2-2 0,0-2 0,0 3 1,0-5-1,0-2 0,2-7 0,2-3-3434,2-5 196,9-7 2419,-5 3 1,9-8 0,-1 0 0</inkml:trace>
  <inkml:trace contextRef="#ctx0" brushRef="#br0" timeOffset="143">19143 11505 13397,'25'0'0,"0"0"0,0 0 0,0 0 0,2 0 0,0 0 0,0 0 0,-2 0 0,0 0 0,0 0-1916,-3 0 0,-1-9 0,-2-1 1</inkml:trace>
  <inkml:trace contextRef="#ctx0" brushRef="#br0" timeOffset="144">19872 11150 8355,'0'-11'1038,"0"3"1,0 10 0,0 4 0,0 9 0,0 6 0,-2 4 1478,-5-3-2210,5 8 1,-8-1 0,6 8-1,-2 0 1,-1 1-407,-1-1 1,6 0 0,-4 1 0,4-3 0,2-4 0,0-6 0,0-4-1717,0-3-643,0 1 0,0 0 1,0-1-1</inkml:trace>
  <inkml:trace contextRef="#ctx0" brushRef="#br0" timeOffset="145">20245 11467 12756,'-2'19'0,"-4"2"357,-6 4 1,-5 4 0,-2 10 0,1 3 0,-3 1 0,-2 1 0,-2-1 0,0 1 0,-2 0-298,-4 1 1,2-5 0,0 3 0,0-3 0,2-5-1,0-2 1,4-4 0,2-2-1062,3-4 0,-1-8-887,0-3 1,7-2 649,-1 3 0,9 3 0,-4-5 0</inkml:trace>
  <inkml:trace contextRef="#ctx0" brushRef="#br0" timeOffset="146">20171 12121 11163,'18'0'542,"1"6"0,0 0 0,-1-1-541,1-3 0,8-4 0,4-5 0,2-3 0,-2-2 345,-6-1 1,2 1-855,-2-7 0,-6 0 0,-9 1 0,-1-1 1,-5 0-1,-2 1-74,-2-1 1,-6 0 592,-1 1 1,-13 1-1,1 2 1,-2 5 0,0 2-1,1 4 1065,-5 2 1,2 4-792,-8 4 1,8 6 0,-2 11-1,4 4 1,3 0 0,-1 2 178,0 0 0,3-4 0,1 6-265,3 2 1,8 1 0,-3-1-1,5-2 1,2 2 1,9-4 0,5 0 0,7-2-12,4-4 1,2-2-1,-2-5-479,6-3 1,-2 1-1,2-7 1,2-3-474,2-2 1,-3-10 0,-1-5-1,0-3-945,-2-3 0,6-16 0,-6-5 0</inkml:trace>
  <inkml:trace contextRef="#ctx0" brushRef="#br0" timeOffset="147">20787 10982 16195,'19'10'0,"-3"7"0,-1 8 0,-3 4 0,3 6 0,1 6 0,5 9 0,2 4 0,2 4 0,-2 5 0,-3 5 0,-1 5 0,-2 1 0,-5 1 0,-6 0 0,-4 0 0,-2-1 0,-2-1 0,-4-5 0,-8-5 0,-9-5 0,-6-4 0,-2-2 0,1-7 0,1-3 0,2-9 0,0-4 0,3-6-2458,-3-2 0,-2-11 1,-9-2-1</inkml:trace>
  <inkml:trace contextRef="#ctx0" brushRef="#br0" timeOffset="148">20918 10440 14231,'0'19'0,"0"2"0,0 1 0,0 3 0,0-2 0,0 0 0,0 0 0,0 4 0,0 0 0,0 0 0,0-4 0,0-3 0,0-1 0,0-5 0,2-9 0,2-16 0,4-12 0,3-4 0,3-2 0,3 0 0,-1-2 0,1 2-1151,2 4 1,-5 0 1309,11 7 0,-4-3 0,-3 15 0,1 2 1,-2 4-1,-3 4 0,-3 4 0,-1 2 1,-2 5-1,1 2 0,-3 1 0,0 1 0,2 0 1,1-1-1,-1 1 0,-4 0 0,0-1 1,0 1 2648,3 0-2935,-1-9 1,-6 7 0,0-5-3148,0 5-1382,0-7 3765,0 7 1,-8-15 0,-3 6 0</inkml:trace>
  <inkml:trace contextRef="#ctx0" brushRef="#br0" timeOffset="149">21478 10627 8355,'-10'2'1716,"5"2"0,10 2-832,7-1 0,-2 3 0,3-2-671,1-2 0,9-2 0,2-2 0,-2 0 0,-2 0-2991,-3 0 1030,-7 0 0,5-8 0,-5-2 0</inkml:trace>
  <inkml:trace contextRef="#ctx0" brushRef="#br0" timeOffset="150">21777 10309 11726,'10'9'744,"-2"3"1,-8 11-1,0 4 1,0 2-1,0 4 315,0 3 1,0 7 0,0 3-1615,0 1 1,0 1-1,0 4 1,0-4-1,0 0-1903,0-1 0,-8 3 1,-2 6-1</inkml:trace>
  <inkml:trace contextRef="#ctx0" brushRef="#br0" timeOffset="151">22356 10739 9072,'-2'-10'960,"-5"5"-455,-5 10 1,-7 11 0,-6 11 0,-6 2-1,-4 7 1,-2 5 0,-1 9 258,1 4 0,0 10 0,-1 3-353,1-1 1,6 7-1,2-5 1,4 3-1,6-1-141,5-1 1,9-11 0,-1 0-367,4-6 0,4-17 0,4 2 0,5-3 0,1-5-445,1-5 1,1-9-1,9-5-73,2-1 0,0-3 0,-6-6 1,1 0-1,3 0-1343,2 0 0,8 0 0,-4 0 0</inkml:trace>
  <inkml:trace contextRef="#ctx0" brushRef="#br0" timeOffset="152">22617 10944 8355,'9'-18'1214,"-7"7"1,8-3 0,-6 10-1,2 6-484,-2 8 0,-4 13 0,-4 4-625,-2 2 1,-6-4-1,3 6 1,1 2 0,-2 3-1,1-1 1,1-2 0,4-4-443,2-2 0,2-2 0,0-6 0,-2-1-2119,-4 1 0,3 0 1392,-3-1 1,-4-7-1,0-3 1</inkml:trace>
  <inkml:trace contextRef="#ctx0" brushRef="#br0" timeOffset="153">22374 11467 8355,'-10'0'853,"2"0"0,10 0 0,4 0 0,6 0 0,9 0 0,8 0 0,9 0-242,1 0 0,9-2 0,0-2 0,1-2 0,1 2-439,2 2 0,-6-5 0,-5 1 0,-6 2-1270,-3 2 1,-10 2-1361,3 0 0,-4-8 1,-2-3-1</inkml:trace>
  <inkml:trace contextRef="#ctx0" brushRef="#br0" timeOffset="154">22580 11841 8751,'-11'8'0,"5"5"840,4 3 1,4 1 0,2-3 0,5-3-413,1-3 0,9-2 0,8-6 0,0 0-490,0 0 0,6-8 0,-4-4 1,0-5-430,-4-2 1,0-2 0,-4-1-1,-7-3 167,-4 2 0,-3 2 0,-7 0 90,0-3 0,-2 9 0,-5-4 1,-5 5-1,-5 3 72,-1 5 1,-7 4 0,0 2-1,0 2 701,-2 4 1,6 7 0,-4 10 0,2 2-154,-1-3 0,5 5 0,-2 0 0,7 2-6,-1 5 0,7-5 0,2 2 1,4 0-81,2-2 0,2 4 0,4-8 0,6-2-129,5-2 1,8-5 0,2-1 0,0-5-365,0-2 1,6-1 0,0-7 0,7-2 169,3-5 0,7-3 0,-7-9-4044,-1 1 2741,-3-1 1,7-16-1,2-5 1</inkml:trace>
  <inkml:trace contextRef="#ctx0" brushRef="#br0" timeOffset="155">23402 10795 13581,'18'12'0,"1"1"0,0 1 0,1 5 0,3 4 0,4 6 986,2 6 0,2 1 1,5 13-1,-5 5 1,-6 4-566,-5 5 1,-9 9-1,-5 3 1,-4 8-921,-2 2 1,-10 6 0,-9-3 0,-12 1-1573,-11-2 0,-12-4 104,-8-8 1,24-38 0,-3 0 0,-35 38 0</inkml:trace>
  <inkml:trace contextRef="#ctx0" brushRef="#br0" timeOffset="156">14642 12625 8637,'0'-18'1080,"-8"-1"1,6 11-1,-4 8 1,4 10-1,2 9-789,0 6 0,0-3 0,0 10-209,0 1 0,0-4 1,0 0-1,0-2-117,0-4-94,0-11 0,2-8 0,4-14 0,4-11-100,1-6 0,5-2 0,-3-4 67,3 2 1,3 2 0,0-2 0,-3 6 0,-1 4 13,-3 2 1,1 9 114,5 4 1,-5 4 0,-3 4 202,-1 4 1,-3 4 0,-6 11 0,2 2 0,2 4 67,2 2 0,0-6 0,-6 4-154,0 0 1,0-7-1,0 5-72,0-4 1,0-2-1,0-1-1032,0 1 0,0-6-3190,0-1 3540,0-8 0,0-4 0,0-10 1</inkml:trace>
  <inkml:trace contextRef="#ctx0" brushRef="#br0" timeOffset="157">15053 12737 9592,'13'0'732,"-1"0"0,3 0-353,1 0 1,3 0-1,0 0 1,-1 0-180,1 0 0,0 0 0,-1 0-1175,1 0 1,-7 0 0,1 0-156,1 0 1,-5-8 0,-1-2 0</inkml:trace>
  <inkml:trace contextRef="#ctx0" brushRef="#br0" timeOffset="158">15147 12513 8355,'-13'0'2333,"1"0"-1626,-1 0 0,5 0 0,8 2-428,10 5 1,7-5 0,4 4 0,2-4-341,1-2 0,3 0 0,-4 0 1,2 2-1706,-2 4 219,6-4 1,-8 7 0,6-9 0</inkml:trace>
  <inkml:trace contextRef="#ctx0" brushRef="#br0" timeOffset="159">15744 12625 8355,'0'-18'1632,"6"-1"-1238,1 0 1,-3 9-1,-10 4-196,-7 4 0,-3 4 0,-3 4 0,0 6-181,1 5 1,1 2 0,2-1 0,3 1 0,0 0 129,1-1 0,1 3 0,6 2-58,-3 2 1,1 0-1,8-7 1,4-1 99,7-5 1,4 3 0,1-9-1,3-2-98,4-2 0,-4-2 0,6-2 1,-3-4 19,1-6 0,0-5 1,-8-4-120,-5-4 0,3 3 0,-9-7 1,-2 2-1,-2 2-259,-2-2 1,0 6 0,-2-2-1,-2 6-431,-2 5 1,-9 6-1,3-5-646,-5 3 0,-10 10 0,-2 9 1</inkml:trace>
  <inkml:trace contextRef="#ctx0" brushRef="#br0" timeOffset="160">15763 9899 8355,'-10'-9'442,"-1"7"1,5-4 0,-6 4-1,-5 4 1,-2 4 0,-2 7-1,-1 3 50,-3 3 0,0 8 0,4 4 0,-2 2-385,-2-2 0,-8 5 0,4-5 1,-2 4-1,2 0 0,0-4-17,0-6 0,0-4 1,-2-4-53,6-5 1,4-4-79,2-8 0,3-2 0,3-4-42,7-6 1,4-13 0,4-6-82,4-5 0,7 5 0,10 2 0,1 0 1,-1 2-152,-2 0 1,-4 8 0,-3 7-1,-1 0 27,1 1 0,-3 3 119,1 8 0,-8 2 275,2 4 0,3 5 1,-1 7-1,0 1 185,1 0 0,3-1 0,-4 1 0,3 0-49,3-1 0,3 5 0,1-2 1,3-4-195,4-1 0,-4-1 0,4-1 0,-4-3 44,-3-3 0,1-2 0,2-6-22,4 0 0,-5-2 0,5-4 0,-4-7 0,-2-3-35,-1-3 0,5-6 0,-2 0 0,-5 0-38,1-2 0,-2 5 1,-3-8-1,-6 1-65,-4 0 0,-2 7 1,-2-3-1,-4 4-248,-6 2 1,-5 3 0,-2 3 0,-1 7-1524,-5 4 1,-13 2 0,-9 0 0</inkml:trace>
  <inkml:trace contextRef="#ctx0" brushRef="#br0" timeOffset="161">13223 13970 10919,'12'0'277,"1"0"1,1 0 0,3 2 0,2 2 0,-1 2 0,1-1-90,0-3 0,6-2 0,2 0 0,2 0 1,2 0-1,0 0 0,-2 0 0,0 0-256,0 0 0,-6 0 0,2 0 0,-7-2-1840,-5-5-1397,3 5 2589,-13-6 1,3 8 354,-12 0 1,-5-8 0,-7-3 0</inkml:trace>
  <inkml:trace contextRef="#ctx0" brushRef="#br0" timeOffset="162">13279 13783 8355,'-10'-8'1086,"-5"4"64,9-9-545,0 9 1,8-4-1,4 8-183,6 0 0,11 0 0,2 0 1,0 0-214,2 0 1,-4 0-1,6 0-251,-2 0 0,4 0 0,-6 0 0,-2 0 0,-3 0 282,-1 0 1,0 0-2557,-1 0 1,1 8 0,0 3 0</inkml:trace>
  <inkml:trace contextRef="#ctx0" brushRef="#br0" timeOffset="163">14045 13877 9150,'6'12'557,"0"1"0,9-9 1,-1 2-1,7-4 1,4-2-299,-2 0 1,4 0-1,0 0 1,0 0-198,0 0 1,4 0-1,-4 0 1,0 0-39,0 0 0,-2-6 0,-9-3 0,-3-1-247,-7-4 0,2-3 0,-2-2 175,-1 1 0,-5-1 1,-7 0-98,-5 1 0,1-1 0,-1 0 0,-3 3 0,-1 1 26,-3 3 1,-2 5 0,-1-3-1,-3 2 107,2 4 1,2 2 0,0 2-1,-1 2 19,-3 4 0,0-2 0,6 8 0,0 3 119,1 2 0,1 1 0,3 1 0,3 0 233,3-1 0,-5 1 0,7 0 1,2-1-117,2 1 1,2 6 0,0 0-1,0-2 9,0-3 1,2 5-1,2 0 1,5-2-55,1-2 1,2-3-1,7 1 11,0 0 1,6-1 0,0-1 0,-1-2-103,3-3 1,-6-8 0,6 4 0,-2-1 0,0-1-496,-2-2 0,4-2 0,-2-2 0,-3 0-702,-1 0 1,-2 0 0,0-2-2623,-1-4 2981,-7 4 0,14-15 0,-5 7 0</inkml:trace>
  <inkml:trace contextRef="#ctx0" brushRef="#br0" timeOffset="164">14754 13951 11919,'19'0'0,"0"0"0,-1 0 1179,1 0 1,2 0 0,2 0-1011,2 0 1,6 0 0,-4 0-1,0 0-238,0 0 0,4 0 0,-6 0-300,-2 0 1,-3 0-1,-1 0 1,0 0-1,-1 0 20,1 0 1,-7 0-1566,1 0 0,-1-8 0,7-2 1</inkml:trace>
  <inkml:trace contextRef="#ctx0" brushRef="#br0" timeOffset="165">15576 13653 11303,'-10'8'716,"2"-4"0,8 8 0,0 3 1,0 2-1,0 3 0,0 5-375,0 6 0,0 5 0,0 1 0,0 2-393,0 5 0,0 2 0,0 5 0,0-1 35,0 2 0,0 2 1,0 2-1,0-2-2441,0-4 0,0 4 1,0-6-1</inkml:trace>
  <inkml:trace contextRef="#ctx0" brushRef="#br0" timeOffset="166">2223 15109 8355,'0'-18'1304,"-3"1"1,-1 7 376,-2 10-1509,0 16 1,6 13-1,0 11 1,-2 3 0,-2 5-1,-3 4 93,3 4 1,2-4 0,2 10-301,0-4 1,0-2 0,0 0-1,0-4 1,0-6 0,0-9 0,-2-6-1,-2-6-2565,-2-6 963,-1-5 1,7-20 987,0-13 0,0-20 0,0-9 1</inkml:trace>
  <inkml:trace contextRef="#ctx0" brushRef="#br0" timeOffset="167">2223 15072 8355,'0'-10'1007,"6"-1"1,2 7 0,2-2-636,5 2 1,2 2 0,1 2 0,3 0-161,4 0 1,-2 0 0,6 0-1,0 2-249,0 4 0,-4 2 0,4 7 0,-4-3-8,-9 3 1,1-5-1,-11 2 87,-2 3 0,-2 2 0,-2 1 1,-2 1-1,-4 2-26,-6 4 1,-11-5 0,-4 7 0,0-2-138,0 0 1,0 0 0,4-6 0,-2-1-189,2 1 1,3-6 0,1-3 0,2 0 168,5 1-1392,4-7 0,-1-4 0,-1-11 1</inkml:trace>
  <inkml:trace contextRef="#ctx0" brushRef="#br0" timeOffset="168">2876 14941 8355,'-18'0'965,"5"0"1,3 2 0,-1 4-403,1 7 1,4 10 0,-5 4 0,3 2-348,4 4 1,-4 8-1,1 3 1,3 0-170,2 1 0,2-3 0,0 6 0,0-5-111,0-8 1,6 3-1,1-9 1,-1 0-696,2-4 1,-6-4 0,6-5 0,-1-1-2626,-1-3 2845,0-8 0,2 5 0,3-9 0</inkml:trace>
  <inkml:trace contextRef="#ctx0" brushRef="#br0" timeOffset="169">3156 15240 8355,'11'0'728,"-3"2"1,-8 4 0,0 9-379,0 8 1,0-1-1,-2 10 1,-2 1-82,-2 2 0,-1-4 0,7-2-202,0-2 0,0-2 0,0-6 0,2 0-11,5-1 0,3-7 0,9-7 0,-3-8-450,-3-9 0,7-6 0,-5-5 0,0-8 192,1-3 1,-1 0 0,-1 2-1,-3 4-62,-3 2 1,4-5 0,-5 8 678,-3 1-213,-2 10 1,-2 7-1,0 12 1,0 9 119,0 8 1,0-3-1,0 7 1,0-2-152,0 0 1,0 6 0,0-6-308,0-2 1,6-2 0,2-3-1,3 1 1,3-2 151,3-5 1,1-3 0,3-9-3411,4 0 2557,4-9 1,9-9 0,-1-12 0</inkml:trace>
  <inkml:trace contextRef="#ctx0" brushRef="#br0" timeOffset="170">3866 15259 8355,'-8'-13'731,"-5"1"0,3 8 1,-3-3-1,1 3 12,2-2 1,-7 4-1,7-6 82,-1-1-920,3 7-46,8-6-136,0 8 340,0 0-93,0-8 0,0 4 33,0-9-21,0 9-1,0-4-75,0 8-115,0 0-58,8 0-263,-6 0 131,7 0 1,-9 2 91,0 4 439,0-4-15,0 6-545,0-8-1677,0 0 641,0 9 1,0-5 1142,0 8 0,0-6 321,0 7 0,-2-9 119,-5 2 897,5 5-198,-6-9 1,8 4 283,0-12-621,0 4 0,0-9 580,0 5 196,0 4-229,0-6-634,0 8-55,0-9-691,0 7 309,0-6 0,-2 16 1,-2 5 47,-2 3 0,-3 3 0,5 0-7,-2-1 0,0 1 0,4-2 0,-3-3 60,-1-1 0,0-7 25,6 6 1,0-5-101,0 5 1,6-6 0,2 5-244,3-3 0,1-2 0,7-6-31,0 0 1,-7 0 0,1 0 196,1 0 0,1-8 0,-1-5 0,-3-3 25,-3-3 0,4 0 0,-6 1 0,1-3 65,1-4 0,-6 4 0,4-6 0,-4 2 84,-2 1 0,0-1 0,-2 6 690,-4 0-632,4 9 1,-13 12-97,9 17 0,-6 1 0,6 9 1,1 0-1,3 1-93,2 3 1,0 2 0,0 4 8,0 5 1,2 4-1,3 10 1,1 2-1,-2 4-71,-2 3 1,0-1 0,2 5-1,2-5 213,-1-2 0,-3-1 0,-2-5 0,-2 0 44,-5-2 0,-1 2 0,-6-14 0,1-3 24,-1-1 0,-1-11 0,1-4 1,1-7 99,-1-5 1,-3-5 0,-2-12-103,1-9 1,1-7-1,2-20-192,3-3 1,8-7 0,-2-10 0,4-3-186,2 3 0,2 2 1,4 2-1,6 0 0,5 4-57,2 9 1,-1-7 0,1 12-162,0-1 1,-1 6 0,1 4 0,0 2 0,-1 4-334,1 2 1,0 3 0,-1-1 0,1 0-536,0 0 907,-1 1 0,1-9 0,0-2 0</inkml:trace>
  <inkml:trace contextRef="#ctx0" brushRef="#br0" timeOffset="171">4109 15240 8355,'0'-19'1146,"0"7"0,-2 1 66,-4 3 1,1 2-966,-7 6 1,6 0-1,-7 2-156,-1 4 0,3 5 1,1 7-1,0 3-13,-1 4 1,7-2 0,-2 6-1,4-2-177,2-4 0,0 4 1,2-2-227,4-3 1,4-9 195,9-7 1,0-4-1,-1-4 1,1-4-1,-2-7-14,-5-3 1,5-5-1,-7-2 1,1-2-47,-5 2 0,-2-4 0,0 3 515,2 1 1,1 2-168,-7 2 0,0 11-107,0 8 1,0 15 0,0 12 0,0 2-30,0 4 0,0 4 1,-3 9-1,-1 8-25,-2 6 0,0 17 0,6-1 0,0 7-51,0 7 1,0 1 0,0 0 49,0-4 0,0-3 0,-2-10 0,-2-1 0,-3-7 37,3-10 1,-4-4-1,0-12 279,-3-5 0,-1-10 1,-7-2-1,0-9-164,1-8 0,5-8 0,1-10 0,-3-13-130,-1-8 1,3-19-1,3-6 1,2-7-164,3-5 1,3-3-1,4 1 1,5 1-32,5 3 1,5 7 0,1-1 0,1 4-86,0 2 1,-1 2-1,3 4 1,2 7-57,2 3 0,0 3 0,-4 0 0,1-1-134,3 1 1,0 6 0,-6 2 0,0 2 185,-1 4 1,1 2 0,-2 2 0,-3 3 499,-1 3 0,-7-1 915,6 8-598,-8-1 0,5 9 0,-7 5-41,4 5 0,-4 5 0,4 3 1,-4 3-287,-2 2 1,0 6 0,0-4-1,0 0-294,0 0 1,0 4 0,0-6-1258,0-2 501,0-2 1,0-13 0,0-10-421,0-15 0,9-9 0,1-12 0</inkml:trace>
  <inkml:trace contextRef="#ctx0" brushRef="#br0" timeOffset="172">4482 14960 8355,'-10'2'817,"4"4"0,4 7-1313,2 3 1,0 3-1,0 2 1,0 1-74,0 3 1,8 9 0,2-5 0</inkml:trace>
  <inkml:trace contextRef="#ctx0" brushRef="#br0" timeOffset="173">4632 15408 8355,'0'19'531,"0"-1"1,0 1 0,0 0 150,0-1-1172,0-7 428,0-3 0,6-16 1,2-5 71,3-3 1,-5-9 0,4 0 0,1 0 0,-3 0 54,0 0 0,7 2 0,-5 9 610,1 1-564,5 9 1,-5-2-1,5 12 1,-3 7-196,-7 3 1,2 3 0,0 0-80,3-1 0,-5 1 1,4 0-1,1-3 1,-1-1-238,5-3 0,1-8 1,3 3-1,2-7-43,4-7 1,-3-3-1,7-6 1,0 1 108,1 3 1,-8-1 0,3-6 378,-4 1 0,-4-1 0,-3 0 0,-3 1-216,-3-1 1,-2 0 814,-6 1 0,-8 1 1,-5 5-1,-3 5 318,-3 5 1,0 2-1,-1 2 1,-1 5-656,2 5 1,-4 5 0,11 1 0,-3 1-282,3 0 1,-3-1 0,9 1-491,2 0 0,2-1 151,2 1 0,8-9 0,5-3 0,3-5-14,3-2 1,0 0 0,-1 0 77,1 0 1,0 2-1,-1 4 311,1 7 1,0 3 0,-1 5 0,-1 4-1,-2 6 253,-3 4 1,-2 5 0,3 3-283,-7 7 0,2 6 1,-1 4-1,-3 5 0,-2-1-6,-2 0 0,-6-2 1,-5-8-1,-3-2 266,-7-2 0,-2-10 0,4-3 0,-1-10 214,-5-6 1,2-11 0,-6-4 0,2-4-200,4-2 1,-4-14 0,2-7-1,2-4-189,3-2 1,1-12 0,0 1-313,1-1 0,5-1 0,3 3 1,1 0-1,5-1 25,2 1-2090,2 0 0,0-1 0,0 1 0</inkml:trace>
  <inkml:trace contextRef="#ctx0" brushRef="#br0" timeOffset="174">5846 14549 7448,'-9'-19'1263,"1"23"-1023,-4 9 1,3 24-1,9 7 18,0 8 0,2 8 1,3 4-1,1 7 0,-2-1-84,-2 3 0,4-2 1,1-3-1,-3-8-415,-2-8 1,-2-2-1,0-11 1,0-6-1280,0-3 1,0-6 1097,0-5 1,0-11 0,0-8 0,0-10 421,0-7 0,-9-18 0,-1-4 0</inkml:trace>
  <inkml:trace contextRef="#ctx0" brushRef="#br0" timeOffset="175">5622 15072 8355,'-11'0'-935,"3"8"0,10 5 1318,4 3 1,7 1-1,10-3 1,3-3-173,4-3 1,1-2 0,6-6-1,2 0-549,5 0 0,-5-8 0,5-4 0,-5-5 9,-1-2 1,-3-8 0,-4-4 0,-6-4 211,-4-2 1,-11 1-1,-4 3 1,-3 2 116,-3-2 0,-3-9 0,-1 1 0,-2 5 0,-6 7 0,5 11 0,1 1 82,-2 5 0,6 5 260,-4 14 0,-3 5 1,3 13-1,2 8 0,2 7 127,2 3 0,0 9 0,0 0 1,0 6-99,0 4 1,0 1 0,2-9 0,2-5-233,2-5 0,7-5 0,-5-3 0,0-5-235,1-6 1,-1-13 0,-4-4-28,2 1 0,3-9 0,-5 0 0,2-13-131,-2-10 0,7 1 0,-1-10-83,0-1 0,5-2 1,-7-2-1,0 1 1,3 5-28,-1 6 0,-4 11 0,7 3 169,1 3 1,-5 4-1,-1 10 188,0 7 0,-6 5 0,5 5 0,-3 4 0,0 0 322,2 0 1,0 4 0,-4-6 0,3-2-149,1-2 1,2-5 0,-4-1-1,5-5-19,1-1 0,-4-3 0,7-8-150,1-5 0,1-5 0,-1-11-219,-1-2 0,-7 0 1,6 7-1,1-1-98,-3 0 0,0 7 39,-3-1 358,3 9 0,0 4 1,-3 13-1,-3 3 0,0 5 87,2 4 0,0-4 0,-3 4 0,1-5-126,2-1 0,2-2 0,-2-3-831,7-1 0,-3-9-223,3 2 1015,-9-21 0,12 3 0,-5-15 0</inkml:trace>
  <inkml:trace contextRef="#ctx0" brushRef="#br0" timeOffset="176">6574 14792 6719,'0'18'-902,"0"1"860,0 0 1,6-1 41,1 1 0,7 8 0,-4 2 0</inkml:trace>
  <inkml:trace contextRef="#ctx0" brushRef="#br0" timeOffset="177">7022 15128 8355,'-18'0'0,"5"0"-408,1 0 0,-1 0 0,-5 0 0,-1 2 0,0 4 381,1 7 0,7-3 1,5 3 125,4 1 0,4-4 1,4 1-1,7-1 140,3 1 1,3-5 0,0 6 20,-1 3 1,-1-5 0,-3 3-1,-3 1 1,-3 3 10,-4 1 0,-2 1 1,-2 2 69,0 4 0,-8-9 1,-4 5-1,-7-2 0,-4-7-501,-2-1 1,-6-5 0,4-6 0,0 0-1042,0 0 0,-6-9 0,4-1 1</inkml:trace>
  <inkml:trace contextRef="#ctx0" brushRef="#br0" timeOffset="178">8050 15165 8355,'-13'-10'2874,"1"4"-2352,8 4 1,-11 10-1,7 4 1,-1 5-447,1 2 0,2 6 0,6 2 0,0 0-722,0-1 0,0-1 0,0-6 1,0 0 273,0-1-862,8 1 1,3 0-1,7-1 1</inkml:trace>
  <inkml:trace contextRef="#ctx0" brushRef="#br0" timeOffset="179">8068 14923 8355,'0'-11'-596,"0"5"1,0 12 0,0 9 386,0 7 0,9 8 0,1 7 1</inkml:trace>
  <inkml:trace contextRef="#ctx0" brushRef="#br0" timeOffset="180">8255 15445 8355,'-8'11'-44,"6"-3"1,-7-22 0,9-5 0,2-4 141,5-4 1,3 4-1,7-6 1,-3 0 0,-1 2-1,1 0 1,3 6 0,-1 5 293,-3 3 0,3 9-34,-3-2 1,-3 6 0,1 6-1,-3 7-23,-4 3 0,-2 5 0,-2 2 0,0 4-323,0 2 1,0 0-1,2 2 1,2-4-1483,3 0 0,-1-6 493,-6 4 1,8-5 0,2-1 0</inkml:trace>
  <inkml:trace contextRef="#ctx0" brushRef="#br0" timeOffset="181">9674 15315 8355,'0'-13'187,"-2"1"178,-4-3 1,2 7 0,-6 0 0,-1 1-1,1 1 1,-3 4 79,3 6 0,-5 9 1,9 12-1,2 6-344,2 4 0,-4 2 1,0 1-1,1-3 160,3-4 1,9 2 0,1-8-454,2-2 0,-4-8 1,7-5-1,1-2 74,3-4 1,2-10-1,-1-6 1,-1-7-1,-2-6-46,-3-6 1,0-4-1,5 0 19,-5 3 1,3-1 0,-9 8-1,0 2 1,1 3-64,-1 1 1,2 9 158,-2 3 1,-1 7 0,5 7 0,-2 5 164,-4 5 1,-1 3 0,-3 3 0,0 4 355,0 2 1,6-6 0,0 2-22,-2-4 1,4-9-1,1-1-268,1-3 1,-4-10-1,5-13 79,-3-8 1,-2 1 0,-6-9 0,0-3-338,0-1 0,6 4 0,1 2 0,-3 0 0,0 2-1102,2 0 1,-2 2-1,9 8-175,1 5 0,3 4 1,0 10 931,-5 4 1,13 4 0,-4 9 0</inkml:trace>
  <inkml:trace contextRef="#ctx0" brushRef="#br0" timeOffset="182">10160 15408 8355,'6'19'0,"0"-1"532,-1 1 0,3-6 0,0-3 164,3-2 1,-5-4 0,6-8 0,3-4-312,1-2 0,3-9 0,0-6-291,-1 2 1,-1 0 0,-2 1 0,-3-3 0,0 0-85,-1-2 1,-3 6 0,-8-4 0,0 4-391,0 3 1,-2 7 0,-4 5 62,-7 4 0,-3 4 0,-3 4 0,0 7 55,1 3 1,-1 11-1,0 4 1,3 5 397,3 1 1,-1 0 0,8 1 0,1-3 88,3-4 0,2 2 0,0-6-338,0 2 1,11-6 0,5 0 0,9-8 0,4-9-68,4-4 1,5-10-1,5-7-1157,7-8 1,4-6-1,2-8 1</inkml:trace>
  <inkml:trace contextRef="#ctx0" brushRef="#br0" timeOffset="183">12270 15558 8355,'-2'-19'0,"-2"0"233,-2 0 0,0-5 1,6-3-1,0-2 1,0-5 152,0-1 1,0 4 0,0 2 0,0 0 66,0 0 1,-9 6-261,-3-2 0,-5 6 1,-1 7-1,-1 6-64,0 4 0,-1 4 0,-3 4 1,-2 6-89,2 5 0,2 2 0,3 1 0,-1 3 82,0 2 1,7 0 0,1-6-155,3-1 1,2 1-1,8 0 1,4-1-11,7 1 0,5-2 0,7-3 1,6-3-1,5-3 22,1-4 1,-6-2-1,0-2 1,0-2 14,-2-4 0,-2-5 0,-8-7 1,0 1 21,-1 5 0,-1-5 0,-4 5 1,-5-5 36,0-2 0,-6 1-74,4-1 1,-3 11 31,-3 8 0,0 14 0,2 15 1,2 5 45,2 5 1,0 13 0,-6 2 0,0 8-42,0 4 0,0 9 0,0 6-23,0-2 1,0-4-1,-2-7 1,-4-6 80,-7-4 1,-3-10 0,-3-6 0,0-9 0,1-8 256,-1-4 0,0-11 1,1-4-207,-1-4 1,0-12 0,3-9 0,1-10-122,3-6 0,8-2 1,-3-3-1,5-1-148,2-3 1,15-6-1,4 7 1,3 1-51,5 3 1,5-5 0,9 1 0,3 1-113,-3 3 0,5 1 0,-3 1 0,-1 0-188,-3-1 1,-1 3 0,-3 2 297,-4 2 1,-6 2 0,-11-5 0,-3 5 0,-3 2 103,-4 4 1,-4 5-1,-4 3 240,-2 3 0,-9 8 1,1 0-1,-7 8 50,-4 8 1,0 11 0,7 2 0,-1 0 11,0 2 0,3-4 0,1 8 1,5 0-111,1-2 0,3 4 0,8-6 0,2 0-31,3 0 1,13-4 0,-1-9-1,4-3 9,4-3 1,-4-2 0,6-8 0,-2-4-119,-4-7 0,4-5 1,-5-5-143,-5-2 0,2-8 0,-7 4 1,3-2 63,-3 0 1,-2-1-1,-5-3 1,1 2-1,-2 4-43,-2 2 1,-2 2 256,0 6 0,0 7 91,0-1 1,0 11-1,0 2-86,0 11 0,0 5 0,0 3 109,0 0 1,0-1 0,-2 1 0,-2 0 21,-2-1 0,-1 3 0,7 2 1,0 2-12,0-2 1,0 4 0,0 0-376,0 2 0,2-6 1,3 1-1,3-3 0,0-2-1061,1 0 0,-1-3-2058,-2-3 2418,4-5 1,9-25 0,0-3 0</inkml:trace>
  <inkml:trace contextRef="#ctx0" brushRef="#br0" timeOffset="184">12868 14754 9380,'0'-2'653,"0"6"0,0 19 0,0 4 1,0 2-1,2 7 0,2 5-311,3 9 1,-1 4 0,-4 2-155,4 0 0,-4 0 0,4 0 0,-4 0-205,-2 0 1,0-6 0,0-2-1,0-3-456,0-3 0,-2-5 1,-2-6-1,-2-6-3876,2-4 3043,-7-11 0,3-16 1199,-4-13 0,-5-20 0,7 0 1</inkml:trace>
  <inkml:trace contextRef="#ctx0" brushRef="#br0" timeOffset="185">12719 15221 8355,'-9'0'595,"9"-2"0,13-2 492,10-2 0,6-7 0,10 5-1187,5-2 0,-5 4 0,5-5 0,-3 1 0,-1 1-3401,-3 1 2733,5 2 0,-13 6 0,8 0 1</inkml:trace>
  <inkml:trace contextRef="#ctx0" brushRef="#br0" timeOffset="186">12588 16641 8355,'0'-25'0,"0"0"0,6 0 0,0 6 0,1 3 1890,1 3 0,-4 5-1479,9 8 1,-9 10 0,2 9-1,-2 10-126,2 6 0,-4 13 1,5 6-193,-5 6 1,-2 5-1,0-5 1,0 0-238,0-6 0,0 0 0,0-11 0,0-3-605,0-7 0,0-10-294,0-17 1,6-22-1,2-24 24,3-6 0,1-3 0,7-7 1</inkml:trace>
  <inkml:trace contextRef="#ctx0" brushRef="#br0" timeOffset="187">12793 16529 12904,'19'0'0,"2"0"452,4 0 0,2 0 0,8-2 1,-2-3-353,0-1 1,13-6-1,-9 6 1,1-1-633,-5-1 1,0 6 0,-8-4-1,-4 6 1,-7 6-1150,-7 6 0,-22 13 0,-6 4 0</inkml:trace>
  <inkml:trace contextRef="#ctx0" brushRef="#br0" timeOffset="188">12644 16940 9968,'19'-3'0,"-1"-1"724,1-2 1,8-8 0,4 3 0,4-1-551,3-1 0,-7 7 1,0-4-1,0 1-717,-2 5 0,-2 2 0,-8 2-3900,0 0 4003,-9 0 1,-10 8-1,-10 3 1</inkml:trace>
  <inkml:trace contextRef="#ctx0" brushRef="#br0" timeOffset="189">12812 17145 8355,'0'12'722,"0"1"0,2-9 1,4 0-125,7-8 0,10 0 1,4-6-1,0-1-280,0 1 0,4 6 0,-4-3 1,0 3-1044,0-2 1,-2 4 0,-7-4-3538,1 4 3757,0 2 0,-9 0 0,-2 0 1</inkml:trace>
  <inkml:trace contextRef="#ctx0" brushRef="#br0" timeOffset="190">13596 16790 8355,'11'-19'-448,"5"1"694,-3-1 0,-3 0 0,1 1 985,-3-1 1,-2 7-980,-6-1 1,-2 9-1,-4-2 1,-7 4 55,-3 2 0,-3 8 1,0 4-1,1 5-114,-1 2 0,0 8 1,1 4-1,-1 6 21,0 7 0,9-1 0,4 11 1,4 4-81,2 1 1,0 1-1,0 0 2,0 2 0,0-4 0,0-4 1,0 4-1,-2-2-75,-5-4 1,-1 0 0,-6-10-1,1-7-162,-1-8 0,-1-6 1,1-5-1,3-1-359,3-3 0,-7-10 1,5-4-785,0-14 1,-5-11 0,9-11 0,2 1 402,2 0 1,-5-9-1,1-4 1,2-2 715,2 2 0,2 3 0,0 7 1,0 1 184,0 4 1,0 8 0,0-2 129,0 2 1,6 2 0,2 8 455,3 5 0,1-3 0,7 7 1,2-1-1,4-1-103,6 0 1,4 6 0,2-3-1,1 5-848,-1 2 0,0-6 0,1-2 0,-3-3-268,-4-3 0,5 3 0,-5-3-239,4-7 1,2 3-1,1-9 1</inkml:trace>
  <inkml:trace contextRef="#ctx0" brushRef="#br0" timeOffset="191">14045 16547 8355,'-2'-18'-1038,"-5"-1"1535,-5 0 1,-5 9 0,-3 6-16,-5 8 0,4 8 0,-4 13 0,4 6 1,3 5 22,-1 1 1,0 9 0,3 1-149,3 1 1,-1 6 0,7-2 0,3 6 0,2 4-27,2-1 1,-2-3 0,-2-2 0,-2-2-182,2-5 0,2 3 0,-1-8 0,-1-3-124,-2-1 1,-2-9 0,4-2 0,-3-2-937,3-4 1,-6-5-205,-3-5 0,3-5 1,0-12-1,1-6-239,5-9 1,2-12-1,0-2 1229,-4-9 0,-4-6 0,-9-8 1</inkml:trace>
  <inkml:trace contextRef="#ctx0" brushRef="#br0" timeOffset="192">13615 17052 8355,'0'-11'196,"2"1"1,4 6 362,7-3 0,4 1 0,1 6 0,1 0-458,0 0 1,5 0-1,1 0 1,0 0-834,2 0 1,-6 0 0,6 0 0,-2 0-1009,0 0 1492,0-8 0,-7-2 0,1-9 1</inkml:trace>
  <inkml:trace contextRef="#ctx0" brushRef="#br0" timeOffset="193">14063 16996 8355,'13'0'513,"-1"0"0,1 0 0,5-2 0,1-5-330,0-5 1,-3-11 0,-1-2-1,-3 2 35,3 3 0,-1-1 0,-1-2 0,-7-2-394,-4 2 0,-2 2 0,0 3 89,0-1 0,-8 3 0,-5 3 0,-3 9 125,-3 8 1,0 6 0,1 11 10,-1 4 0,-2 2 0,-1 6 0,-3 0 111,2 7 0,4-3 1,5 7-1,1-3 0,1 1-25,1 1 1,3-1 0,8-9 0,2-4-128,4-2 0,5-4 0,7-11 0,3-5-175,4-5 1,2-4 0,6-5-1,-2-7-378,3-9 0,1 0 1,2-8-1,-2 0-48,-3 2 0,1-6 0,-8 6 0,-3-3 294,-1 1 1,-2 9-1,0-3 1,-3 4 241,-3 2 1,-5 1 1671,-8-1-316,0 8 1,-2 3-597,-4 8 1,1 0-1,-5 2-434,2 4 0,0-1 1,3 7-1,-3 1-88,-2-3 0,3 9 0,-5-3 0,0 7-35,1 0 1,-3 0 0,7-1 0,3 3-216,2-2 0,2 4 0,0-2 0,2-4-69,5-7 1,-3 1-1,8-9 1,5-2-423,6-2 1,-3-2 0,7-2 53,0-4 1,-10-6 0,6-11 0,-1-4 0,-1 0 32,0 0 0,-9 0 0,1 4 0,-1-2 312,-1 2 1,-3 3 0,-6 1 0,2 0 154,2 1 0,1 5 1774,-7 1-1250,0 7 0,0 5 1,0 15-1,0 6-35,0 4 0,-2 6 1,-3-4-1,-1 0-647,2 0 1,2 4 0,2-6-312,0-2 0,2-5 0,4-5 265,7-7-1129,3-12 1,3-13 0,0-10 0</inkml:trace>
  <inkml:trace contextRef="#ctx0" brushRef="#br0" timeOffset="194">14792 16454 8355,'-17'-8'1032,"5"8"-1443,5 10 1,5 0 0,2 3 0,0 1-1259,0 3 1583,0 2 0,9 8 0,1 2 1</inkml:trace>
  <inkml:trace contextRef="#ctx0" brushRef="#br0" timeOffset="195">15035 16921 9722,'6'-19'180,"0"1"1,6-1 0,-3 0 0,-1 1 0,0-1 0,-3 0-523,-3 0 1,-4 3 343,-5 3 0,-3 11 0,-7 13 0,3 3 71,1 7 1,1 4-1,-7-2 1,1 4 119,-1 2 0,6 2 0,3 4 0,2-2-71,4-2 0,2-8 0,2 4-225,0 0 0,2-12 0,4 1 45,6-5 0,5-7 1,2-10-1,-1-7 0,1-5-219,0-7 0,5 2 0,-1-6 0,-2 0 63,0 0 1,-13 6 0,11-2-211,-3 4 445,-7 11 0,-1 4 1,-8 12-1,0 6 247,0 5 1,-6 2 0,-3-1 0,1 3 147,0 4 1,2-4 0,6 4-188,0-5-262,0-1 1,8-9 0,4-6-76,5-8 1,-5-12-1,1-9 1,3 0-105,7-2 1,-2 6-1,4-4 1,-4 5-1,-3 1 126,1 0 1,-6 9-1,-1 4 409,2 4 1,-5 4-67,-3 4 0,-4 4 1,-2 9-5,0 0 0,0-1 0,0 1-679,0 0 0,0-7 23,0 0 1,0-9-65,0-3 1,6-3 0,3-9 0,1-2-246,5-3 1,-5-4 0,2-2 616,3-2 0,10-8 0,4 4 1</inkml:trace>
  <inkml:trace contextRef="#ctx0" brushRef="#br0" timeOffset="196">15763 16734 6498,'0'-19'1047,"0"7"0,-2 2 183,-4 1 0,1 3 0,-7 6-1046,-2 0 1,3 8 0,-1 3 0,-3 1 2,-1 1 1,-1-1 0,2 9-1,3 2 11,-3 2 1,1 2-1,1-3-262,7 8 0,-2-3 1,2 0-1,2 0 0,4-2-346,6 0 0,-2-4 0,8-9 0,3-4-57,2-1 1,7-3 0,3-10-1,0-7-213,0-7 1,7-5 0,-3 2 0,2-4 156,-2-6 1,-4 2-1,-8 0 1,-1 0 522,1 0 0,-2 6 0,-3-2 642,-1 4 52,-9 3 1,2 9-1,-12 9-275,-7 11 0,3 5 0,0 3 0,-1 0 0,3 0-115,0-1 1,1 1 0,7 0 0,0-1-355,0 1 1,2-7 0,5-1 0,5-3-87,5-4 0,1-2 1,1-4-1,0-4-85,-1-7 0,-1-3 1,-2-3-1,-3 1-204,3-1 1,-1 6 0,1 1 458,-3-3 346,0-1 0,-1 8-11,-5 8 0,-4 8 0,-2 13 1,0 1-80,0 3 1,-6 9 0,0-1-132,2 8 1,-1 1 0,1 10 0,-4 6 0,-2 10-15,-5 11 1,-8 0 0,-4 8 0,-2 0-66,-4-2 0,-2-4 0,-3-12 0,1-9 247,0-8 0,-1-9 1,3-14-1,2-10-13,2-11 1,0-6 0,-7-4-1,3-4-213,4-6 0,-2-7 1,6-6-1,0-4-254,0 0 1,-4-8-1,6 3-487,2-1 0,2-6 0,2 12 0,1 0-4695,-1 4 4683,0 4 0,1 2 0,-1 1 1</inkml:trace>
  <inkml:trace contextRef="#ctx0" brushRef="#br0" timeOffset="197">16641 16958 8355,'-19'0'0,"0"0"1508,1 0-299,-1 0 1,9-2-666,3-4 1,7 4 0,9-4-271,9 4 0,3 2 0,8 0 1,0 0-432,0 0 1,2 0 0,5 0 0,-3 0 0,-4 0-922,-2 0 1,-2 0 0,-9-3-1,-1-1 98,-3-2 0,-7-8 1,1 1-1,-6-1 912,-6 1 1,-5-12 0,-7 5 0</inkml:trace>
  <inkml:trace contextRef="#ctx0" brushRef="#br0" timeOffset="198">16659 16734 7925,'-18'0'2405,"9"-8"-1795,9-5 0,9 3 0,9 0-332,1 1 1,6-3 0,2 4-1,0-1-824,0 1 0,4 2 0,-6 6 1,0 0-795,2 0 1,-6 8 0,6 2 0</inkml:trace>
  <inkml:trace contextRef="#ctx0" brushRef="#br0" timeOffset="199">17369 16809 8355,'-19'0'1093,"5"0"0,8 0-481,12 0 0,15 0 0,8 0 0,4 0 0,8 0 1,3 0-291,2 0 1,8 0 0,0 0-1,8 0-193,4 0 0,9 0 0,10 0 0,4 0-84,7 0 1,-45-1 0,1 0 0,0-1 0,0 0-1,1-2 1,0-1 17,1 0 0,0 0 0,7 2 0,0 0 0,-2-3 0,1-1 0,3 0 0,0 0-175,2-1 0,1-1 1,5 0-1,1-1 1,1 2-1,-1 0 1,1 0-1,0 1 114,0 1 0,1 0 0,2 0 0,0-1 0,0-2 0,1 0 0,-1 0 0,0 1 28,0 2 0,1 0 1,3 0-1,0 1 1,-1 3-1,0 0 1,-1-1-1,-1 0-43,-1 1 1,0 0 0,3-2 0,-1-1 0,-4 2 0,-2 0-1,-1 1 1,1 0 7,-2 1 1,1 0 0,1-2-1,-1 0 1,-2 0 0,-1 0-1,-1 0 1,-1-1-143,-2 0 0,-1 0 0,-3 2 0,0 0 0,-4-4 0,0-1 0,-1 1 0,0 0-326,-2 1 1,0 0 0,44-10 0,-16 9-813,-12 2 0,-11-5 0,-10 3 1,-13 0 1284,-14-2 0,-5-7 0,-10-4 0,-1 9 0,-3 6 0</inkml:trace>
  <inkml:trace contextRef="#ctx0" brushRef="#br0" timeOffset="200">19087 15128 8355,'-31'0'201,"0"0"98,0 0 1,2 0 0,4 0 0,4 0 2265,3 0-2136,7 0 1,7 6 0,17 0-1,11-1-113,10-3 1,17-2 0,10-2 0,9-5 9,13-5 0,9-5 0,5 1-164,-47 9 1,0 1 0,47-10-1,-10 5 1,-6-1-436,-4-1 1,-17 7 0,-6-4 0,-8-1 0,-11 3-951,-8 0 1,-12 2-113,-3 6 1,-10 0 0,-2 0 445,-10 0 1,-15 8 0,-4 2 0</inkml:trace>
  <inkml:trace contextRef="#ctx0" brushRef="#br0" timeOffset="201">19573 15053 8355,'-10'2'1015,"3"5"1,-1 3 0,2 11 0,2 4-660,2 6 1,2 6 0,0 5 0,0 3 0,0 3 0,0 4 0,0 2 0,0 0-271,0-4 0,0 1 0,0-7 1,0-5-460,0-5 1,2-1 0,2-8 0,2-2-2608,-2-3 1,0-7 2370,3-1 0,3 1 0,9 5 0</inkml:trace>
  <inkml:trace contextRef="#ctx0" brushRef="#br0" timeOffset="202">19965 15576 8355,'-10'-8'1290,"-5"4"0,7-7 0,0 5-523,-1 8 1,3 7 0,6 9 0,0 1-635,0 0 0,2 1 0,2 3 1,5 2-182,1-2 1,-4-4-1,5-5 1,-1-4-386,0-1 461,-5-3 1,5-6-47,-4 0 0,-4-8 0,4-5 25,-3-3 0,3 3 0,2 1-37,2-3 0,3-1 0,6-3 0,1 0 0,3 1-79,2-1 0,6 0 0,-4 1 0,0-1 32,0 0 1,4 3 0,-6 1 0,-2 5-83,-2 1 1,-3 3 0,1 6 0,0 0-637,-1 0 1,-5 0-212,-1 0 0,-10 8 1,-2 5 240,-10 3 0,0-5 0,-3-3 0,-1-2 688,-3 1 1,-10 7-1,-2-3 1</inkml:trace>
  <inkml:trace contextRef="#ctx0" brushRef="#br0" timeOffset="203">20208 15558 8355,'0'10'1150,"0"6"1,0-3 0,0 4-672,0 1 0,0 9 0,0 4 0,0 5-276,0 1 0,0 7 0,0 1 0,0 3-183,0 4 0,0-7 0,0-3 0,0-7-355,0-4 0,0-8 0,0 2-682,0-4 1,2-11 0,4-4 0,7-6-633,3-6 1108,3-4 1,8-17-1,2-2 1</inkml:trace>
  <inkml:trace contextRef="#ctx0" brushRef="#br0" timeOffset="204">20488 15782 8355,'-12'-11'0,"1"7"0,3 8 0,2 9 0,6 10 1018,0 1 1,0 10 0,0-3 0,0 2-700,0-2 1,0 4 0,0-6 0,2 0 0,2-4-49,2-4 0,0-8-161,-6-1 1,0-10 53,0-2 1,0-14 0,0-13 0,0 0-95,0 0 0,7-7 0,1 3 0,0-2-248,1 2 1,5-2 0,-1 8 0,3 2-82,3 2 1,-1 9 0,1 1-1614,0 3 1,-3 4 0,-1 8 1146,-3 2 0,1 9 0,6-5 1</inkml:trace>
  <inkml:trace contextRef="#ctx0" brushRef="#br0" timeOffset="205">20936 15894 8355,'-8'-19'729,"6"0"1,-15 9-353,5 4 1,-5 4 0,-1 2 0,-1 0-224,0 0 1,1 8 0,-1 4 0,0 5 0,3 4 0,1 2 0,3 1 47,-3-1 1,7 4-1,2-2 1,4-2 0,2-2-267,0-3 1,2-7 0,2-3-1,4-2 70,2 1 1,3-3 0,3-11 0,-1-3-29,-3 0 0,1-13 1,4 4-1,-3-4-146,-2-4 1,-1 5 0,3-7 0,-3 0-115,-3-1 1,0 8 0,-3-3 23,1 4 400,0 11 1,-6 3 0,0 14 29,0 5 0,-2 5 0,-2 1 0,-2 1 0,1 0 2,3-1 0,2 7 0,0 0 53,0-2 0,0-2 0,2-3 0,5-1-270,5-5 0,-2 3 0,3-9 0,1-2-174,3-2 0,-5-8 0,1-2 0,1-2-175,3-5 1,2-8 0,-1-2 0,-1 0 116,-5-2 0,5 7 1,-5-5-1,5 4 260,2 2 1,-7 3 0,-1 1 0,-1 5 332,0 2 1,-6 3-267,3 12 1,-5 3-1,-2 9 337,0-1 0,-2 1 1,-2 2-1,-3 2 1,3 1 203,2-1 1,2-2-405,0-2-190,0-9 1,6-10-1,3-12 1,-1-5-68,0-2 1,7-6 0,-3 1-1,5 1-33,1 2 1,1-4-1,-2 0 1,-3 4-352,-1 7 1,-1-3 79,7 5 592,-9 4 1,-1 8-1,-9 12 1,0 5-139,0 1 1,0 1-1,0 0 1,2-1 186,4 1 0,-4 0 1,6-1-541,1 1 0,-1 0 0,6-3-1623,-1-3 0,-7-3 857,6-4 0,-7-4 0,3 7 1</inkml:trace>
  <inkml:trace contextRef="#ctx0" brushRef="#br0" timeOffset="206">17873 17164 8355,'-18'0'206,"-1"0"1882,0 0-1623,9 0 0,4 0 0,12-2 1,9-3-1,7-1-10,9 2 1,19-4 0,10-1 0,7-1-294,3-4 0,18-1 0,-12 1 0,-1 3-151,0 3 1,-13 2 0,-6 6 0,-10 0-385,-7 0 0,-10 0-728,-4 0 0,-15 0 0,-10 2 90,-10 4 1,-7-2 0,-3 6 0,-3-1 592,-2-5 1,-8 6 0,4 1 0</inkml:trace>
  <inkml:trace contextRef="#ctx0" brushRef="#br0" timeOffset="207">18359 17089 8355,'-12'0'700,"-1"0"1,9 2 0,-2 4-1,4 7-44,2 3 1,0 5 0,0 6 0,0 8-386,0 7 1,0 12 0,0 0-1,0 6-67,0 0 1,0-2-1,0-4 1,0-2-348,0-2 0,0-11 0,0 1 0,0-9-1480,0-4 1162,0-2 0,8-17-1249,4-8 1,5-8 0,2-11 0</inkml:trace>
  <inkml:trace contextRef="#ctx0" brushRef="#br0" timeOffset="208">18658 17500 8355,'-19'0'1373,"9"2"1,4 4-1,3 7-930,3 3 0,0 3 0,0 0 0,0-1 411,0 1-375,0-9-459,0-1 0,0-24-322,0-4 161,0 5 1,0 8 116,0 12 0,0-2 0,0 8 0,0 3 136,0 2 0,-6 3 0,0 3-83,2 2 0,2 2 0,2-2 0,-2 6 0,-2 2-52,-3-2 0,1 3 0,6-9 0,0-3-1222,0-1 242,0-11 1,0-5 0,2-16-366,4-7 1,-4-7 0,5 2 1056,-5-2 1,-2-17-1,0 3 1</inkml:trace>
  <inkml:trace contextRef="#ctx0" brushRef="#br0" timeOffset="209">18527 17463 8446,'0'-11'1020,"0"-5"130,0 3-738,0 5 1,8-1-1,5 7 1,3-2 128,3-2 1,0 0 0,2 6-649,3 0 0,-1 0 1,6 0-1,-2 0 0,-4 0-1245,-2 0 0,-2 0 0,-1 2 460,1 4 0,0 4 0,-1 9 1</inkml:trace>
  <inkml:trace contextRef="#ctx0" brushRef="#br0" timeOffset="210">18938 17612 8355,'-13'8'529,"1"5"1,6 3 0,-5 3 0,3 0-7,4-1 1,2 7 0,2 0-1,0 0-339,0 2 0,0-6 1,0 4 43,0-5 0,0-1-85,0 0 1,-2-9 0,-2-6 0,-3-8-141,3-8 1,2-7 0,2-4 0,0-4-30,0-2 0,6 4 1,3-4-1,1 2-270,5 4 1,-5-2-1,2 5-533,3 3 1,2 5 0,1-1-129,1 7 0,0 4 0,-1 2 435,1 0 0,0 8 0,-1 3 1</inkml:trace>
  <inkml:trace contextRef="#ctx0" brushRef="#br0" timeOffset="211">19237 17612 8355,'-19'8'1271,"0"1"-949,1 3 1,1 5-1,3-5 1,1 5-117,-1 1 1,5 1 0,1 0 0,2 1-93,0 5 0,-1-4 0,7 4 0,0-4-127,0-3 0,7-5 0,1-3 0,2-1-92,5-5 0,-5-4 1,3-7-1,1-5-46,3-5 1,-5-3 0,1-3-31,1-2 1,-3-6 0,1 6 0,0 2 0,-1 2-10,-5 3 0,-2 1 174,2 5 1,-4 5 32,5 14 0,-11 3 0,-3 9 0,1-1 239,-2 1 0,6 6 1,-4 0-1,3 0-57,3 2 0,0-7 1,0 5-135,0-4 1,3-11 29,3-3 1,-2-14 0,8-5 0,3-7-238,1-6 1,-1 3 0,2-7-130,3 2 1,-3 0-1,-5 6 1,3 0-176,2 4 468,1 3 1,-7 12 0,-5 8 0,-4 9 144,-2 3 1,0 7 0,-2 2 0,-2 0 55,-3 0 0,1-2 0,6-6 0,0-1 192,0 1-449,0-9 0,9-10 0,3-12 0,5-7-200,1-6 1,1-2 0,0-4 0,-1 4 108,1 0 0,-2 7 0,-3-3 7,-1 8 0,-1 1 11,7 7 1,-9 3 0,-4 11 259,-4 5 0,-2 11 1,0 2-1,-2 0 0,-2 0-380,-2-1 0,0 3 0,6-4-977,0 2 0,2-2 646,4-11 0,-4-12 0,6-10 1</inkml:trace>
  <inkml:trace contextRef="#ctx0" brushRef="#br0" timeOffset="212">19909 17612 8355,'8'-19'565,"-6"7"0,7-1 411,-1-1 0,-8 8 1,0 6-794,-10 10 0,-1 4 1,-1 1-1,-1-3 1,3 3 37,4 2 0,4 1 1,2 1-298,0 0 1,0-1 0,2 1 57,4 0 0,-4-1 0,4 1 1,-4 0-155,-2-1 1,-2 1 0,-6 0 0,-9-1-549,-5 1 1,-3-6 0,4-3 0,-2-2-382,-2-4 1,0-2-1,7-2 1</inkml:trace>
  <inkml:trace contextRef="#ctx0" brushRef="#br0" timeOffset="213">20357 17593 10368,'-14'0'0,"10"0"0,16 0 472,15 0 1,2 2 0,2 2 0,2 3 0,1-3 0,-1-2-1370,-2-2 0,-8 0 0,2 0-12,-5 0-59,-9 0 0,5-8 0,-5-3 1</inkml:trace>
  <inkml:trace contextRef="#ctx0" brushRef="#br0" timeOffset="214">20544 17444 8355,'-10'2'0,"4"4"0,3-2 0,3 9 0,-2 3 757,-4 7 1,4 0 0,-4 8 0,4 2-280,2 3 0,-6 1 0,-1 0 1,3 1-251,2-1 1,2-2 0,0-4-1641,0-6 1,2-6 54,4-7 0,13-12 0,10-10 0</inkml:trace>
  <inkml:trace contextRef="#ctx0" brushRef="#br0" timeOffset="215">20899 17257 8355,'-19'-6'292,"1"0"1,-1-1 0,0-1 0,3-4 0,5-5 0,11 0-1,11 5 449,5 6 1,5-3-1,4 3-575,6 2 0,-2 2 1,0 2-1,0 2-159,0 4 0,-8 5 0,0 7 1,-9 1-57,-3 0 0,-3 6 0,-6 0 0,-2-1 30,-5 3 1,-3-6 0,-9 6 0,-1-2 68,-5 0 1,4 6 0,-4-6 0,4-2 25,3-2 1,-1-3 0,0 1 94,1 0 0,7-1 0,5 1-53,4 0 0,10-9 0,7-4 0,6-4 31,3-2 1,10 0-1,-3-2 1,4-4-552,2-6 1,7 1 0,-3-1 0,-3-1-1532,-5 3 1,-10-7-1,4 7 1</inkml:trace>
  <inkml:trace contextRef="#ctx0" brushRef="#br0" timeOffset="216">21627 17126 8355,'7'-18'0,"1"1"0,2 5 624,-6-5 0,7 9-233,-5-5 1,-12 19 0,0 17 0,-9 8 0,-4 11 0,1 4 0,-1 5 0,2 1-87,5-2 0,-3 8 0,9-6 1,2 0-166,2 2 1,2-2-1,2-2 1,2-7 0,4-5 89,3-7 0,3 0-430,11-12 1,-4 3-1,4-11 1,-4-1-1,-3-4-614,1-4 1,0-2-1,-1-2 1,1-4-2322,0-6 2634,-9-13 1,15-4 0,-4-9 0</inkml:trace>
  <inkml:trace contextRef="#ctx0" brushRef="#br0" timeOffset="217">21926 17369 8355,'-16'2'950,"3"4"1,5-1-442,8 7 1,4-2 0,6 3-520,9-7 1,6-4 0,-2-4 0,4-4-1,0-7 1,0-3 0,-4-3 0,-3 0-1,-3 1-97,-5-1 0,-3 0 0,-9 1-196,0-1 1,0 0 0,-2 3 0,-5 3 218,-5 7 0,1 4 0,-1 2 0,-2 0 163,-3 0 1,-2 8 0,1 5-1,-1 3-43,0 3 1,1 2-1,-1 2 1,0 2-1,3-3 372,3-1 0,-1 4 1,7 0-72,3-2 1,-4-2 0,2-3-40,2 1 0,1 0 0,3-1 0,3-1 0,1-3-181,2-1 0,8-3 1,1 5-1,6-5 1,4-2-224,-3-3 1,1-3 0,0-2 0,4 0 0,0 0 0,0 0-1666,-4 0 1,-2-2 584,-3-5 0,1-3 0,0-9 0</inkml:trace>
  <inkml:trace contextRef="#ctx0" brushRef="#br0" timeOffset="218">22262 17481 8355,'0'-10'1027,"0"2"0,2 8 0,5 0-553,5 0 0,11 0 0,2 0 0,-2 0-750,-3 0 0,-1 0-811,0 0 1,-3-3 0,-1-1 139,-3-2 0,1-8 0,5 3 1</inkml:trace>
  <inkml:trace contextRef="#ctx0" brushRef="#br0" timeOffset="219">22729 17033 8355,'-8'10'1198,"6"7"1,-6-5-710,-1 5 0,7 8 0,-4 2 1,4 2-104,2 4 0,0 2 0,0 3 1,0-1-362,0 0 0,0-1 1,0-3-1,0-4-1637,0-2 0,0-2-1306,0-6 2298,8-9 0,-6-2 0,7-8 1</inkml:trace>
  <inkml:trace contextRef="#ctx0" brushRef="#br0" timeOffset="220">22991 16902 12774,'18'0'0,"1"2"508,0 5 1,-1 9 0,1 11 0,0 2-285,-1 4 0,1 5 0,0 5 0,-3 7-117,-3 4 0,1 8 1,-7 3-1,-5 1 1,-6 5-1,-11 1 0,-8 3 1,-8-2-986,-4-5 1,-3-4-1,1-8 1,0-2-953,-1-4 0,-7 4 0,-3-6 0</inkml:trace>
  <inkml:trace contextRef="#ctx0" brushRef="#br0" timeOffset="221">23532 16865 8355,'-2'-19'1586,"-2"1"345,-2-1 1,0 11-1666,6 8 1,8 6 0,7 6 0,9-6-45,14-3 1,3-3 0,13-3 0,4-3-111,0-6 0,1-3 1,-8 1-1,-5 3-448,-9 3 0,-12 2-900,0 6 1,-14 0-81,-11 0 0,-9 6 477,-9 0 0,-1 7 1,0-7-1,1-2 502,-1-2 0,-8-2 0,-2 0 1</inkml:trace>
  <inkml:trace contextRef="#ctx0" brushRef="#br0" timeOffset="222">23813 16771 8355,'-19'0'975,"6"0"-398,1 0 0,8 3 0,-2 3 19,3 6 1,-3 5 0,0 4 0,2 6-248,2 10 1,2 2 0,-2 11 0,-2 2-99,-3 2 0,1 8 1,4 0-211,-4-1 0,4-5 0,-4-7 0,3-5 0,3-7-473,0-5 0,0 1-1793,0-8 0,3-9 1035,3-10 1,4-12-1,9-4 1</inkml:trace>
  <inkml:trace contextRef="#ctx0" brushRef="#br0" timeOffset="223">24037 17444 9291,'0'-19'1340,"0"9"0,0 24 0,-2 17-1002,-5 7 1,5 7 0,-4 1-1,4 0-115,2-1 1,-2 7 0,-2-2-178,-3 4 1,1-4 0,6-2 0,-2-1-1,-2-1-50,-2 0 1,-7-9 0,5-8-2310,-2-2 1469,6-10 0,-5-19 1,9-17-1,0-10 52,0-6 0,0-5 0,0-4 0,0-3 549,0-1 1,0-6 0,0 2 0,0-4 242,0 0 0,0-2 0,0 14 0,0 3 84,0 2 0,6 7 0,3 3 1,1 2 514,5 5 1,1 1 0,3 4 83,0 5 1,-1 3-1,1 9 1,2 0-301,4 0 1,-5 9 0,3 5 0,-8 9-122,-9 8 1,-4-2 0,-2 2 0,0 3-100,0 1 0,-14 0 0,-5-4 0,-2-6-335,0-4 1,3-4 0,-1-3-2522,0-1 1467,1-9 1,7-13 0,3-11 0</inkml:trace>
  <inkml:trace contextRef="#ctx0" brushRef="#br0" timeOffset="224">24261 17575 8355,'-17'2'0,"5"4"901,-5 4 1,15 15-476,-4 0 1,4 0 0,2-6-1,0 1-248,0 5 0,0-4 1,0 4-1,0-4-163,0-3 0,0 1-31,0 0 1,0-11 26,0-8 0,0-10 0,0-13 60,0-2 1,2-6-1,2 4 1,4 0-1,1-2-19,-1 0 1,4 6 0,-3-4-1214,1 0 0,2 8-50,7 1 1,-6 7 548,-1 11 0,0 0 0,7 0 1</inkml:trace>
  <inkml:trace contextRef="#ctx0" brushRef="#br0" timeOffset="225">24504 17575 8673,'-13'-7'2020,"1"1"-1990,7 0 1,-3 8 0,8 4 0,0 7 133,0 3 0,0 3 0,0 0 0,-2-1 0,-2 3 0,-4 2 1,-1 2 163,1-2 1,2-3-1,6-1-376,0 0 0,2-9 0,4-4-127,7-4 1,-3-4 0,2-4 0,3-6-18,2-5 0,1-2 0,-1-1 134,-5-5 1,3 4-1,-9-4 1,-2 4 0,-2 3 4,-2-1 0,0 0 0,-2 1-45,-4-1 1,-4 2 0,-9 5-144,0 6 0,7 4 0,1 4 0,1 4-834,0 6 1,5-1 587,-1 1 0,-4 1 0,0 5 0</inkml:trace>
  <inkml:trace contextRef="#ctx0" brushRef="#br0" timeOffset="226">24690 17500 8355,'0'-11'3530,"7"5"-3231,-1 12 0,6 5 0,-6 10 0,-1 4 0,-3 6-115,-2 4 0,0 11 0,0 1 0,-2 5 0,-3 2 0,-3 6 0,-2 3 0,-3 1-154,3-4 0,-5-4 1,9-6-1,0-7-477,-2-3 0,6-17-410,-5-5 1,5-13 0,2-5-40,0-11 0,6-5 0,1-5 0,-1-2 497,2-2 0,-6-8 0,5 2 0,-5-7 250,-2-5 0,0 1 0,0-5 0,0-1 149,0 0 0,0 5 0,0-5 0,0 4 203,0 9 0,0-2 1,0 8-1,2 0 288,4 4 1,-2 4 0,6 2 0,1 1 319,-1-1 1,-4 8 0,7 3 284,1 0 1,3 6-835,2-4 0,-1 12 0,-1 6 0,-5 5 1,-5 2 1,-3 1 0,0 3 0,2 2-159,-2-2 0,-2-2 0,-4-3 0,-2 1-64,-2 0 0,-9-1 0,3-1 0,-3-3-570,3-1 1,-5-3 0,5 5 0,-5-5-1907,-1-2 1048,-1-1 0,0-7 0,1 0 1</inkml:trace>
  <inkml:trace contextRef="#ctx0" brushRef="#br0" timeOffset="227">22505 16473 8355,'2'-13'199,"4"1"0,5 8 0,10-3 0,1 5 0,3 2 0,0-2 0,0-2 156,0-2 0,12-2 0,-1 3 0,-1-1-131,0 2 0,9-4 0,-11 1 0,0 1-87,2-2 1,1 6-1,-1-4 1,-2 4-17,-2 2 1,0 0 0,7 0-74,-1 0 0,7 0 1,1 0-1,1 0 40,0 0 0,6 0 1,-3 0-1,5 0 1,4 0-38,5 0 1,-5 0 0,4-2 0,-6-3-50,-6-1 0,2-2 0,-7 4 0,1-3-59,0 3 1,-3 0 0,-3 0 20,3-2 0,-9 0 0,3 3 0,-2-1 1,0-2 30,3 2 1,-3 0 0,-2 0 0,-2-3 66,3 3 0,1 0 0,2 0 0,1-2 0,-1 2 1,-6 2 0,0 2-42,2 0 1,-6 0 0,-2 0 0,-4 0 56,-2 0 1,-1 0-1,1 0 1,0 0-5,-1 0 1,7 0 0,0 0 0,-2 0-1,-2-3 5,-3-3 1,1 4-171,0-4 0,-7 4 0,-3 2 1,-7 2-1,-11 2-392,-5 2 1,-11 9-1438,0-3 0,-16 5 0,1 2 0</inkml:trace>
  <inkml:trace contextRef="#ctx0" brushRef="#br0" timeOffset="228">1737 18172 8316,'0'-18'-594,"0"-1"242,0 0 0,6 1 0,0-3 1153,-1-4 0,5 4 1,0-6-362,1 0 1,3 6 0,-8-4 0,1 3-1,-1-1 1,0-2 0,-2 2-1,-2 2 1,-2 3-92,0-1 0,0 7 1,0-1-1,-2-1 1,-4-1-1,-6 1 1,-5 1-281,-2 9 0,1-6 0,-1 5 0,-2-1 0,-2 2 62,-2 2 1,1 2 0,5 0-86,0 0 1,1 2-1,-1 4 1,0 7-1,0 3 68,1 3 1,-1 6-1,0 2 1,1 0 68,-1 0 1,7 6-1,-1-4 1,1 2-3,1 0 0,1 0 0,6 5 0,-2-3 50,1-2 1,3-2 0,2 4 0,0-2-59,0 3 1,7-5 0,1 0-1,0-2-1,1-4 1,5-3 0,-2-1-16,5 0 0,2-3 1,-1-1-1,1-5-45,0-2 0,6-1 0,2-7 1,0 0-81,0 0 0,4 0 1,-4-2-270,2-5 0,-6 5 0,2-6 1,-3 2-698,3 0 0,-4-1 0,4 7 0,-4 0-74,-3 0 1,1 0 0,0-2-1055,-1-4 1,1 4 0,0-6 0</inkml:trace>
  <inkml:trace contextRef="#ctx0" brushRef="#br0" timeOffset="229">2129 18079 8355,'-12'0'265,"-1"0"0,1 0 1,-5 2-1,3 4 0,1 7 753,-1 3 0,-1 3 1,1 0-1,1-1-612,-1 1 1,5 6 0,1 0-1,2-2-99,0-3 1,-1-1-1,7 0 1,0-1-46,0 1 0,2-2 0,5-3 0,5-1-207,5 1 1,1-6 0,1-1 0,0-5-297,-1-2 0,1 0 0,0 0 1,-1 0 3,1 0 0,0-7 1,-3-3-1,-1-4-152,-3-7 1,-7-2 0,1 2 117,-4-4 1,-2 5-1,0-5 1,0 2-1,0 0 140,0-2 1,0 0 196,0 7 1,-2 1 72,-4 4 0,3 7 1,-3 12 142,4 7 0,2 4 0,0 1 0,0 3 2,0 4 0,0-4 0,0 4 0,0-5 89,0-1 0,2 0 1,2-1 311,3 1-738,7-9 1,-3-1-1,7-11-186,1-5 1,-7-3 0,-1-9-1,-1 1-135,0-1 0,-3 0 1,3 1-1,0-1 79,1 0 1,-7 1 0,4-1 65,1 0 1,-1 7 239,4-1 1,3 11 0,-9 2 238,-2 11 0,4 5 1,-1 3-1,-3 0 128,-2-1 1,-2 7 0,0 0 0,2 0 76,4 2 0,-4-6 1,5 4-83,-5-5 1,-2-1-210,0 0 0,0-11-219,0-8 0,0-10 0,0-13 0,2-2-285,4 2 0,-4 0 1,6-2-1,1-4-59,3 0 0,5 0 0,-1 6 0,-1-2 88,-3 3 1,1 3-1,3 4 1,-1 3 264,-3-3 1,-6 7 423,7 2 0,-3 6 1,3 6 55,-7 7 1,2 9 0,-1 3-159,-3-2 1,-2 0 0,0 0 0,2 2 0,2-2-71,-2-3 1,5 5-1,-3 0 1,-2-2-591,-2-2 0,-2 4 0,0-1-737,0-1 0,0-2 0,0-2-2733,0-1 2630,8 1 0,3-9 0,7-1 1</inkml:trace>
  <inkml:trace contextRef="#ctx0" brushRef="#br0" timeOffset="230">3268 17687 8355,'0'-29'621,"9"-7"0,-5 18 1,6 1-1,-1 15 0,-5 14 1,-2 9-1,-2 6 0,0 4 1,0 7 2266,0 3-2739,0 3 0,6 8 1,0 2-1,-2 2 1,-2-3-1,-2 1 0,-2-4-2,-4-2 1,4-4 0,-4-9 0,4-4-271,2-6 0,-6-4 0,-1-3-389,3 1 1,2-11 0,2-8 196,0-10 1,0-9 0,2-6 0,4-4-214,7 0 0,3-6 0,3 6 0,2-2 102,4 0 0,-2 8 1,8-2-1,0 6 456,-2 7 1,-2-3 0,-8 9 0,-1 2 1135,1 2 1,0 4-840,-1 4 1,-7 11 0,-5 10-47,-4 2 0,-2-4 0,0 6 0,-2 2 0,-4 0-148,-7-2 0,-3 5 0,-3-7 0,-2 0-239,-4-4 0,4-5 0,-5-1 0,1-2-28,0-5 0,-2-4 1,4-8-1,-2 0-106,2 0 1,2-2 0,3-4-295,-1-6 0,2-5 1,5-2-568,6 1 1,4 5 866,2 1 1,8 8-1,4-1 583,5 10 1,2 5-1,1 9-28,5-1 1,-2-5 0,8-1 0,3 1 66,1-3 1,2 0-1,1-5 1,-1 1-1,0-2-286,1-2 0,-7-8 1,-2-2-1,-2-3-335,-4-3 1,-3-5 0,-1-4 0,0-2 23,-1 2 0,-1-6 1,-3-2-1,-3-2-77,-3 2 0,-2-2 0,-6 6 0,0 0 0,0 0 180,0 4 380,0 2 0,0 9 0,-2 1 1,-4 3-1,-6 4 408,-5 2 0,5 4-407,-1 4 0,1 7 0,-7 9 0,2 3 30,5-2 0,-3 6 0,7 2 0,0 5-7,0 1 1,1-6 0,7 0 0,0 0-1,2 0 1,3-2 0,3-2-203,2-4 0,3-4 0,5-5 0,1-3 0,0-3-459,-1-4 0,3-2 0,2-2 0,4 0 0,0-2 1,0-4-1918,-4-6 0,2 1 471,-7-1 1,13-1 0,-10-5 0</inkml:trace>
  <inkml:trace contextRef="#ctx0" brushRef="#br0" timeOffset="231">5099 18210 8355,'0'-32'0,"0"1"0,0-2 0,0-2 0,-2 4 0,-5 0 630,-5-3 0,-1 5 0,-3 0 0,-7 2 0,-2 4 0,-2 5 0,2 5 0,0 7 1,-2 4-219,-2 2 0,7 2 0,-3 4 0,4 7-248,2 3 1,1 11 0,1 4 0,2 5-86,3 1 0,8 0 0,-2 1 0,3-1 48,3 1 1,9-7 0,3-2-64,5-2 0,8-4 1,0-11-1,0-6-102,2-4 0,-5-4 1,7-4-1,-2-6-100,-4-5 0,-2-8 1,-2-2-1,-1 0-176,1 0 1,-2-6-1,-3 4 1,-4 0 78,-1 4 0,-3 4 0,-6 2 194,0 1 88,0 7 1,0 11-1,0 13 1,0 3-34,0 3 1,0 6-1,0 2 1,0 2 393,0 4 1,0 3 0,2-1 0,2-2 0,5-4 0,1-2 98,4-4 1,3-2-1066,2-3 1,-1-7 0,1-5-1023,0-4 0,-1-2 819,1 0 1,2-2 0,2-4 0,2-7 0,-3-3 0,-1-5-255,-2-4 0,-7 2 740,1-8 0,-3 8 0,3-2 0,-5 5 572,0 1 0,-6 0 0,4 1 0,-3-1 766,-3 0 1,-3 9 0,-1 1 982,-2 1 0,-6 4 70,5-8-473,1 7-1323,6-3 0,8 8 0,7 2-230,8 4 1,-2-4 0,6 7 0,-3-3-12,1 0 0,0 9 1,-6-3-1,0 5 1,-1 2 13,1-1 0,-7 1 0,-1 2 0,-3 1-107,-4 3 0,-2 2 0,-4-4 0,-4 2-346,-6-2 0,-5-2 0,-4-3 1,-2-1-67,-2-5 0,-14 3 0,2-7 0,-3 0-523,1 1 0,2 3 0,1-6-1132,5-1 1,-4 5-1,6 0 1</inkml:trace>
  <inkml:trace contextRef="#ctx0" brushRef="#br0" timeOffset="232">6518 18004 8355,'-8'-29'469,"-3"2"1,-1 8-1,0 3 44,-3 3 0,5 3 0,-3 6 0,-1-2 18,-3 1 1,-2 3 0,-1 4 0,-3 3-266,-2 1 0,0 6 0,6-3 0,1-1 16,-1 0 0,0 5 0,3-5 0,1 2-7,3 5 0,8 1 0,-3 5 1,5 2-148,2 2 1,0 6 0,2-4 0,5 2-135,5 4 0,5 3 1,1 1-1,3 2-243,4 5 1,-4-11-1,6 4 1,-2-3-1223,-1-5 0,10-9 0,-5-9 0,2-3-1486,0-4 2417,0-2 1,6-18-1,1-5 1</inkml:trace>
  <inkml:trace contextRef="#ctx0" brushRef="#br0" timeOffset="233">6929 17892 8355,'0'-37'0,"0"-1"206,0 1 0,-6 8 0,-3 4 3894,-1 4-3644,6 11 1,-6 2-1,3 8 1,-3 2-1,-3 4 67,1 6 1,0 13 0,-5 6-300,5 5 1,1 7-1,7 3 1,-2 2 0,2 6-117,2 6 0,2-8 1,0 2-262,0-7 1,0-3-1,0-7 1,0-1-997,0-5 1,0-4-1,2-9-972,4 1 0,4-2 1,9-5 1564,0-6 1,8-12-1,2-4 1</inkml:trace>
  <inkml:trace contextRef="#ctx0" brushRef="#br0" timeOffset="234">7116 18266 8355,'0'-19'0,"-2"0"2313,-5 1-1512,-3-1 0,-9 2 0,1 5 0,-1 6-281,0 4 0,1 2 0,-3 0 0,0 2-213,2 4 0,-3 4 0,11 9 0,-1 0-296,-1-1 1,9 7 0,-2 2-1,6 0 138,6 0 0,5 4 0,7-6-231,1-2 1,2-4 0,2-7 0,1-4 0,1-1-327,2-1 0,-6 0 0,4-8 1,-4-4 216,-3-7 0,1-3 0,0-3 0,-3 0 139,-3 1 1,1-1-1,-7-2 1,-3-2 110,-2-2 1,-4 1 0,-5 5-1,-5 2-234,-5 5 0,-3-3 1,-3 9-1,-2 2-1004,2 2 0,2 4 0,3 2 0,1 4-610,5 3 1297,3 1 1,1 7-1,-2 0 1</inkml:trace>
  <inkml:trace contextRef="#ctx0" brushRef="#br0" timeOffset="235">7359 18154 8355,'18'-19'1323,"-1"0"1883,-5 1-2785,-3 7 0,-12-3 1,-3 7-110,-6 3 0,-5 8 0,1 5 0,1 1-154,3 5 1,1 1-1,-3 3-346,1 0 1,9-1 0,-2 1 47,4 0 1,4-1-1,6-1 1,9-3-1,6-1-122,-1 1 0,-1 1 0,0-1 400,4-1 0,-6-1 0,1 5 0,-7-3 267,-5-1 0,-2-1 0,-8 7 0,-4 0 105,-6-1 0,-5-5 0,-2-3 0,1 1-652,-1-1 0,0-6 0,-2 2-806,-3-4 1,3-2-1,-4 0-4501,4 0 4386,11 0 1,10 0-1,12 0 930,5 0 1,2 0 0,-1 0 456,1 0 1,0 0 0,-1 0 1049,1 0 1,0 0 0,1 0 0,3 0-597,2 0 0,0-6 0,-4-2 1,2-3-428,1-3 0,3-3 0,-4-1 1,2-1-512,-2 0 0,-4-6 0,-5 1 0,-1 1 7,1 2 0,-6 2 0,1-1 0,-3-3 18,0-2 0,0 0 0,-8 8 1,-2 3 77,-2 1 0,-9 9 1,5-4 115,0 0 1,-7 5 0,5-1 0,-3 8 0,1 9 76,1 4 1,3 1 0,-5 1 0,5 2 165,2 4 0,-5-3 0,7 9 1,2 1-140,2-3 1,8 4-1,2-8 1,3-2 12,3-3 1,3-3 0,3-3 0,3-3-460,2-3 1,2 0 0,-4-3 0,2 1-948,-2-2 0,4-2 0,0-2-677,2 0 0,-6 0 0,4 0 1</inkml:trace>
  <inkml:trace contextRef="#ctx0" brushRef="#br0" timeOffset="236">8498 17743 10453,'10'-19'0,"-2"0"3571,1 1-3358,1 16 0,1 6 0,-5 21 0,-4 6 0,-2 6 0,0 7 0,0 5 338,0 5 1,6 9 0,0 1 0,-2 0-399,-1 1 0,-1-3 0,2-8 0,2-4-396,-2-7 0,-2-5 0,-2-7 1,0-6-2675,0-5-178,0-1 1,0-11 2463,0-8 0,-8-16 0,-2-13 1</inkml:trace>
  <inkml:trace contextRef="#ctx0" brushRef="#br0" timeOffset="237">8386 18172 8355,'-19'0'2008,"0"-2"-1111,1-4 1,9 2 39,9-9 1,9 9-1,9-4 1,3 2-543,4-1 1,4-1-1,8 4 1,1-2-864,-1 2 0,1 2 1,-1 2-1,-2 2-883,-4 4 0,5-2 0,-7 8 0,0 3-2577,-4 2 3789,-5 1 1,7 1 0,2 0 0</inkml:trace>
  <inkml:trace contextRef="#ctx0" brushRef="#br0" timeOffset="238">8983 18284 8355,'-2'-12'0,"-2"-1"0,-2-1 1617,-9-3 0,5 5-807,-9-1 0,1 9 1,-1-2-1,0 6-492,1 6 1,1 5-1,3 7 1,3 3-151,3 4 1,2-4 0,6 6-1,0-2-15,0-1 1,8 1-1,6-6 1,7 0 3,4-1 0,2-1 0,-2-5 0,4-5 3,0-5 1,4-2 0,-8 0 0,-2-2-190,-2-5 1,-5-3 0,-3-9-7,-7 1 1,-4-7 0,-2 0 0,0 0 0,0 0-17,0 0 1,-8 0-1,-7 7 1,-5-1-773,-5 0 1,-6 9 0,4 4 0,0 4-1496,0 2 1,0 4 1180,2 8 0,-4 1 0,-9 14 1</inkml:trace>
  <inkml:trace contextRef="#ctx0" brushRef="#br0" timeOffset="239">9824 17817 8355,'0'-18'294,"0"-1"0,2 2 0,2 7 1,2 10-1,-2 10 0,-1 9 1,-3 6-1,0 6 5167,0 4-5183,8 3 1,-6 1 0,4 3 0,-4 3-1,0 1 1,2 0 0,3-5 0,-3-4 144,-2-5 0,-2 1 1,0-8-1,0-2-786,0-3 0,0-1 74,0 0 1,2-9-2837,4-4 0,5-4 1423,7-2 1,1 0-1,0 0 1</inkml:trace>
  <inkml:trace contextRef="#ctx0" brushRef="#br0" timeOffset="240">10291 18004 8355,'0'-25'0,"0"0"1733,0 2-599,0 3 0,0 1 1811,0 0-2812,0 1 1,-2 7 0,-2 7-1,-5 8 16,-1 9 1,-1 3-1,-3 3 1,4 0 46,1-1 0,-3 1 1,6 0-1,1-1-3,3 1 1,-4 2 0,0 4 0,2 4-116,2 0 1,2 4 0,2-6 0,2 0-115,2 0 0,9 4 0,-5-6 0,2-2 3,1-2 1,-1-5 0,7-3-211,0-7 1,-1-4 0,1-2 238,0 0 0,-1-8 0,1-7 0,0-6-20,-1-4 0,-5-8 0,-3 4 0,-1-2-7,-5 0 1,-2 0 0,-2-6 0,0-1-62,0 1 0,-8 2 1,-5 1-1,-4 5-92,-1 2 0,-7 2 0,0 9 0,2 3-368,2 7 1,3 0 0,-1 4-448,0 4 1,3 10 0,1 1 0,5 5-379,2 7 0,1-4 909,7 4 1,0-4 0,0-3 0</inkml:trace>
  <inkml:trace contextRef="#ctx0" brushRef="#br0" timeOffset="241">10870 17836 8355,'0'-19'2129,"-2"3"1,-5 3-1665,-5 7 1,-5 6 0,-3 6-1,-3 7-282,-2 3 0,-6 9 1,6 2-1,2 2-60,2 4 0,5 3 1,3 1-1,5-2 0,2-1 1,-1-3-1,3 0 0,4-2 195,7-4 1,-3-4 0,8-3 0,3-1-171,1-5 0,9-3 1,0-9-1,0 0-136,2 0 0,-6 0 0,6-2 0,-2-3-82,-1-1 0,1-15 0,-6 3 0,0-3-35,-1 0 1,-5-4 0,-1-2-1,1 0 54,-3 0 1,-2-4 0,-8 4 0,0 0-61,0 0 1,-14-4-1,-5 6 1,-4 2-595,-4 3 1,5 7 0,-10 3 0,-1 2-4050,-2 3 3887,-2 12 1,-17 3 0,-4 9 0</inkml:trace>
  <inkml:trace contextRef="#ctx0" brushRef="#br0" timeOffset="242">9674 17350 8355,'0'-10'2238,"0"4"0,0 12-1693,0 7 0,0 9 0,0 7 0,0 5-239,0 5 1,-6 11 0,0 2 0,0 6-119,-3 4 1,5 9-1,-6-3 1,2 3 51,3-3 1,-3 5 0,2-7 0,0 1-8,-3-5 0,7-4 0,-6-2 0,2-2-82,0-4 1,-3-7 0,5-9 53,-2-3 1,0-9 173,6 3-1319,0-12 0,0-7-666,0-12 0,2-5 1,2-9-321,2-5 1,9-4 0,-5-9 0</inkml:trace>
  <inkml:trace contextRef="#ctx0" brushRef="#br0" timeOffset="243">9450 17481 8355,'-6'-18'1044,"0"-1"0,0 6-444,6 1 1,0 6 0,0-7 0,2 1-262,4 1 1,-2-3-1,9 6 1,1-1 0,3 1-1,1 4 1,1 2 0,0 2-141,-1 0 0,1 2 1,0 4-1,-1 7-90,1 3 0,-6 3 0,-3 2 0,-2 1-161,-4 3 0,-4 0 0,-6-6 0,-6 0 65,-5-1 1,-4-1 0,-2-3 0,-1-3 73,1-3 0,2-2 1,2-6-1,1 0 245,-1 0 1,7-8-1,-1-5-301,-1-3 1,5-3 0,3 1-1,4-1-533,2 0 0,8 3 0,5 3 1,3 7-906,3 4 0,0 2 0,-1 0-132,1 0 1,8 16 0,2 5 0</inkml:trace>
  <inkml:trace contextRef="#ctx0" brushRef="#br0" timeOffset="244">9805 18807 9964,'-10'-8'553,"4"-5"1,1-3 0,1-3 239,-2 1 0,0-1 0,6 0 1,2 0-639,4 1 0,-2-1 1,9 3-1,-1 1-134,-1 3 1,5 7 0,-3-1 119,3 4 0,3 2 0,-3 2-150,-3 4 0,-5-1 0,-8 7 0,0 3 216,0 1 1,0 3 0,-2-1 0,-4 1 200,-7 0 0,-3-7 0,-3-1-148,1-3 0,3-2 0,-2-6 0,-3-2-111,-1-4 1,2 2 0,5-9 0,3-1-596,3-3 1,0-2 0,4 1-1297,-3-1 0,1 7-511,6-1 0,8 1 0,3-7 1</inkml:trace>
  <inkml:trace contextRef="#ctx0" brushRef="#br0" timeOffset="245">11673 18228 8355,'0'-29'0,"0"4"696,0-4 1,-9 8 0,-3-5-276,-5-1 0,-1 6 0,-1-2 0,0 6 93,1 5 1,-1 8-1,-2-2-449,-4 3 1,5 12 0,-5 3 0,4 7 73,2 6 0,1 4 0,1 8 0,5 1 0,5-1 42,5 0 0,2-1 1,0-3-1,2-4-70,5-2 0,3 2 1,9-8-1,-1-7 6,1-4 1,0-3 0,-1-7 0,1 0-79,0 0 1,-1-9-1,1-3 1,0-5-281,-1-1 0,-5-7 0,-3 0 0,1 2-162,-1 2 1,-6 3-1,2-1 1,-4 0-190,-2 1 1,0 5 246,0 1 0,0 10 497,0 2 0,0 8 0,0 11 0,0-1 199,0 1 0,0 2 1,0 1-1,0 3-80,0-2 1,7 4 0,1-2 0,0-2 40,1-2 0,-1-9 0,-4 1-123,2 1 0,3-6-219,-3-1 1,-2-14 0,6-5 0,-1-5-190,-5-1 1,4-7 0,0 0 0,3 2-39,3 2 1,-3-4-1,1-2 63,3-2 1,1 7-1,3-3 1,0 6 0,-1 7 0,1 3 0,0 9 1,-3 2 428,-3 5 1,3 3-1,-5 9 1,1 1 121,1 5 1,-9-2 0,2 6 0,-4 0 37,-2 0 0,0-4 0,0 4 1,-2-2-75,-4-4 1,-3-2 0,-7-3-1,-1 1-286,-4 0 0,-1-9 1,3-2-813,0 1 1,1-7-1,-1 4 1,2-2-97,5 2-1315,4-4 0,-1-2 0,-1-10 0</inkml:trace>
  <inkml:trace contextRef="#ctx0" brushRef="#br0" timeOffset="246">12551 18471 8355,'-9'-27'0,"1"-2"1181,-4-8 1,-5 8-318,4 4 1,3 6-1,-2 4-552,-3 3 1,-1 10 0,-1 2 0,2 12-158,3 11 1,6 4 0,-5 6-1,3-1-52,4 1 1,2 0-1,2 0 1,0-4-145,0-2 0,2-2-367,4-6 1,5-5 111,7-7 0,-5-10 1,-3-15-1,0-3-265,1-4 1,-5 2 0,6-6-1,1 0 207,-3 0 1,7 6 0,-7-2 719,1 5 208,5 1 0,-14 11-307,5 8 1,-5 8 0,-2 11 0,0-1 312,0 1 0,2 2 0,2 2 0,2 1-228,-2-1 0,4-2 0,1-4 1,-1-3-222,0-1 0,7-9-53,-3 2 0,-1-6-67,1-6 1,-6-5 0,5-9 0,-3-3-9,-4-2 1,-2 0 0,0 6 0,3-1-26,1-5 0,0 4 0,-6-4-120,0 4 0,0 9-734,0-1 651,0 9 0,0 4 0,0 13 153,0 3 0,0 3 1,2 0 61,4-1 1,-2-1 0,9-3 0,1-1 38,3 1 0,2-5 1,-1-1-1,1-2 1,0 0-12,-1-1 1,1-3-1,0-4 1,-1-3-13,1-1 0,0-8 0,-3 1 0,-1-1 37,-3 1 1,-5-10 0,3 5-1,-2-3 92,-4 0 0,5 9 0,-3-1-18,-2-1 1,-4-1 0,-6 3-143,-7 6 1,-3 4-1,-3 4 1,0 4 195,1 6 1,-1-1 0,0 1 0,3 3 41,3 1 0,-1 9 1,6 0-1,-1 0 35,1 2 1,2-6 0,8 4 0,2-5-159,2-1 1,9 0 0,-3-1 0,5-1-435,1-5 0,7 3 0,0-7 0,-2 1-301,-2-1 1,4 4 0,0-5 0,-3-1-615,-1 2 1,4-6-400,0 4 1,0-12-1,-6-4 1</inkml:trace>
  <inkml:trace contextRef="#ctx0" brushRef="#br0" timeOffset="247">13410 18471 7783,'-13'-6'2042,"1"0"0,8-3 1,-5 5-1672,1-2 0,4 6 1,-6 8-1,1 3-203,5 3 0,-4 3 1,2 3-1,1 3-129,3 2 0,2 2 1,2-4-1,3 2-203,1-2 0,8-9 1,-1-3-1,3-3-108,3-4 1,6-2 0,0-2 0,-2-2-66,-3-4 1,-1-5-1,0-7 1,-1-1-189,1 0 1,-6 1 0,-3-1 0,-2 0 177,-4 1 0,5-1 932,-3 0-153,0 9 1,-8 2 0,-2 10 0,-2 4 62,2 6 1,-5-1-1,3 1-209,2 3 0,2 1 1,2 3-12,0 0 1,2-1-389,4 1 0,2-6 0,7-3 0,-3-2-38,3-4 0,-5-4 0,3-4 1,-1-4 29,-1-2 0,3-3 1,-6-6-1,1 1 265,-1-1 0,0-6 0,-4 0 39,3 2 0,-1 3 0,-6 1 0,-2 0 0,-2 1-736,-3-1 0,-1 9-904,2 3 0,-2 7 0,-5 7 417,7 5 1,-4 5-1,-1 1 1</inkml:trace>
  <inkml:trace contextRef="#ctx0" brushRef="#br0" timeOffset="248">13951 18490 8355,'-8'-11'0,"4"3"0,-9 8 3635,-1 0-3024,-3 0 0,1 8 0,1 5 1,5 3-472,1 3 0,3 6 1,6 0-1,0-2-84,0-3 0,0-1 1,2 0-178,5-1 0,3-7 0,9-5 0,-1-4 0,-1-4 0,-3-4 0,-1-7-325,1-3 1,1-3 0,-1 0-1,-1 1 168,1-1 1,-3 0-1,-1 1 22,-2-1 0,1 9 158,-3 3 1,-4 7 631,4 7 1,-10 3 0,-2 9 590,2-1 1,-5 1 45,3 0-928,0-1 0,8-7-329,4-5 0,5-12 1,7-5-1,1-1-353,0 0 1,-1 1 0,1-3 0,0 3-525,-1 3 1,1 0 0,0 4 862,-1-3 1,-7 3 587,-5 10 0,-4 5 0,-2 7 1,0 1 32,0 0 0,-2-5 0,-2 3 213,-2 4 0,-1 1 1,7-3-356,0 0 0,3-9-522,3-4 0,4-6 1,9-6-1,0-6-58,-1-5 0,-5-2 0,-1 1 1,3-1-294,1 0 0,1 1 1,-3-1-319,-1 0 1,-1 3 0,5 1 405,-5 3 828,-3 8 0,-9-3 0,0 14-160,0 5 1,0 5-1,0 1 442,0 1 1,0 0 0,0-1-600,0 1 0,6-6 1,0-1-1017,-2 3 0,0-7-732,3-2 0,-3-4 872,8-2 0,-6-8 0,5-5 0,-3-3 253,-4-3 1,5 0-1,-1-1 1,0-3 368,0-2 0,1-14 0,-5-1 1,2-6 148,-2-5 0,-2-10 0,-2-1 0,0 2 0,0 2 0,0 10 0,0 7 0,0 7 942,0 10 0,0 3 398,0 2 0,0 11 1,0 10-1,0 14-611,0 14 0,0 5 0,0 4 0,0 3-213,0 1 1,0 9 0,2-2 0,3 4-346,1 2 1,0 0-1,-6-2 1,0-2-336,0-2 0,0-9 0,0 1 0,0-7-899,0-4 1,0-8-1921,0 2 1,-2-15 1940,-4-10 0,-5-16 0,-7-13 0</inkml:trace>
  <inkml:trace contextRef="#ctx0" brushRef="#br0" timeOffset="249">14437 18471 12925,'29'0'0,"-2"0"15,0 0 0,-4 0 1,8 0-1,0 0 1,-2 0-1,-4 0-1199,-4 0 0,-3 0-45,1 0 0,0 0 0,-1 0 1</inkml:trace>
  <inkml:trace contextRef="#ctx0" brushRef="#br0" timeOffset="250">14997 18733 8355,'0'-19'2283,"0"0"1,0 0-1,2 3 1682,5 3 0,-3-1-4709,8 8 0,-6-1 0,5 10 1,-3 3-4389,-4 6 2808,-2 13 1,-10 4-1,-2 9 1</inkml:trace>
  <inkml:trace contextRef="#ctx0" brushRef="#br0" timeOffset="251">542 16603 8355,'-19'0'-249,"9"0"1,-5 9 0,9 5 0,0 7 1352,-3 4 0,7 2 1,-4-4-643,4 2 0,2 8 1,0-4-1,0 2 0,0 0-185,0 2 1,0-4 0,0 0 0,2 0-233,4 0 0,-4-6 1,5 2-1,-5-4-195,-2-2 1,6-1-1,0 1-2067,-2 0-635,7-9 2095,-9-2 1,14-16-1,-5-2 1</inkml:trace>
  <inkml:trace contextRef="#ctx0" brushRef="#br0" timeOffset="252">448 16715 8355,'0'-18'-29,"2"5"1,2 1 663,3-3 0,7-1 1,1-3-1,5-2-99,5-4 1,9 5 0,-3-5 0,4 4-169,2 2 0,1 3 0,-3 3-288,-4 7 0,2-2 0,-8 2 0,-2 3 0,-2 8-150,-3 7 1,-1-2 0,-4 5-1,-5 4-18,0 3 1,-6 3 0,4-4 0,-3 2 46,-3 2 0,-11 8 0,-5-4 1,-9 2 69,-4 0 1,-3-2 0,-5 5-1,0-5-14,-1-2 1,1-2 0,2-7 0,4 1-324,6 0 0,4-9-116,2-4 0,11-4 0,8-2 78,10 0 1,15-2 0,6-2 275,5-2 1,1 0-1,0 6 1,1 0-1,-3 0 228,-4 0 1,2 2-1,-8 4 1,-2 6 186,-2 5 0,-5 2 1,-3-1-1,-7 1-37,-4 0 1,-2-1-1,0 1 1,0 0-74,0-1 0,-8 1 0,-5-2 0,-3-3-64,-3-1 1,-2-7 0,-1 4 0,-3-2-257,2-3 1,2-3 0,2-2-1,1 0-100,-1 0 1,0 0-1,3-2-52,3-5-347,5 5 1,10-6 0,4 8 0,7 0-1,5 0-123,7 0 1,4 0-1,9 0 1,-1 0 162,0 0 1,1 0 0,-1-2 0,1-4 366,-1-7 1,4-3-1,-1-3 1,-5 0 176,0 1 0,-8-7 0,-2 0 0,-4 0 206,-2-2 1,-7 6-1,-1-4 1,-1 5 826,0 1 1,-6 6 0,3 1 291,-5-3 0,-4 7-1065,-5 2 1,-3 10 0,-7 4 0,3 3-33,1 3 1,9 3-1,-2 2-58,4-1 0,2-5-192,0-1 0,2 1 0,4 3-133,7-3 0,3-5 1,3-8-1,0 0-196,-1 0 1,-1-8-1,-2-3 1,-5-1 43,-2-1 0,5 1 0,-5-7 0,0 1 94,1-1 0,-1 0 1,-4 1 186,2-1 38,0 8 1,-3 3 0,1 10 91,2 4 1,0 5-1,-4 8 1,2 1-1,5 5 53,1 6 1,-4 5-1,7 3 1,-1 3 225,-1 1 1,3 9 0,-6-4-1,1 2-103,-1-1 0,4-5 0,-5 4 0,-3-3-88,-2-3 1,-10-3-1,-3-4 1,-1-3-60,-1-7 1,-1-5 0,-9-3-1,-2-5 14,2-5 1,2-5 0,3-4 0,-1-5-101,0-5 1,-5-7 0,1-4 0,4-4-123,4-2 1,3 4 0,-5-4 0,3 2-499,1 5 0,9-5 1,-2 2-3278,4 2 2667,2 10 0,17-3 0,3 5 1</inkml:trace>
  <inkml:trace contextRef="#ctx0" brushRef="#br0" timeOffset="253">2092 16977 8355,'0'-19'1786,"0"9"1,-6 4-1,-1 12-1626,3 6 0,0 7 0,0 4 0,-2 4-34,1 2 0,-3-4 0,2 4 0,2-2-220,2-4 1,2-3-1,0-1-408,0 0 340,0-9 0,6-22 0,2-15-130,3-4 1,1 4 0,7-3-1,-1 4 35,1 3 1,0-2-1,-3 4 139,-3 4 1,3 5 0,-3 0 111,4 5 0,-5 14 0,-2 5 165,-1 5 1,-3 1-1,-6 3 1,0 2 0,0 4 219,0 2 1,0-6 0,0 2 0,2-5 203,4-1-518,-4 0 1,9-9 0,-5-6-303,6-8 0,-1-6 0,1-9 0,3 0-197,1 1 0,3-7 0,0 0 0,-1 2 69,1 2 0,0 3 0,-1 1 223,1 5 1,-7-3 0,1 9 0,-1 4 302,-1 6 0,-3 6 0,-8 9 0,0 0 297,0-1 1,0 7 0,0 0-1,0-2-69,0-2 0,0-3 0,0 1 1,2 0-217,4-1 0,-2 1-52,9 0 0,-1-3 0,7-3-2383,0-7 1,-1 4-1,1 1 1</inkml:trace>
  <inkml:trace contextRef="#ctx0" brushRef="#br0" timeOffset="254">2988 17089 8355,'-18'0'559,"-1"0"0,0 0 0,1 0 0,-1 0 311,0 0 0,1 8 0,-1 3-661,0-1 1,7 7-1,1-5 1,3 5-1,4 1 1,2 1 0,4 0-308,4-1 1,-2-5 0,9-3-1,1-1 1,3-5-865,2-2 1,-1-2 591,1 0 1,-3-2 0,-1-5-121,-3-5 1,-7 2 0,3-3 0,-2-1 0,0-3 351,-2-2 1,-1 1-1,-1 1 1,2 3 1097,2 1 73,0 1 0,-6 3-474,0 9 1,2 9-1,2 9-243,3 1 1,5 0 0,-4-1-323,3 1 1,-5-7-1,6-1 1,3-3-1,2-4-699,1-2 0,1-2 0,0 0 0,-1 0 279,1 0 1,-7-8 0,1-4-261,1-5 0,-3-8 0,1-2 0,1-2 0,-1-4 556,1-2 0,-3 3 0,5 1 0,-5-2 210,-2-2 1,0-2 0,-3 1 0,1 5 548,-2 6 0,-2 4 1,0 5-1,2 1 401,3 3 0,-1 10 1,-6 2-484,0 10 0,0 7 0,0 4 0,-2 3-303,-5 8 0,5 5 0,-6 4 0,2 5-38,0 2 0,-7 2 0,5 4 5,-2-5 1,3 3-1,-3-8 1,2-5-985,3-6 1,3-3-1,2-8-516,0 3 0,0-10 0,2-15 662,5-11 1,5-7 0,11-5-1,4-4 193,2-2 0,0-2 1,2-7-1,-6 1 457,-4 0 1,-2 1-1,-1 5 1,1 6 865,0 5 0,-3 1 1898,-3 0-2312,3 1 1,-16 9-1,2 9 1,-8 11-89,-4 5 0,-5 3 1,-8 0-385,-2-1 0,-2 1 1,5-2-1,-3-3 1,2-1-70,2 1 1,2-6-1,3 1 1,1-3-24,3 0 1,8 2-14,-3-1 1,7-3 0,7 6 16,5-2 1,5 5-1,4-5 1,1 1-1,3 1-174,-2 0 0,4-6 0,-2 3-96,-2-5 1,-2-2 0,-3 0-1,1 0 90,0 0 1,-1-2 0,1-5-116,0-5 1,-3 2 0,-1-3 0,-3-1 385,3-3 1,-1-2 0,1 1-1,-3 1 1,1 3 1689,-3 1-906,-2 9 0,-8-2 0,0 12-291,0 6 0,0 5 1,0 2-1,0-1-309,0 1 1,0 0 0,0 1 0,0 3-397,0 2 1,2-6 0,3-7-3458,1 3 2467,0 1 1,2-5-1,3-3 1</inkml:trace>
  <inkml:trace contextRef="#ctx0" brushRef="#br0" timeOffset="255">3941 16921 8355,'0'-19'3447,"0"9"-3031,0 2 1,-2 8-1,-2 2-1506,-3 4 1,1 6-196,6 13 1,-8 4-1,-3 9 1</inkml:trace>
  <inkml:trace contextRef="#ctx0" brushRef="#br0" timeOffset="256">4015 17238 12606,'0'19'326,"0"-6"0,0-1-422,0 2 1,0-7 0,3-7 0,3-11-426,6-5 1,-1-3-1,1 0 1,0 1 129,-1-1 1,5 0 0,-3 1 445,4-1 1,1 7-1,1 1 1,0 3 46,-1 4 1,-5 2-1,-3 4 168,-2 4 0,5 4 0,-7 9 26,-2 0 1,4-1 0,-1 1-188,-3 0 0,0-7-278,2 1 1,5-11-27,7-2 1,1-7-1,-2-7 1,-3 1-185,-1-1 1,-1-1 0,5 1 0,-3 1 1,-1-1 0,-1-3 604,7-1 0,-9-1 0,-2 2 0,-1 3 435,-1 1 1,-2 9-375,-10-2 1,-5 4 0,-7 4 440,-1 4 0,0 5-335,1 7 0,1 1-189,5 0 0,3-7 4,9 1 0,9-1-96,3 7 0,-2-1 0,1 1 0,-3 2 0,-2 2 41,3 2 0,-7 1 0,4-1 0,-4 7-17,-2 3 0,0-4 1,0 0-1,0 0-89,0-2 0,0 7 0,-2-7 1,-2 0 66,-2-4 1,-9-5-1,3-1-79,-5 0 0,-2-3 1,1-3-1,-3-7-91,-4-4 0,4-4 1,-4-4-1,5-7 1,1-3-1,0-3-236,1 0 1,-1 1-876,0-1 0,9 0-910,4 1 1,-5-1 0,1 0 0</inkml:trace>
  <inkml:trace contextRef="#ctx0" brushRef="#br0" timeOffset="257">5211 16753 8355,'-11'-19'0,"-3"0"-213,8 1 1429,-9 7 590,13-5-1372,-6 14 1,16-7 0,4 9-1,7 0-79,6 0 1,10 0 0,11 0 0,2 0-137,4 0 1,-1 0 0,-1-2-122,-6-4 0,-5 4 0,-3-4 1,-7 2-1,-9 0-1560,-5-3 1,-11 3-244,2 10 1,-20 5-1,-7 7 1</inkml:trace>
  <inkml:trace contextRef="#ctx0" brushRef="#br0" timeOffset="258">5454 16659 8355,'-13'2'160,"1"5"0,7 3 0,-1 9 510,4-1 1,4 1 0,2 0 0,3-1-176,-3 1 0,4 0 0,-2 2 1,-2 1-1,-1 5 0,-1 0 0,2 2 1,2 0-367,-2 5 1,-2-7-1,-2 0 1,0-2-764,0-1 0,0 1 1,0-6-1816,0 0 0,2-3 1582,5-3 1,3-5 0,9-8 0</inkml:trace>
  <inkml:trace contextRef="#ctx0" brushRef="#br0" timeOffset="259">5752 16958 8355,'0'-18'-978,"0"-1"1991,0 0-407,0 1 1,-2 7-1,-2 7-662,-2 8 0,0 7 1,6 7 503,0 1 0,0 0-46,0-1 0,0 1 1,2 0-1,2 1-205,2 5 1,9-4 0,-5 4 0,2-4 105,1-3 0,-7-1 0,5-3-2153,-3-1 0,-2-1 646,-6 7 1,0 0 0,0-1 0</inkml:trace>
  <inkml:trace contextRef="#ctx0" brushRef="#br0" timeOffset="260">5640 16996 8497,'19'-17'0,"0"5"0,-1 3 0,1 3 0,0 0 0,-1 2 0,1-1 0,0 1 0,-1-2 0,1 2 0,-2 4 0,-3 6-691,-1 7 0,-9-5 0,4 0 1</inkml:trace>
  <inkml:trace contextRef="#ctx0" brushRef="#br0" timeOffset="261">5995 17033 8355,'-10'8'111,"4"5"1,3-3 0,3 3 0,0 1 216,0 3 1,3 1-1,1 1-340,2 0 1,6-1 0,-5 1 238,-3 0-1314,-2-9 944,-2-2 0,0-10 0,0-4 198,0-6 0,0-5 1,0-2-1,2 1 402,4-1 0,-4-6 0,4 0 0,-3 2 11,-3 3 1,6 1 0,2 2-531,2 5 1,-3 4 0,5 8-779,3 0 0,-5 0 1,0 2-1274,-1 4 1770,-3-4 1,2 15 0,3-7 0</inkml:trace>
  <inkml:trace contextRef="#ctx0" brushRef="#br0" timeOffset="262">6313 17070 7961,'0'-18'324,"-9"7"0,-3 5-70,-5 4 0,-1 4-257,-1 4 1,2 5 0,3 7 0,3 1 0,3 0-9,4-1 1,2 1 0,2 0 0,0-1-1,0 1 1,2-2-363,4-5 1,5-4 345,7-8 1,-1-8 0,-3-2-1,-3-3-104,-3 1 0,5-1 1,-5-5-1,0-1 11,0 0 1,5 1 0,-7-1 183,-2 0-232,7 9 495,-9-7 1,6 24-1,-8-1-119,0 8 0,0-1 0,0-1 0,0 3 252,0 1 0,0-3 0,0-1-274,0 3-278,0 1 0,2-5-161,4-5 1,5-12 0,5-7-82,-3-3 0,3-1 0,-3 3 0,1 1 158,-1-1 1,3 3 0,-5-1 0,-1-3 68,7 7 1,-15 8 0,4 12 353,-4 5 0,-8 2 0,-2-1 628,-3 1 1,7 0-329,-2-1-738,4-7 0,4-3 0,4-8 0,4-2-86,1-4 1,5-5-1,-3-7 1,3 1-9,3 5 0,-2-5 0,-3 5 1,-1-5 143,1-2 0,-3 7 0,1 1 659,3 3 112,-7 2 0,0 8-351,-8 4 1,0 5 0,0 7-3,0 1 0,-2 2 1,-2 2-994,-2 1 0,0 1-80,6-6 1,-9 0 0,-1-1 0</inkml:trace>
  <inkml:trace contextRef="#ctx0" brushRef="#br0" timeOffset="263">6910 16809 8355,'0'-19'793,"0"0"1,7 11 0,3 6 0,4 8 0,7 3 0,2 1-1,2-2-482,0 1 0,6 3 1,-4-4-1,2 1-167,4-1 0,-4 4 0,0-3 0,0-1 0,-2 0-303,0-4 0,2 1-207,-10 1 1,4-4 18,-11 4 0,-5-2 203,-7 3 1,-9-5 0,-9 6 0,-1-2 231,0 0 0,7 7 1,-1-5-1,1 2 30,1 5 0,-5 2 0,3 1 22,-3 1 0,3 0 0,1-1-73,-3 1 0,1 0 0,-1-3-39,3-3 1,-1 3-1,-3-3-293,3 3 0,3-3 0,6-1-1246,-2 3 0,-1-5-904,7 3 1663,0-9 0,9 12 0,1-5 1</inkml:trace>
  <inkml:trace contextRef="#ctx0" brushRef="#br0" timeOffset="264">7284 16659 8355,'-13'0'2589,"1"0"-2177,8 0 1,4 7 0,12 1 0,5 0 0,4 3 0,3-3 0,6 0-290,-1-4 0,4 5 1,-8-1-1,-2 0 63,-3 1 1,5-1-517,0-2 0,0-4 1,-6 6-738,-1 1 1147,-7-7 0,3 8 342,-8-4 1,1 5-243,-7 7 0,0 1 1,-2-2-1,-3-3-53,-1-1 1,-8-1-1,1 7 1,-1 0-121,1-1 0,-3 1 0,5 0 1,-1-3 22,-1-3 0,1 3 1,-5-3-1,3 1 15,1-1 1,1 1 0,-7-6 13,1 3 1,5-5 0,1 7 0,-3-1 0,1 0-217,1 1 1,-1-7-1,5 7-815,-1 1 0,4 1 0,-5-1-615,3-1 1,2-1-1,6 7 1</inkml:trace>
  <inkml:trace contextRef="#ctx0" brushRef="#br0" timeOffset="265">7975 16566 8269,'-13'0'433,"1"0"-305,8 0 106,4 8 0,10-6 0,9 5 0,2-5 1,4-2-1,8 0 0,6 0 0,7-2 244,2-5 0,-5-3 0,5-9 0,0 3 0,-3 1 0,1 5 0,-7-1-619,-6 1 0,-6 6-461,-8-2 1,-8 6 0,-5 6 0,-6 6-806,-6 5 0,-13 10 0,-10 2 0</inkml:trace>
  <inkml:trace contextRef="#ctx0" brushRef="#br0" timeOffset="266">8106 16641 9777,'6'18'605,"0"1"1,6 2 0,-3 2-1,-1 4-423,0 2 1,1-4-1,-5 4 1,2 0 0,-2 0-1,-2 2 1,-2 0 0,0-2-601,0-2 1,0 0 0,0-4-1090,0 2 1,2-2 590,5-11 1,3 5 0,9-7 0</inkml:trace>
  <inkml:trace contextRef="#ctx0" brushRef="#br0" timeOffset="267">8498 16958 8355,'-11'0'4010,"3"2"-3642,8 5 0,2 3 1,2 9-1,3-1 0,-3 3-255,-2 4 0,-2-4 1,2 4-1,2-5-184,2-1 0,0 6 0,-6 0-291,0-2 1,0-3-1503,0-1 1450,0-9 1,0-3 0,0-14-1,0-5 122,0-5 1,0-3-1,-2-3 1,-2-4 743,-2-2 0,0 4 0,6-4 1,0 0-78,0 0 1,2 6-1,2-2-304,2 4 1,9 3 0,-5-1 0,3 2 0,-1 5-166,3 6 1,1-3 0,3 3-191,0 2 1,-1 2 108,1 2 0,0 8 1,-3 5 77,-3 3 0,-5-3 0,-8-1 82,0 3 0,-8 1 0,-5 1 0,-3-3-42,-3-1 0,0-9 0,1 2-290,-1-4 1,0-2-399,1 0 0,7-2 176,5-4 80,12 4 1,5-15-1,7 7 1</inkml:trace>
  <inkml:trace contextRef="#ctx0" brushRef="#br0" timeOffset="268">8890 16884 10838,'0'18'0,"0"1"0,0 0 0,0-1 0,2 1 0,2 0 987,2-1 1,1 1-1518,-7 0 259,0-1-33,0-7 0,0-5 124,0-12 1,0 2-1,0-9 1,0-1 185,0-3 1,0-2 0,0 1 202,0-1 1,6 6-1,0 1 1,0-3-19,3-1 0,-5 6-523,8 3 0,-8 7 471,3 7 0,-3-3-1591,2 8 1,-4-8-1,6 5 1</inkml:trace>
  <inkml:trace contextRef="#ctx0" brushRef="#br0" timeOffset="269">9170 16902 8355,'-12'0'-1307,"-1"0"1850,-1 0 1,-3 0-1,-2 0 1,1 2-85,-1 5 0,2-3 0,3 6 1,4 0-21,1 1 0,3 1 0,6 7-283,0 0 1,2-7-1,4-2 1,7-1-106,3-5 0,3 4 1,0-2-113,-1-1 0,-1-5 0,-2-5 0,-5-3-76,-2-2 1,5 3-1,-7-5 128,-2-2 1,-2 3-687,-2-1 1,-2 1-563,-4-1 0,2 4-678,-9 8 1706,1 0 1,1 0 0,3 0 0</inkml:trace>
  <inkml:trace contextRef="#ctx0" brushRef="#br0" timeOffset="270">9320 16846 8355,'0'-18'44,"2"7"-355,4 5 0,-2 6 0,6 6 468,-1 7 0,3 3 1,-4 3 1096,3 0 0,-7-1 1,2 3-1,-4 2 1,-2 2-1114,0-2 0,0 3 1,0-1-1,0-2-278,0-2 0,0 0 1,2 2-57,5 1 0,-5 1 0,6-6-1245,0 0-1246,-6-1 2218,7-7 1,-7-3-1,2-10 1,2-4 192,-2-7 1,-2-3 0,-2-3 0,0-2 11,0-4 1,0 3 0,0-10 366,0-1 0,0-2 1,-2-2-1,-2-1 0,-2 1 227,2 0 1,-5 7 0,3 6 0,2 3 1083,2 2 0,4 0-949,4 1 0,5 5 0,7 3 0,1 2-240,0 4 0,1 1 1,3 6-1,2 3-137,-2 6 0,-4 5 0,-5 1 0,-3 1-78,-3 0 1,-2 2-1,-6 1-56,0 3 0,0-6 0,-2-7 0,-4 3-191,-7 2 0,-3-1 1,-3-1-1,-2-3 1,-4 3-1454,-6 1 0,-4-5 0,-2-3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A0ABBF-AC47-41DE-A95D-6184A976DE38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859117-A06A-4DD6-900B-66B64C869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7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2410C98-08F9-C449-8A24-3DDB50B0F018}" type="slidenum">
              <a:rPr lang="en-US" altLang="en-US" sz="1300" b="0">
                <a:latin typeface="Times New Roman" charset="0"/>
              </a:rPr>
              <a:pPr eaLnBrk="1" hangingPunct="1"/>
              <a:t>1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15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74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001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88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773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425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88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2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2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protocol solves the issue</a:t>
            </a:r>
            <a:r>
              <a:rPr lang="en-US" baseline="0" dirty="0"/>
              <a:t> of expensive collisions too, since the RTS/CTS are short packets – if there is a collision it will be brief, not as long as a data frame.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7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E0103-1A5B-4233-AC41-A926E2CF0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2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37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16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5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17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631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430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96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239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2266950"/>
            <a:ext cx="4114800" cy="374332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4" y="1990725"/>
            <a:ext cx="7315201" cy="40195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610713"/>
            <a:ext cx="7790214" cy="460008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604B317-4583-4F47-85DE-3A742F6C6EE3}" type="datetime1">
              <a:rPr lang="en-US" altLang="en-US"/>
              <a:pPr/>
              <a:t>11/11/2022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9025AD-51A9-2A40-98CC-4891327A2A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86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9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1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B3616EB6-F471-2047-976B-63D7811A0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2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4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24" y="1590675"/>
            <a:ext cx="7315201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78" r:id="rId3"/>
    <p:sldLayoutId id="2147483679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1800"/>
        </a:spcBef>
        <a:spcAft>
          <a:spcPct val="0"/>
        </a:spcAft>
        <a:buClr>
          <a:srgbClr val="0000FF"/>
        </a:buClr>
        <a:buFont typeface="Arial" pitchFamily="34" charset="0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457200" algn="l" rtl="0" eaLnBrk="0" fontAlgn="base" hangingPunct="0">
        <a:spcBef>
          <a:spcPts val="600"/>
        </a:spcBef>
        <a:spcAft>
          <a:spcPct val="0"/>
        </a:spcAft>
        <a:buClr>
          <a:srgbClr val="0000FF"/>
        </a:buClr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−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»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Gill Sans MT" panose="020B0502020104020203" pitchFamily="34" charset="77"/>
              </a:rPr>
              <a:t>ECE 158 A: Computer Networks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23220-56EA-7DD5-6675-FDB749F6FC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048000"/>
            <a:ext cx="9144000" cy="3429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90"/>
                </a:solidFill>
              </a:rPr>
              <a:t>Tara </a:t>
            </a:r>
            <a:r>
              <a:rPr lang="en-US" altLang="en-US" dirty="0" err="1">
                <a:solidFill>
                  <a:srgbClr val="000090"/>
                </a:solidFill>
              </a:rPr>
              <a:t>Javidi</a:t>
            </a:r>
            <a:endParaRPr lang="en-US" altLang="en-US" dirty="0">
              <a:solidFill>
                <a:srgbClr val="000090"/>
              </a:solidFill>
            </a:endParaRPr>
          </a:p>
          <a:p>
            <a:pPr eaLnBrk="1" hangingPunct="1"/>
            <a:r>
              <a:rPr lang="en-US" altLang="en-US" sz="2600" dirty="0">
                <a:solidFill>
                  <a:srgbClr val="000090"/>
                </a:solidFill>
              </a:rPr>
              <a:t>Lectures: TTH 5:00-5:30pm    Center Hall 222</a:t>
            </a:r>
          </a:p>
          <a:p>
            <a:pPr eaLnBrk="1" hangingPunct="1"/>
            <a:endParaRPr lang="en-US" altLang="en-US" sz="2600" dirty="0">
              <a:solidFill>
                <a:srgbClr val="000090"/>
              </a:solidFill>
            </a:endParaRPr>
          </a:p>
          <a:p>
            <a:pPr eaLnBrk="1" hangingPunct="1"/>
            <a:r>
              <a:rPr lang="en-US" altLang="en-US" sz="2600">
                <a:solidFill>
                  <a:schemeClr val="accent1"/>
                </a:solidFill>
              </a:rPr>
              <a:t>Topic 4</a:t>
            </a:r>
            <a:endParaRPr lang="en-US" altLang="en-US" sz="2600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sz="2600" dirty="0">
                <a:solidFill>
                  <a:schemeClr val="accent1"/>
                </a:solidFill>
              </a:rPr>
              <a:t>Link Layer: MAC</a:t>
            </a:r>
          </a:p>
        </p:txBody>
      </p:sp>
    </p:spTree>
    <p:extLst>
      <p:ext uri="{BB962C8B-B14F-4D97-AF65-F5344CB8AC3E}">
        <p14:creationId xmlns:p14="http://schemas.microsoft.com/office/powerpoint/2010/main" val="125091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Pure (unslotted) </a:t>
            </a: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unslotted Aloha: simpler, no synchronization</a:t>
            </a:r>
          </a:p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when frame first arrives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transmit immediately </a:t>
            </a:r>
          </a:p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collision probability increases: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frame sent at t</a:t>
            </a:r>
            <a:r>
              <a:rPr lang="en-US" baseline="-25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0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collides with other frames sent in [t</a:t>
            </a:r>
            <a:r>
              <a:rPr lang="en-US" baseline="-25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0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-1,t</a:t>
            </a:r>
            <a:r>
              <a:rPr lang="en-US" baseline="-25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0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+1]</a:t>
            </a: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4202113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 rot="20484466">
            <a:off x="501651" y="2426812"/>
            <a:ext cx="8080092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Even lower efficiency (we will analyze later)!</a:t>
            </a:r>
          </a:p>
          <a:p>
            <a:pPr algn="ctr"/>
            <a:endParaRPr lang="en-US" sz="2800" dirty="0">
              <a:solidFill>
                <a:srgbClr val="C00000"/>
              </a:solidFill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3918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Efficiency of ALOHA MAC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77363"/>
            <a:ext cx="7790214" cy="4600081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Slotted ALOHA is twice as efficient as pure ALOHA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Low load wastes slots, high loads causes collisions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Efficiency up to 1/e (37%) for random traffic models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 t="11264" b="5105"/>
          <a:stretch>
            <a:fillRect/>
          </a:stretch>
        </p:blipFill>
        <p:spPr bwMode="auto">
          <a:xfrm>
            <a:off x="976312" y="2971800"/>
            <a:ext cx="75533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rot="20484466">
            <a:off x="501651" y="2426812"/>
            <a:ext cx="8080092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Very low efficiency (we will analyze later)!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Even worse: unstable equilibrium</a:t>
            </a:r>
          </a:p>
        </p:txBody>
      </p:sp>
    </p:spTree>
    <p:extLst>
      <p:ext uri="{BB962C8B-B14F-4D97-AF65-F5344CB8AC3E}">
        <p14:creationId xmlns:p14="http://schemas.microsoft.com/office/powerpoint/2010/main" val="18371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(ALOHA)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79ECD-C709-514C-9B13-0A585C4EA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3" y="435313"/>
            <a:ext cx="7165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0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(Pure ALOHA)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525FD-0A78-3041-8CFF-879818AB1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26" y="201849"/>
            <a:ext cx="6653093" cy="860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3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CSMA (carrier sense multiple access)</a:t>
            </a:r>
            <a:endParaRPr lang="en-US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525" y="1662113"/>
            <a:ext cx="6467475" cy="324643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CSMA</a:t>
            </a:r>
            <a:r>
              <a:rPr lang="en-US" sz="3600" dirty="0">
                <a:solidFill>
                  <a:srgbClr val="FF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:</a:t>
            </a:r>
            <a:r>
              <a:rPr lang="en-US" sz="32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listen before transmit: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if channel sensed idle: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if channel sensed busy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, defer transmission </a:t>
            </a:r>
            <a:b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</a:br>
            <a:b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</a:br>
            <a:endParaRPr lang="en-US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human analogy: don</a:t>
            </a:r>
            <a:r>
              <a:rPr lang="ja-JP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’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t interrupt others!</a:t>
            </a:r>
          </a:p>
        </p:txBody>
      </p:sp>
    </p:spTree>
    <p:extLst>
      <p:ext uri="{BB962C8B-B14F-4D97-AF65-F5344CB8AC3E}">
        <p14:creationId xmlns:p14="http://schemas.microsoft.com/office/powerpoint/2010/main" val="194761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59727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collisions </a:t>
            </a:r>
            <a:r>
              <a:rPr lang="en-US" sz="2400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can</a:t>
            </a: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still occur: 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propagation delay means  two nodes may not hear each other</a:t>
            </a:r>
            <a:r>
              <a:rPr lang="ja-JP" alt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’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 transmission</a:t>
            </a: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collision: 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entire packet transmission time wasted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panose="020B0502020104020203" pitchFamily="34" charset="77"/>
              <a:cs typeface="+mn-cs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Gill Sans MT" panose="020B0502020104020203" pitchFamily="34" charset="77"/>
                <a:cs typeface="+mn-cs"/>
              </a:rPr>
              <a:t>spatial layout of nodes </a:t>
            </a:r>
            <a:endParaRPr lang="en-US" sz="2000" i="0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35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CSMA/CD </a:t>
            </a: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CSMA/CD:</a:t>
            </a:r>
            <a:r>
              <a:rPr lang="en-US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carrier sensing, deferral as in CSMA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collisions </a:t>
            </a:r>
            <a:r>
              <a:rPr lang="en-US" i="1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detected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within short time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colliding transmissions aborted, reducing channel wastage </a:t>
            </a:r>
          </a:p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collision detection: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easy in wired LANs: measure signal strengths, compare transmitted, received signals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difficult in wireless LANs: received signal strength overwhelmed by local transmission strength </a:t>
            </a:r>
          </a:p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human analogy: the polite conversationalist </a:t>
            </a:r>
          </a:p>
        </p:txBody>
      </p:sp>
    </p:spTree>
    <p:extLst>
      <p:ext uri="{BB962C8B-B14F-4D97-AF65-F5344CB8AC3E}">
        <p14:creationId xmlns:p14="http://schemas.microsoft.com/office/powerpoint/2010/main" val="36434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CSMA/CD </a:t>
            </a: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Gill Sans MT" panose="020B0502020104020203" pitchFamily="34" charset="77"/>
                <a:cs typeface="+mn-cs"/>
              </a:rPr>
              <a:t>spatial layout of nodes </a:t>
            </a:r>
            <a:endParaRPr lang="en-US" sz="2000" i="0" dirty="0">
              <a:latin typeface="Gill Sans MT" panose="020B0502020104020203" pitchFamily="34" charset="77"/>
              <a:cs typeface="+mn-cs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893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Ethernet CSMA/CD algorithm</a:t>
            </a:r>
            <a:b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</a:b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(non-persistent)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1. 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2. 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3. 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50"/>
            <a:ext cx="39655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4. 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5. 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After aborting, NIC enters </a:t>
            </a:r>
            <a:r>
              <a:rPr lang="en-US" sz="2400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binary (exponential) backoff: </a:t>
            </a:r>
          </a:p>
          <a:p>
            <a:pPr lvl="1">
              <a:defRPr/>
            </a:pP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after </a:t>
            </a:r>
            <a:r>
              <a:rPr lang="en-US" sz="2000" i="1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m</a:t>
            </a: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th collision, NIC chooses </a:t>
            </a:r>
            <a:r>
              <a:rPr lang="en-US" sz="2000" i="1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K </a:t>
            </a: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at random from </a:t>
            </a:r>
            <a:r>
              <a:rPr lang="en-US" sz="2000" i="1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{0,1,2, …, 2</a:t>
            </a:r>
            <a:r>
              <a:rPr lang="en-US" sz="2000" b="1" i="1" baseline="30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m</a:t>
            </a:r>
            <a:r>
              <a:rPr lang="en-US" sz="2000" i="1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-1}</a:t>
            </a: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. NIC waits K</a:t>
            </a:r>
            <a:r>
              <a:rPr lang="el-GR" sz="2000" dirty="0">
                <a:latin typeface="Arial Hebrew Scholar" charset="-79"/>
                <a:ea typeface="Arial Hebrew Scholar" charset="-79"/>
                <a:cs typeface="Arial Hebrew Scholar" charset="-79"/>
              </a:rPr>
              <a:t>·</a:t>
            </a: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512 bit times, returns to Step 2</a:t>
            </a:r>
          </a:p>
          <a:p>
            <a:pPr lvl="1">
              <a:defRPr/>
            </a:pP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longer backoff interval with more collisions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 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 rot="20441915">
            <a:off x="709438" y="2969613"/>
            <a:ext cx="7790214" cy="20595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None/>
              <a:defRPr sz="2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−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28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Gill Sans MT" panose="020B0502020104020203" pitchFamily="34" charset="77"/>
              </a:rPr>
              <a:t>Variations on what to do if the channel is busy:</a:t>
            </a:r>
          </a:p>
          <a:p>
            <a:pPr lvl="1"/>
            <a:r>
              <a:rPr lang="en-US" kern="0" dirty="0">
                <a:latin typeface="Gill Sans MT" panose="020B0502020104020203" pitchFamily="34" charset="77"/>
              </a:rPr>
              <a:t>Non-persistent waits a random time then tries again</a:t>
            </a:r>
          </a:p>
          <a:p>
            <a:pPr lvl="1"/>
            <a:r>
              <a:rPr lang="en-US" kern="0" dirty="0">
                <a:latin typeface="Gill Sans MT" panose="020B0502020104020203" pitchFamily="34" charset="77"/>
              </a:rPr>
              <a:t>1-persistent (greedy) sends as soon as idle</a:t>
            </a:r>
          </a:p>
          <a:p>
            <a:pPr lvl="1"/>
            <a:r>
              <a:rPr lang="en-US" kern="0" dirty="0">
                <a:latin typeface="Gill Sans MT" panose="020B0502020104020203" pitchFamily="34" charset="77"/>
              </a:rPr>
              <a:t>p-persistent sends with probability p when idle</a:t>
            </a:r>
          </a:p>
        </p:txBody>
      </p:sp>
    </p:spTree>
    <p:extLst>
      <p:ext uri="{BB962C8B-B14F-4D97-AF65-F5344CB8AC3E}">
        <p14:creationId xmlns:p14="http://schemas.microsoft.com/office/powerpoint/2010/main" val="203693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CSMA (w &amp; w/o Persistence)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10688"/>
            <a:ext cx="7790214" cy="4600081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CSMA outperforms ALOHA, and being less persistent is better under high load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 cstate="print"/>
          <a:srcRect t="2530"/>
          <a:stretch>
            <a:fillRect/>
          </a:stretch>
        </p:blipFill>
        <p:spPr bwMode="auto">
          <a:xfrm>
            <a:off x="485775" y="2247900"/>
            <a:ext cx="817245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919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52519" y="0"/>
            <a:ext cx="10496519" cy="1143000"/>
          </a:xfrm>
        </p:spPr>
        <p:txBody>
          <a:bodyPr/>
          <a:lstStyle/>
          <a:p>
            <a:r>
              <a:rPr lang="en-US">
                <a:latin typeface="Gill Sans MT" panose="020B0502020104020203" pitchFamily="34" charset="77"/>
              </a:rPr>
              <a:t>The Data Link Layer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95" y="2390775"/>
            <a:ext cx="5827756" cy="4019550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Responsible for delivering frames of information over a single link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Handles transmission errors and regulates the flow of data (Link Layer)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Gill Sans MT" panose="020B0502020104020203" pitchFamily="34" charset="77"/>
              </a:rPr>
              <a:t>Handles sharing the local communication link (Medium Access Control)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546950" y="2282309"/>
            <a:ext cx="1783734" cy="1912919"/>
            <a:chOff x="6753225" y="2663309"/>
            <a:chExt cx="1553893" cy="191291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753225" y="4193659"/>
              <a:ext cx="18473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753225" y="3812659"/>
              <a:ext cx="184731" cy="369332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53225" y="3422134"/>
              <a:ext cx="184731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753225" y="3041134"/>
              <a:ext cx="18473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53225" y="2663309"/>
              <a:ext cx="18473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6957239" y="4176118"/>
              <a:ext cx="9803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Physical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957239" y="3822325"/>
              <a:ext cx="6174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Link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954668" y="3450364"/>
              <a:ext cx="11381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Network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916738" y="3068422"/>
              <a:ext cx="12060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Transport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950656" y="2686479"/>
              <a:ext cx="13564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Application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(CSMA/CD)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DBD369-9C96-4944-A006-48ACFF7FA6D1}"/>
                  </a:ext>
                </a:extLst>
              </p14:cNvPr>
              <p14:cNvContentPartPr/>
              <p14:nvPr/>
            </p14:nvContentPartPr>
            <p14:xfrm>
              <a:off x="947520" y="789350"/>
              <a:ext cx="8196480" cy="591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DBD369-9C96-4944-A006-48ACFF7FA6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720" y="778550"/>
                <a:ext cx="8217720" cy="59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34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7FF4BB-4F6E-D040-8277-EBA88DB260A9}"/>
                  </a:ext>
                </a:extLst>
              </p14:cNvPr>
              <p14:cNvContentPartPr/>
              <p14:nvPr/>
            </p14:nvContentPartPr>
            <p14:xfrm>
              <a:off x="188820" y="333824"/>
              <a:ext cx="8766360" cy="627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7FF4BB-4F6E-D040-8277-EBA88DB260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020" y="323024"/>
                <a:ext cx="8787600" cy="62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237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433F87-8D69-164D-99C3-E2DFF0DCBE3A}"/>
                  </a:ext>
                </a:extLst>
              </p14:cNvPr>
              <p14:cNvContentPartPr/>
              <p14:nvPr/>
            </p14:nvContentPartPr>
            <p14:xfrm>
              <a:off x="136980" y="458413"/>
              <a:ext cx="8870040" cy="6296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433F87-8D69-164D-99C3-E2DFF0DCBE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180" y="447613"/>
                <a:ext cx="8891279" cy="63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6734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How Did Collision Detection Help?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CSMA/CD improvement is to detect/abort collisions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Reduced contention times improve performance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Inspires a reservation-based system (“taking turn”)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3028950"/>
            <a:ext cx="85121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381750" y="3044309"/>
            <a:ext cx="191592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Collision time is much shorter than frame time</a:t>
            </a:r>
          </a:p>
        </p:txBody>
      </p:sp>
      <p:sp>
        <p:nvSpPr>
          <p:cNvPr id="13" name="Freeform 12"/>
          <p:cNvSpPr/>
          <p:nvPr/>
        </p:nvSpPr>
        <p:spPr bwMode="auto">
          <a:xfrm rot="20174098" flipH="1">
            <a:off x="5029434" y="3573273"/>
            <a:ext cx="1300179" cy="244853"/>
          </a:xfrm>
          <a:custGeom>
            <a:avLst/>
            <a:gdLst>
              <a:gd name="connsiteX0" fmla="*/ 0 w 523875"/>
              <a:gd name="connsiteY0" fmla="*/ 103188 h 150813"/>
              <a:gd name="connsiteX1" fmla="*/ 219075 w 523875"/>
              <a:gd name="connsiteY1" fmla="*/ 7938 h 150813"/>
              <a:gd name="connsiteX2" fmla="*/ 523875 w 523875"/>
              <a:gd name="connsiteY2" fmla="*/ 150813 h 150813"/>
              <a:gd name="connsiteX0" fmla="*/ 0 w 523875"/>
              <a:gd name="connsiteY0" fmla="*/ 112713 h 160338"/>
              <a:gd name="connsiteX1" fmla="*/ 304800 w 523875"/>
              <a:gd name="connsiteY1" fmla="*/ 7938 h 160338"/>
              <a:gd name="connsiteX2" fmla="*/ 523875 w 523875"/>
              <a:gd name="connsiteY2" fmla="*/ 160338 h 160338"/>
              <a:gd name="connsiteX0" fmla="*/ 0 w 533400"/>
              <a:gd name="connsiteY0" fmla="*/ 106362 h 115887"/>
              <a:gd name="connsiteX1" fmla="*/ 304800 w 533400"/>
              <a:gd name="connsiteY1" fmla="*/ 1587 h 115887"/>
              <a:gd name="connsiteX2" fmla="*/ 533400 w 533400"/>
              <a:gd name="connsiteY2" fmla="*/ 115887 h 1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5887">
                <a:moveTo>
                  <a:pt x="0" y="106362"/>
                </a:moveTo>
                <a:cubicBezTo>
                  <a:pt x="65881" y="54768"/>
                  <a:pt x="215900" y="0"/>
                  <a:pt x="304800" y="1587"/>
                </a:cubicBezTo>
                <a:cubicBezTo>
                  <a:pt x="393700" y="3174"/>
                  <a:pt x="424656" y="48418"/>
                  <a:pt x="533400" y="1158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08842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Collision-Free (1) – Bitmap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10688"/>
            <a:ext cx="7790214" cy="4600081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Collision-free protocols avoid collisions entirely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Senders must know when it is their turn to send</a:t>
            </a:r>
          </a:p>
          <a:p>
            <a:r>
              <a:rPr lang="en-US" dirty="0">
                <a:latin typeface="Gill Sans MT" panose="020B0502020104020203" pitchFamily="34" charset="77"/>
              </a:rPr>
              <a:t> The basic bit-map protocol: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Sender set a bit in contention slot if they have data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Senders send in turn; everyone knows who has data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 t="8673"/>
          <a:stretch>
            <a:fillRect/>
          </a:stretch>
        </p:blipFill>
        <p:spPr bwMode="auto">
          <a:xfrm>
            <a:off x="257175" y="4105275"/>
            <a:ext cx="87058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657225" y="4914900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47750" y="4914900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47850" y="4914900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3837" y="4914900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33937" y="4914900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72312" y="4905375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42678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Collision-Free (2) – Countdown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229600" cy="1123950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Binary countdown improves on the bitmap protocol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28600" lvl="1" indent="-228600"/>
            <a:r>
              <a:rPr lang="en-US" dirty="0">
                <a:latin typeface="Gill Sans MT" panose="020B0502020104020203" pitchFamily="34" charset="77"/>
              </a:rPr>
              <a:t>Stations send their address in contention slot (log N bits instead of N bits)</a:t>
            </a:r>
          </a:p>
          <a:p>
            <a:pPr marL="228600" lvl="1" indent="-228600"/>
            <a:r>
              <a:rPr lang="en-US" dirty="0">
                <a:latin typeface="Gill Sans MT" panose="020B0502020104020203" pitchFamily="34" charset="77"/>
              </a:rPr>
              <a:t>Medium ORs bits; stations give up when they send a “0” but see a “1”</a:t>
            </a:r>
          </a:p>
          <a:p>
            <a:pPr marL="228600" lvl="1" indent="-228600"/>
            <a:r>
              <a:rPr lang="en-US" dirty="0">
                <a:latin typeface="Gill Sans MT" panose="020B0502020104020203" pitchFamily="34" charset="77"/>
              </a:rPr>
              <a:t>Station that sees its full address is next to send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 l="5560"/>
          <a:stretch>
            <a:fillRect/>
          </a:stretch>
        </p:blipFill>
        <p:spPr bwMode="auto">
          <a:xfrm>
            <a:off x="4610100" y="2066925"/>
            <a:ext cx="40719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8579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Collision-Free (3) – Token Ring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Token sent round ring defines the sending order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Station with token may send a frame before passing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Idea can be used without ring too, e.g., token bus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9200" y="3143250"/>
            <a:ext cx="6705600" cy="2933700"/>
            <a:chOff x="1143000" y="1828800"/>
            <a:chExt cx="6705600" cy="2933700"/>
          </a:xfrm>
        </p:grpSpPr>
        <p:pic>
          <p:nvPicPr>
            <p:cNvPr id="1638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3681" b="7055"/>
            <a:stretch>
              <a:fillRect/>
            </a:stretch>
          </p:blipFill>
          <p:spPr bwMode="auto">
            <a:xfrm>
              <a:off x="2790825" y="1990725"/>
              <a:ext cx="3562350" cy="277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89" name="TextBox 4"/>
            <p:cNvSpPr txBox="1">
              <a:spLocks noChangeArrowheads="1"/>
            </p:cNvSpPr>
            <p:nvPr/>
          </p:nvSpPr>
          <p:spPr bwMode="auto">
            <a:xfrm>
              <a:off x="1143000" y="1981200"/>
              <a:ext cx="17526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latin typeface="Gill Sans MT" panose="020B0502020104020203" pitchFamily="34" charset="77"/>
                </a:rPr>
                <a:t>Station</a:t>
              </a:r>
            </a:p>
          </p:txBody>
        </p:sp>
        <p:sp>
          <p:nvSpPr>
            <p:cNvPr id="16390" name="TextBox 5"/>
            <p:cNvSpPr txBox="1">
              <a:spLocks noChangeArrowheads="1"/>
            </p:cNvSpPr>
            <p:nvPr/>
          </p:nvSpPr>
          <p:spPr bwMode="auto">
            <a:xfrm>
              <a:off x="1219200" y="3886200"/>
              <a:ext cx="16764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latin typeface="Gill Sans MT" panose="020B0502020104020203" pitchFamily="34" charset="77"/>
                </a:rPr>
                <a:t>Direction of</a:t>
              </a:r>
            </a:p>
            <a:p>
              <a:pPr algn="r"/>
              <a:r>
                <a:rPr lang="en-US">
                  <a:latin typeface="Gill Sans MT" panose="020B0502020104020203" pitchFamily="34" charset="77"/>
                </a:rPr>
                <a:t>transmission</a:t>
              </a:r>
            </a:p>
          </p:txBody>
        </p:sp>
        <p:sp>
          <p:nvSpPr>
            <p:cNvPr id="16391" name="TextBox 6"/>
            <p:cNvSpPr txBox="1">
              <a:spLocks noChangeArrowheads="1"/>
            </p:cNvSpPr>
            <p:nvPr/>
          </p:nvSpPr>
          <p:spPr bwMode="auto">
            <a:xfrm>
              <a:off x="6019800" y="1828800"/>
              <a:ext cx="1828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Gill Sans MT" panose="020B0502020104020203" pitchFamily="34" charset="77"/>
                </a:rPr>
                <a:t>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645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Wireless LAN Protocols (1)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Sharing the wireless medium is more complicated</a:t>
            </a:r>
          </a:p>
          <a:p>
            <a:pPr marL="457200" indent="-457200"/>
            <a:r>
              <a:rPr lang="en-US" dirty="0">
                <a:latin typeface="Gill Sans MT" panose="020B0502020104020203" pitchFamily="34" charset="77"/>
              </a:rPr>
              <a:t>Nodes may not detect transmissions, i.e., have different coverage regions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Leads to </a:t>
            </a:r>
            <a:r>
              <a:rPr lang="en-US" u="sng" dirty="0">
                <a:latin typeface="Gill Sans MT" panose="020B0502020104020203" pitchFamily="34" charset="77"/>
              </a:rPr>
              <a:t>hidden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u="sng" dirty="0">
                <a:latin typeface="Gill Sans MT" panose="020B0502020104020203" pitchFamily="34" charset="77"/>
              </a:rPr>
              <a:t>exposed</a:t>
            </a:r>
            <a:r>
              <a:rPr lang="en-US" dirty="0">
                <a:latin typeface="Gill Sans MT" panose="020B0502020104020203" pitchFamily="34" charset="77"/>
              </a:rPr>
              <a:t> terminals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>
                <a:latin typeface="Gill Sans MT" panose="020B0502020104020203" pitchFamily="34" charset="77"/>
              </a:rPr>
              <a:t>Nodes can’t detect collisions, i.e., sense while sending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Makes collisions expensive and to be avoided</a:t>
            </a:r>
          </a:p>
          <a:p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0316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Wireless LANs (2) – Hidden terminals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Gill Sans MT" panose="020B0502020104020203" pitchFamily="34" charset="77"/>
              </a:rPr>
              <a:t>Hidden terminals</a:t>
            </a:r>
            <a:r>
              <a:rPr lang="en-US" dirty="0">
                <a:latin typeface="Gill Sans MT" panose="020B0502020104020203" pitchFamily="34" charset="77"/>
              </a:rPr>
              <a:t> are senders that cannot sense each other but nonetheless collide at intended receiver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Want to prevent; loss of efficiency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A and C are hidden terminals when sending to B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 t="6880" b="19786"/>
          <a:stretch>
            <a:fillRect/>
          </a:stretch>
        </p:blipFill>
        <p:spPr bwMode="auto">
          <a:xfrm>
            <a:off x="1714500" y="3448050"/>
            <a:ext cx="5715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6072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Wireless LANs (3) – Exposed terminals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Gill Sans MT" panose="020B0502020104020203" pitchFamily="34" charset="77"/>
              </a:rPr>
              <a:t>Exposed terminals</a:t>
            </a:r>
            <a:r>
              <a:rPr lang="en-US" dirty="0">
                <a:latin typeface="Gill Sans MT" panose="020B0502020104020203" pitchFamily="34" charset="77"/>
              </a:rPr>
              <a:t> are senders who can sense each other but still transmit safely (to different receivers)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Desirably concurrency; improves performance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B </a:t>
            </a:r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 A </a:t>
            </a:r>
            <a:r>
              <a:rPr lang="en-US" dirty="0">
                <a:latin typeface="Gill Sans MT" panose="020B0502020104020203" pitchFamily="34" charset="77"/>
              </a:rPr>
              <a:t>and C </a:t>
            </a:r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 D </a:t>
            </a:r>
            <a:r>
              <a:rPr lang="en-US" dirty="0">
                <a:latin typeface="Gill Sans MT" panose="020B0502020104020203" pitchFamily="34" charset="77"/>
              </a:rPr>
              <a:t>are exposed terminals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 cstate="print"/>
          <a:srcRect t="8248" b="17772"/>
          <a:stretch>
            <a:fillRect/>
          </a:stretch>
        </p:blipFill>
        <p:spPr bwMode="auto">
          <a:xfrm>
            <a:off x="1752600" y="3362325"/>
            <a:ext cx="56388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43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panose="020B0502020104020203" pitchFamily="34" charset="77"/>
                <a:ea typeface="Arial" charset="0"/>
                <a:cs typeface="Arial" charset="0"/>
              </a:rPr>
              <a:t>Multiple access links protocols</a:t>
            </a:r>
            <a:endParaRPr lang="en-US" sz="4800" dirty="0">
              <a:latin typeface="Gill Sans MT" panose="020B0502020104020203" pitchFamily="34" charset="77"/>
              <a:ea typeface="Arial" charset="0"/>
              <a:cs typeface="Arial" charset="0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800" dirty="0">
                <a:latin typeface="Gill Sans MT" panose="020B0502020104020203" pitchFamily="34" charset="77"/>
                <a:ea typeface="Arial" charset="0"/>
                <a:cs typeface="Arial" charset="0"/>
              </a:rPr>
              <a:t>two types of </a:t>
            </a:r>
            <a:r>
              <a:rPr lang="ja-JP" altLang="en-US" sz="2800" dirty="0">
                <a:latin typeface="Gill Sans MT" panose="020B0502020104020203" pitchFamily="34" charset="77"/>
                <a:ea typeface="Arial" charset="0"/>
                <a:cs typeface="Arial" charset="0"/>
              </a:rPr>
              <a:t>“</a:t>
            </a:r>
            <a:r>
              <a:rPr lang="en-US" sz="2800" dirty="0">
                <a:latin typeface="Gill Sans MT" panose="020B0502020104020203" pitchFamily="34" charset="77"/>
                <a:ea typeface="Arial" charset="0"/>
                <a:cs typeface="Arial" charset="0"/>
              </a:rPr>
              <a:t>links</a:t>
            </a:r>
            <a:r>
              <a:rPr lang="ja-JP" altLang="en-US" sz="2800" dirty="0">
                <a:latin typeface="Gill Sans MT" panose="020B0502020104020203" pitchFamily="34" charset="77"/>
                <a:ea typeface="Arial" charset="0"/>
                <a:cs typeface="Arial" charset="0"/>
              </a:rPr>
              <a:t>”</a:t>
            </a:r>
            <a:endParaRPr lang="en-US" sz="2800" dirty="0">
              <a:latin typeface="Gill Sans MT" panose="020B0502020104020203" pitchFamily="34" charset="77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" charset="0"/>
                <a:cs typeface="Arial" charset="0"/>
              </a:rPr>
              <a:t>Point-to-point medium 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" charset="0"/>
                <a:cs typeface="Arial" charset="0"/>
              </a:rPr>
              <a:t>PPP for dial-up access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" charset="0"/>
                <a:cs typeface="Arial" charset="0"/>
              </a:rPr>
              <a:t>point-to-point link between Ethernet switch, host</a:t>
            </a:r>
          </a:p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" charset="0"/>
                <a:cs typeface="Arial" charset="0"/>
              </a:rPr>
              <a:t>Shared medium (wired or wireless)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" charset="0"/>
                <a:cs typeface="Arial" charset="0"/>
              </a:rPr>
              <a:t>old-fashioned Ethernet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" charset="0"/>
                <a:cs typeface="Arial" charset="0"/>
              </a:rPr>
              <a:t>802.11 wireless LAN</a:t>
            </a:r>
            <a:endParaRPr lang="en-US" sz="2800" dirty="0">
              <a:latin typeface="Gill Sans MT" panose="020B0502020104020203" pitchFamily="34" charset="77"/>
              <a:ea typeface="Arial" charset="0"/>
              <a:cs typeface="Arial" charset="0"/>
            </a:endParaRPr>
          </a:p>
          <a:p>
            <a:pPr>
              <a:defRPr/>
            </a:pPr>
            <a:endParaRPr lang="en-US" dirty="0">
              <a:latin typeface="Gill Sans MT" panose="020B0502020104020203" pitchFamily="34" charset="77"/>
              <a:ea typeface="Arial" charset="0"/>
              <a:cs typeface="Arial" charset="0"/>
            </a:endParaRPr>
          </a:p>
        </p:txBody>
      </p: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1295026" y="4841875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65200" y="4813296"/>
            <a:ext cx="5052613" cy="1966712"/>
            <a:chOff x="977900" y="4186238"/>
            <a:chExt cx="5052613" cy="1966712"/>
          </a:xfrm>
        </p:grpSpPr>
        <p:grpSp>
          <p:nvGrpSpPr>
            <p:cNvPr id="72727" name="Group 621"/>
            <p:cNvGrpSpPr>
              <a:grpSpLocks/>
            </p:cNvGrpSpPr>
            <p:nvPr/>
          </p:nvGrpSpPr>
          <p:grpSpPr bwMode="auto">
            <a:xfrm>
              <a:off x="3038475" y="4186238"/>
              <a:ext cx="635000" cy="485775"/>
              <a:chOff x="3061" y="2530"/>
              <a:chExt cx="400" cy="306"/>
            </a:xfrm>
          </p:grpSpPr>
          <p:grpSp>
            <p:nvGrpSpPr>
              <p:cNvPr id="72842" name="Group 494"/>
              <p:cNvGrpSpPr>
                <a:grpSpLocks/>
              </p:cNvGrpSpPr>
              <p:nvPr/>
            </p:nvGrpSpPr>
            <p:grpSpPr bwMode="auto">
              <a:xfrm>
                <a:off x="3061" y="2530"/>
                <a:ext cx="327" cy="81"/>
                <a:chOff x="2199" y="955"/>
                <a:chExt cx="2547" cy="506"/>
              </a:xfrm>
            </p:grpSpPr>
            <p:sp>
              <p:nvSpPr>
                <p:cNvPr id="72867" name="Freeform 495"/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68" name="Freeform 496"/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69" name="Freeform 497"/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70" name="Freeform 498"/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71" name="Freeform 499"/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72" name="Freeform 500"/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pic>
            <p:nvPicPr>
              <p:cNvPr id="72843" name="Picture 549" descr="laptop_keyboar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109" y="273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44" name="Freeform 550"/>
              <p:cNvSpPr>
                <a:spLocks/>
              </p:cNvSpPr>
              <p:nvPr/>
            </p:nvSpPr>
            <p:spPr bwMode="auto">
              <a:xfrm>
                <a:off x="3190" y="263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pic>
            <p:nvPicPr>
              <p:cNvPr id="72845" name="Picture 551" descr="scree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" y="264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46" name="Freeform 552"/>
              <p:cNvSpPr>
                <a:spLocks/>
              </p:cNvSpPr>
              <p:nvPr/>
            </p:nvSpPr>
            <p:spPr bwMode="auto">
              <a:xfrm>
                <a:off x="3226" y="263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47" name="Freeform 553"/>
              <p:cNvSpPr>
                <a:spLocks/>
              </p:cNvSpPr>
              <p:nvPr/>
            </p:nvSpPr>
            <p:spPr bwMode="auto">
              <a:xfrm>
                <a:off x="3189" y="263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48" name="Freeform 554"/>
              <p:cNvSpPr>
                <a:spLocks/>
              </p:cNvSpPr>
              <p:nvPr/>
            </p:nvSpPr>
            <p:spPr bwMode="auto">
              <a:xfrm>
                <a:off x="3342" y="265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49" name="Freeform 555"/>
              <p:cNvSpPr>
                <a:spLocks/>
              </p:cNvSpPr>
              <p:nvPr/>
            </p:nvSpPr>
            <p:spPr bwMode="auto">
              <a:xfrm>
                <a:off x="3188" y="273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50" name="Freeform 556"/>
              <p:cNvSpPr>
                <a:spLocks/>
              </p:cNvSpPr>
              <p:nvPr/>
            </p:nvSpPr>
            <p:spPr bwMode="auto">
              <a:xfrm>
                <a:off x="3347" y="265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51" name="Freeform 557"/>
              <p:cNvSpPr>
                <a:spLocks/>
              </p:cNvSpPr>
              <p:nvPr/>
            </p:nvSpPr>
            <p:spPr bwMode="auto">
              <a:xfrm>
                <a:off x="3188" y="273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72852" name="Group 558"/>
              <p:cNvGrpSpPr>
                <a:grpSpLocks/>
              </p:cNvGrpSpPr>
              <p:nvPr/>
            </p:nvGrpSpPr>
            <p:grpSpPr bwMode="auto">
              <a:xfrm>
                <a:off x="3186" y="2777"/>
                <a:ext cx="55" cy="24"/>
                <a:chOff x="1740" y="2642"/>
                <a:chExt cx="752" cy="327"/>
              </a:xfrm>
            </p:grpSpPr>
            <p:sp>
              <p:nvSpPr>
                <p:cNvPr id="72861" name="Freeform 5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62" name="Freeform 5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63" name="Freeform 5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64" name="Freeform 5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65" name="Freeform 5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66" name="Freeform 5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72853" name="Freeform 565"/>
              <p:cNvSpPr>
                <a:spLocks/>
              </p:cNvSpPr>
              <p:nvPr/>
            </p:nvSpPr>
            <p:spPr bwMode="auto">
              <a:xfrm>
                <a:off x="3280" y="278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54" name="Freeform 566"/>
              <p:cNvSpPr>
                <a:spLocks/>
              </p:cNvSpPr>
              <p:nvPr/>
            </p:nvSpPr>
            <p:spPr bwMode="auto">
              <a:xfrm>
                <a:off x="3109" y="278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55" name="Freeform 567"/>
              <p:cNvSpPr>
                <a:spLocks/>
              </p:cNvSpPr>
              <p:nvPr/>
            </p:nvSpPr>
            <p:spPr bwMode="auto">
              <a:xfrm>
                <a:off x="3110" y="277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56" name="Freeform 568"/>
              <p:cNvSpPr>
                <a:spLocks/>
              </p:cNvSpPr>
              <p:nvPr/>
            </p:nvSpPr>
            <p:spPr bwMode="auto">
              <a:xfrm>
                <a:off x="3110" y="273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57" name="Freeform 569"/>
              <p:cNvSpPr>
                <a:spLocks/>
              </p:cNvSpPr>
              <p:nvPr/>
            </p:nvSpPr>
            <p:spPr bwMode="auto">
              <a:xfrm>
                <a:off x="3115" y="277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58" name="Freeform 570"/>
              <p:cNvSpPr>
                <a:spLocks/>
              </p:cNvSpPr>
              <p:nvPr/>
            </p:nvSpPr>
            <p:spPr bwMode="auto">
              <a:xfrm flipV="1">
                <a:off x="3277" y="277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59" name="Freeform 589"/>
              <p:cNvSpPr>
                <a:spLocks/>
              </p:cNvSpPr>
              <p:nvPr/>
            </p:nvSpPr>
            <p:spPr bwMode="auto">
              <a:xfrm>
                <a:off x="3382" y="273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60" name="Freeform 590"/>
              <p:cNvSpPr>
                <a:spLocks/>
              </p:cNvSpPr>
              <p:nvPr/>
            </p:nvSpPr>
            <p:spPr bwMode="auto">
              <a:xfrm>
                <a:off x="3382" y="269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72728" name="Group 632"/>
            <p:cNvGrpSpPr>
              <a:grpSpLocks/>
            </p:cNvGrpSpPr>
            <p:nvPr/>
          </p:nvGrpSpPr>
          <p:grpSpPr bwMode="auto">
            <a:xfrm>
              <a:off x="3925888" y="4354513"/>
              <a:ext cx="536575" cy="401637"/>
              <a:chOff x="3328" y="2543"/>
              <a:chExt cx="338" cy="253"/>
            </a:xfrm>
          </p:grpSpPr>
          <p:grpSp>
            <p:nvGrpSpPr>
              <p:cNvPr id="72815" name="Group 487"/>
              <p:cNvGrpSpPr>
                <a:grpSpLocks/>
              </p:cNvGrpSpPr>
              <p:nvPr/>
            </p:nvGrpSpPr>
            <p:grpSpPr bwMode="auto">
              <a:xfrm>
                <a:off x="3328" y="2543"/>
                <a:ext cx="327" cy="81"/>
                <a:chOff x="2199" y="955"/>
                <a:chExt cx="2547" cy="506"/>
              </a:xfrm>
            </p:grpSpPr>
            <p:sp>
              <p:nvSpPr>
                <p:cNvPr id="72836" name="Freeform 488"/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37" name="Freeform 489"/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38" name="Freeform 490"/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39" name="Freeform 491"/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40" name="Freeform 492"/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41" name="Freeform 493"/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pic>
            <p:nvPicPr>
              <p:cNvPr id="72816" name="Picture 571" descr="laptop_keyboar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381" y="269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17" name="Freeform 572"/>
              <p:cNvSpPr>
                <a:spLocks/>
              </p:cNvSpPr>
              <p:nvPr/>
            </p:nvSpPr>
            <p:spPr bwMode="auto">
              <a:xfrm>
                <a:off x="3462" y="259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pic>
            <p:nvPicPr>
              <p:cNvPr id="72818" name="Picture 573" descr="scree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2" y="260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19" name="Freeform 574"/>
              <p:cNvSpPr>
                <a:spLocks/>
              </p:cNvSpPr>
              <p:nvPr/>
            </p:nvSpPr>
            <p:spPr bwMode="auto">
              <a:xfrm>
                <a:off x="3498" y="259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20" name="Freeform 575"/>
              <p:cNvSpPr>
                <a:spLocks/>
              </p:cNvSpPr>
              <p:nvPr/>
            </p:nvSpPr>
            <p:spPr bwMode="auto">
              <a:xfrm>
                <a:off x="3461" y="259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21" name="Freeform 576"/>
              <p:cNvSpPr>
                <a:spLocks/>
              </p:cNvSpPr>
              <p:nvPr/>
            </p:nvSpPr>
            <p:spPr bwMode="auto">
              <a:xfrm>
                <a:off x="3614" y="261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22" name="Freeform 577"/>
              <p:cNvSpPr>
                <a:spLocks/>
              </p:cNvSpPr>
              <p:nvPr/>
            </p:nvSpPr>
            <p:spPr bwMode="auto">
              <a:xfrm>
                <a:off x="3460" y="269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23" name="Freeform 578"/>
              <p:cNvSpPr>
                <a:spLocks/>
              </p:cNvSpPr>
              <p:nvPr/>
            </p:nvSpPr>
            <p:spPr bwMode="auto">
              <a:xfrm>
                <a:off x="3619" y="261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24" name="Freeform 579"/>
              <p:cNvSpPr>
                <a:spLocks/>
              </p:cNvSpPr>
              <p:nvPr/>
            </p:nvSpPr>
            <p:spPr bwMode="auto">
              <a:xfrm>
                <a:off x="3460" y="269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72825" name="Group 580"/>
              <p:cNvGrpSpPr>
                <a:grpSpLocks/>
              </p:cNvGrpSpPr>
              <p:nvPr/>
            </p:nvGrpSpPr>
            <p:grpSpPr bwMode="auto">
              <a:xfrm>
                <a:off x="3458" y="2737"/>
                <a:ext cx="55" cy="24"/>
                <a:chOff x="1740" y="2642"/>
                <a:chExt cx="752" cy="327"/>
              </a:xfrm>
            </p:grpSpPr>
            <p:sp>
              <p:nvSpPr>
                <p:cNvPr id="72830" name="Freeform 58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31" name="Freeform 58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32" name="Freeform 58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33" name="Freeform 58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34" name="Freeform 58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35" name="Freeform 58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72826" name="Freeform 587"/>
              <p:cNvSpPr>
                <a:spLocks/>
              </p:cNvSpPr>
              <p:nvPr/>
            </p:nvSpPr>
            <p:spPr bwMode="auto">
              <a:xfrm>
                <a:off x="3552" y="274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27" name="Freeform 588"/>
              <p:cNvSpPr>
                <a:spLocks/>
              </p:cNvSpPr>
              <p:nvPr/>
            </p:nvSpPr>
            <p:spPr bwMode="auto">
              <a:xfrm>
                <a:off x="3381" y="274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28" name="Freeform 591"/>
              <p:cNvSpPr>
                <a:spLocks/>
              </p:cNvSpPr>
              <p:nvPr/>
            </p:nvSpPr>
            <p:spPr bwMode="auto">
              <a:xfrm>
                <a:off x="3387" y="273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29" name="Freeform 592"/>
              <p:cNvSpPr>
                <a:spLocks/>
              </p:cNvSpPr>
              <p:nvPr/>
            </p:nvSpPr>
            <p:spPr bwMode="auto">
              <a:xfrm flipV="1">
                <a:off x="3549" y="273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977900" y="4522788"/>
              <a:ext cx="5052613" cy="1630162"/>
              <a:chOff x="977900" y="4522788"/>
              <a:chExt cx="5052613" cy="1630162"/>
            </a:xfrm>
          </p:grpSpPr>
          <p:sp>
            <p:nvSpPr>
              <p:cNvPr id="17415" name="Text Box 5"/>
              <p:cNvSpPr txBox="1">
                <a:spLocks noChangeArrowheads="1"/>
              </p:cNvSpPr>
              <p:nvPr/>
            </p:nvSpPr>
            <p:spPr bwMode="auto">
              <a:xfrm>
                <a:off x="1001964" y="5694363"/>
                <a:ext cx="1464760" cy="458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defRPr/>
                </a:pPr>
                <a:r>
                  <a:rPr lang="en-US" sz="1400" i="0" dirty="0">
                    <a:latin typeface="Gill Sans MT" panose="020B0502020104020203" pitchFamily="34" charset="77"/>
                    <a:cs typeface="+mn-cs"/>
                  </a:rPr>
                  <a:t>shared wire (e.g., </a:t>
                </a:r>
              </a:p>
              <a:p>
                <a:pPr algn="ctr">
                  <a:lnSpc>
                    <a:spcPct val="85000"/>
                  </a:lnSpc>
                  <a:defRPr/>
                </a:pPr>
                <a:r>
                  <a:rPr lang="en-US" sz="1400" i="0" dirty="0">
                    <a:latin typeface="Gill Sans MT" panose="020B0502020104020203" pitchFamily="34" charset="77"/>
                    <a:cs typeface="+mn-cs"/>
                  </a:rPr>
                  <a:t>cabled Ethernet)</a:t>
                </a:r>
              </a:p>
            </p:txBody>
          </p:sp>
          <p:sp>
            <p:nvSpPr>
              <p:cNvPr id="17416" name="Text Box 6"/>
              <p:cNvSpPr txBox="1">
                <a:spLocks noChangeArrowheads="1"/>
              </p:cNvSpPr>
              <p:nvPr/>
            </p:nvSpPr>
            <p:spPr bwMode="auto">
              <a:xfrm>
                <a:off x="2857811" y="5683250"/>
                <a:ext cx="1537665" cy="458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defRPr/>
                </a:pPr>
                <a:r>
                  <a:rPr lang="en-US" sz="1400" i="0" dirty="0">
                    <a:latin typeface="Gill Sans MT" panose="020B0502020104020203" pitchFamily="34" charset="77"/>
                    <a:cs typeface="+mn-cs"/>
                  </a:rPr>
                  <a:t>shared RF</a:t>
                </a:r>
              </a:p>
              <a:p>
                <a:pPr algn="ctr">
                  <a:lnSpc>
                    <a:spcPct val="85000"/>
                  </a:lnSpc>
                  <a:defRPr/>
                </a:pPr>
                <a:r>
                  <a:rPr lang="en-US" sz="1400" i="0" dirty="0">
                    <a:latin typeface="Gill Sans MT" panose="020B0502020104020203" pitchFamily="34" charset="77"/>
                    <a:cs typeface="+mn-cs"/>
                  </a:rPr>
                  <a:t> (e.g., 802.11 WiFi)</a:t>
                </a:r>
              </a:p>
            </p:txBody>
          </p:sp>
          <p:sp>
            <p:nvSpPr>
              <p:cNvPr id="17417" name="Text Box 7"/>
              <p:cNvSpPr txBox="1">
                <a:spLocks noChangeArrowheads="1"/>
              </p:cNvSpPr>
              <p:nvPr/>
            </p:nvSpPr>
            <p:spPr bwMode="auto">
              <a:xfrm>
                <a:off x="5121674" y="5691188"/>
                <a:ext cx="908839" cy="458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defRPr/>
                </a:pPr>
                <a:r>
                  <a:rPr lang="en-US" sz="1400" i="0" dirty="0">
                    <a:latin typeface="Gill Sans MT" panose="020B0502020104020203" pitchFamily="34" charset="77"/>
                    <a:cs typeface="+mn-cs"/>
                  </a:rPr>
                  <a:t>shared RF</a:t>
                </a:r>
              </a:p>
              <a:p>
                <a:pPr algn="ctr">
                  <a:lnSpc>
                    <a:spcPct val="85000"/>
                  </a:lnSpc>
                  <a:defRPr/>
                </a:pPr>
                <a:r>
                  <a:rPr lang="en-US" sz="1400" i="0" dirty="0">
                    <a:latin typeface="Gill Sans MT" panose="020B0502020104020203" pitchFamily="34" charset="77"/>
                    <a:cs typeface="+mn-cs"/>
                  </a:rPr>
                  <a:t>(satellite) </a:t>
                </a:r>
              </a:p>
            </p:txBody>
          </p:sp>
          <p:sp>
            <p:nvSpPr>
              <p:cNvPr id="17419" name="Line 173"/>
              <p:cNvSpPr>
                <a:spLocks noChangeShapeType="1"/>
              </p:cNvSpPr>
              <p:nvPr/>
            </p:nvSpPr>
            <p:spPr bwMode="auto">
              <a:xfrm flipH="1">
                <a:off x="1544638" y="4522788"/>
                <a:ext cx="466725" cy="890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7420" name="Line 174"/>
              <p:cNvSpPr>
                <a:spLocks noChangeShapeType="1"/>
              </p:cNvSpPr>
              <p:nvPr/>
            </p:nvSpPr>
            <p:spPr bwMode="auto">
              <a:xfrm>
                <a:off x="1527175" y="4994275"/>
                <a:ext cx="24288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7421" name="Line 175"/>
              <p:cNvSpPr>
                <a:spLocks noChangeShapeType="1"/>
              </p:cNvSpPr>
              <p:nvPr/>
            </p:nvSpPr>
            <p:spPr bwMode="auto">
              <a:xfrm>
                <a:off x="1392238" y="5330825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7422" name="Line 176"/>
              <p:cNvSpPr>
                <a:spLocks noChangeShapeType="1"/>
              </p:cNvSpPr>
              <p:nvPr/>
            </p:nvSpPr>
            <p:spPr bwMode="auto">
              <a:xfrm flipV="1">
                <a:off x="1836738" y="4854575"/>
                <a:ext cx="177800" cy="7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72718" name="Group 382"/>
              <p:cNvGrpSpPr>
                <a:grpSpLocks/>
              </p:cNvGrpSpPr>
              <p:nvPr/>
            </p:nvGrpSpPr>
            <p:grpSpPr bwMode="auto">
              <a:xfrm>
                <a:off x="4808538" y="5362575"/>
                <a:ext cx="288925" cy="220663"/>
                <a:chOff x="2274" y="2821"/>
                <a:chExt cx="215" cy="238"/>
              </a:xfrm>
            </p:grpSpPr>
            <p:sp>
              <p:nvSpPr>
                <p:cNvPr id="72903" name="Freeform 383"/>
                <p:cNvSpPr>
                  <a:spLocks noEditPoints="1"/>
                </p:cNvSpPr>
                <p:nvPr/>
              </p:nvSpPr>
              <p:spPr bwMode="auto">
                <a:xfrm>
                  <a:off x="2274" y="3034"/>
                  <a:ext cx="215" cy="25"/>
                </a:xfrm>
                <a:custGeom>
                  <a:avLst/>
                  <a:gdLst>
                    <a:gd name="T0" fmla="*/ 1 w 430"/>
                    <a:gd name="T1" fmla="*/ 1 h 50"/>
                    <a:gd name="T2" fmla="*/ 0 w 430"/>
                    <a:gd name="T3" fmla="*/ 1 h 50"/>
                    <a:gd name="T4" fmla="*/ 0 w 430"/>
                    <a:gd name="T5" fmla="*/ 1 h 50"/>
                    <a:gd name="T6" fmla="*/ 7 w 430"/>
                    <a:gd name="T7" fmla="*/ 1 h 50"/>
                    <a:gd name="T8" fmla="*/ 7 w 430"/>
                    <a:gd name="T9" fmla="*/ 1 h 50"/>
                    <a:gd name="T10" fmla="*/ 6 w 430"/>
                    <a:gd name="T11" fmla="*/ 1 h 50"/>
                    <a:gd name="T12" fmla="*/ 6 w 430"/>
                    <a:gd name="T13" fmla="*/ 0 h 50"/>
                    <a:gd name="T14" fmla="*/ 1 w 430"/>
                    <a:gd name="T15" fmla="*/ 0 h 50"/>
                    <a:gd name="T16" fmla="*/ 1 w 430"/>
                    <a:gd name="T17" fmla="*/ 1 h 50"/>
                    <a:gd name="T18" fmla="*/ 6 w 430"/>
                    <a:gd name="T19" fmla="*/ 1 h 50"/>
                    <a:gd name="T20" fmla="*/ 1 w 430"/>
                    <a:gd name="T21" fmla="*/ 1 h 50"/>
                    <a:gd name="T22" fmla="*/ 6 w 430"/>
                    <a:gd name="T23" fmla="*/ 1 h 5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30" h="50">
                      <a:moveTo>
                        <a:pt x="26" y="18"/>
                      </a:moveTo>
                      <a:lnTo>
                        <a:pt x="0" y="18"/>
                      </a:lnTo>
                      <a:lnTo>
                        <a:pt x="0" y="50"/>
                      </a:lnTo>
                      <a:lnTo>
                        <a:pt x="430" y="50"/>
                      </a:lnTo>
                      <a:lnTo>
                        <a:pt x="430" y="18"/>
                      </a:lnTo>
                      <a:lnTo>
                        <a:pt x="376" y="18"/>
                      </a:lnTo>
                      <a:lnTo>
                        <a:pt x="376" y="0"/>
                      </a:lnTo>
                      <a:lnTo>
                        <a:pt x="26" y="0"/>
                      </a:lnTo>
                      <a:lnTo>
                        <a:pt x="26" y="18"/>
                      </a:lnTo>
                      <a:close/>
                      <a:moveTo>
                        <a:pt x="376" y="18"/>
                      </a:moveTo>
                      <a:lnTo>
                        <a:pt x="33" y="18"/>
                      </a:lnTo>
                      <a:lnTo>
                        <a:pt x="376" y="18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04" name="Line 384"/>
                <p:cNvSpPr>
                  <a:spLocks noChangeShapeType="1"/>
                </p:cNvSpPr>
                <p:nvPr/>
              </p:nvSpPr>
              <p:spPr bwMode="auto">
                <a:xfrm>
                  <a:off x="2317" y="2951"/>
                  <a:ext cx="30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05" name="Freeform 385"/>
                <p:cNvSpPr>
                  <a:spLocks/>
                </p:cNvSpPr>
                <p:nvPr/>
              </p:nvSpPr>
              <p:spPr bwMode="auto">
                <a:xfrm>
                  <a:off x="2317" y="2923"/>
                  <a:ext cx="44" cy="109"/>
                </a:xfrm>
                <a:custGeom>
                  <a:avLst/>
                  <a:gdLst>
                    <a:gd name="T0" fmla="*/ 2 w 87"/>
                    <a:gd name="T1" fmla="*/ 3 h 219"/>
                    <a:gd name="T2" fmla="*/ 0 w 87"/>
                    <a:gd name="T3" fmla="*/ 0 h 219"/>
                    <a:gd name="T4" fmla="*/ 1 w 87"/>
                    <a:gd name="T5" fmla="*/ 0 h 2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7" h="219">
                      <a:moveTo>
                        <a:pt x="87" y="219"/>
                      </a:moveTo>
                      <a:lnTo>
                        <a:pt x="0" y="55"/>
                      </a:lnTo>
                      <a:lnTo>
                        <a:pt x="28" y="0"/>
                      </a:lnTo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06" name="Line 386"/>
                <p:cNvSpPr>
                  <a:spLocks noChangeShapeType="1"/>
                </p:cNvSpPr>
                <p:nvPr/>
              </p:nvSpPr>
              <p:spPr bwMode="auto">
                <a:xfrm flipV="1">
                  <a:off x="2300" y="2951"/>
                  <a:ext cx="47" cy="8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07" name="Freeform 387"/>
                <p:cNvSpPr>
                  <a:spLocks/>
                </p:cNvSpPr>
                <p:nvPr/>
              </p:nvSpPr>
              <p:spPr bwMode="auto">
                <a:xfrm>
                  <a:off x="2317" y="3005"/>
                  <a:ext cx="86" cy="27"/>
                </a:xfrm>
                <a:custGeom>
                  <a:avLst/>
                  <a:gdLst>
                    <a:gd name="T0" fmla="*/ 1 w 172"/>
                    <a:gd name="T1" fmla="*/ 0 h 55"/>
                    <a:gd name="T2" fmla="*/ 0 w 172"/>
                    <a:gd name="T3" fmla="*/ 0 h 55"/>
                    <a:gd name="T4" fmla="*/ 3 w 172"/>
                    <a:gd name="T5" fmla="*/ 0 h 55"/>
                    <a:gd name="T6" fmla="*/ 3 w 172"/>
                    <a:gd name="T7" fmla="*/ 0 h 5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2" h="55">
                      <a:moveTo>
                        <a:pt x="28" y="55"/>
                      </a:moveTo>
                      <a:lnTo>
                        <a:pt x="0" y="0"/>
                      </a:lnTo>
                      <a:lnTo>
                        <a:pt x="172" y="0"/>
                      </a:lnTo>
                      <a:lnTo>
                        <a:pt x="146" y="55"/>
                      </a:lnTo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08" name="Line 388"/>
                <p:cNvSpPr>
                  <a:spLocks noChangeShapeType="1"/>
                </p:cNvSpPr>
                <p:nvPr/>
              </p:nvSpPr>
              <p:spPr bwMode="auto">
                <a:xfrm flipH="1" flipV="1">
                  <a:off x="2375" y="2960"/>
                  <a:ext cx="46" cy="7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09" name="Freeform 389"/>
                <p:cNvSpPr>
                  <a:spLocks/>
                </p:cNvSpPr>
                <p:nvPr/>
              </p:nvSpPr>
              <p:spPr bwMode="auto">
                <a:xfrm>
                  <a:off x="2274" y="3034"/>
                  <a:ext cx="215" cy="25"/>
                </a:xfrm>
                <a:custGeom>
                  <a:avLst/>
                  <a:gdLst>
                    <a:gd name="T0" fmla="*/ 1 w 430"/>
                    <a:gd name="T1" fmla="*/ 1 h 50"/>
                    <a:gd name="T2" fmla="*/ 0 w 430"/>
                    <a:gd name="T3" fmla="*/ 1 h 50"/>
                    <a:gd name="T4" fmla="*/ 0 w 430"/>
                    <a:gd name="T5" fmla="*/ 1 h 50"/>
                    <a:gd name="T6" fmla="*/ 7 w 430"/>
                    <a:gd name="T7" fmla="*/ 1 h 50"/>
                    <a:gd name="T8" fmla="*/ 7 w 430"/>
                    <a:gd name="T9" fmla="*/ 1 h 50"/>
                    <a:gd name="T10" fmla="*/ 6 w 430"/>
                    <a:gd name="T11" fmla="*/ 1 h 50"/>
                    <a:gd name="T12" fmla="*/ 6 w 430"/>
                    <a:gd name="T13" fmla="*/ 0 h 50"/>
                    <a:gd name="T14" fmla="*/ 1 w 430"/>
                    <a:gd name="T15" fmla="*/ 0 h 50"/>
                    <a:gd name="T16" fmla="*/ 1 w 430"/>
                    <a:gd name="T17" fmla="*/ 1 h 5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430" h="50">
                      <a:moveTo>
                        <a:pt x="26" y="18"/>
                      </a:moveTo>
                      <a:lnTo>
                        <a:pt x="0" y="18"/>
                      </a:lnTo>
                      <a:lnTo>
                        <a:pt x="0" y="50"/>
                      </a:lnTo>
                      <a:lnTo>
                        <a:pt x="430" y="50"/>
                      </a:lnTo>
                      <a:lnTo>
                        <a:pt x="430" y="18"/>
                      </a:lnTo>
                      <a:lnTo>
                        <a:pt x="376" y="18"/>
                      </a:lnTo>
                      <a:lnTo>
                        <a:pt x="376" y="0"/>
                      </a:lnTo>
                      <a:lnTo>
                        <a:pt x="26" y="0"/>
                      </a:lnTo>
                      <a:lnTo>
                        <a:pt x="26" y="18"/>
                      </a:lnTo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10" name="Freeform 390"/>
                <p:cNvSpPr>
                  <a:spLocks/>
                </p:cNvSpPr>
                <p:nvPr/>
              </p:nvSpPr>
              <p:spPr bwMode="auto">
                <a:xfrm>
                  <a:off x="2290" y="3043"/>
                  <a:ext cx="171" cy="1"/>
                </a:xfrm>
                <a:custGeom>
                  <a:avLst/>
                  <a:gdLst>
                    <a:gd name="T0" fmla="*/ 5 w 343"/>
                    <a:gd name="T1" fmla="*/ 0 h 1"/>
                    <a:gd name="T2" fmla="*/ 0 w 343"/>
                    <a:gd name="T3" fmla="*/ 0 h 1"/>
                    <a:gd name="T4" fmla="*/ 5 w 343"/>
                    <a:gd name="T5" fmla="*/ 0 h 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43" h="1">
                      <a:moveTo>
                        <a:pt x="343" y="0"/>
                      </a:moveTo>
                      <a:lnTo>
                        <a:pt x="0" y="0"/>
                      </a:lnTo>
                      <a:lnTo>
                        <a:pt x="343" y="0"/>
                      </a:lnTo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11" name="Rectangle 391"/>
                <p:cNvSpPr>
                  <a:spLocks noChangeArrowheads="1"/>
                </p:cNvSpPr>
                <p:nvPr/>
              </p:nvSpPr>
              <p:spPr bwMode="auto">
                <a:xfrm>
                  <a:off x="2347" y="2951"/>
                  <a:ext cx="27" cy="83"/>
                </a:xfrm>
                <a:prstGeom prst="rect">
                  <a:avLst/>
                </a:prstGeom>
                <a:solidFill>
                  <a:srgbClr val="3333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12" name="Freeform 392"/>
                <p:cNvSpPr>
                  <a:spLocks noEditPoints="1"/>
                </p:cNvSpPr>
                <p:nvPr/>
              </p:nvSpPr>
              <p:spPr bwMode="auto">
                <a:xfrm>
                  <a:off x="2281" y="2821"/>
                  <a:ext cx="208" cy="175"/>
                </a:xfrm>
                <a:custGeom>
                  <a:avLst/>
                  <a:gdLst>
                    <a:gd name="T0" fmla="*/ 1 w 415"/>
                    <a:gd name="T1" fmla="*/ 1 h 350"/>
                    <a:gd name="T2" fmla="*/ 1 w 415"/>
                    <a:gd name="T3" fmla="*/ 2 h 350"/>
                    <a:gd name="T4" fmla="*/ 1 w 415"/>
                    <a:gd name="T5" fmla="*/ 3 h 350"/>
                    <a:gd name="T6" fmla="*/ 1 w 415"/>
                    <a:gd name="T7" fmla="*/ 3 h 350"/>
                    <a:gd name="T8" fmla="*/ 2 w 415"/>
                    <a:gd name="T9" fmla="*/ 4 h 350"/>
                    <a:gd name="T10" fmla="*/ 3 w 415"/>
                    <a:gd name="T11" fmla="*/ 5 h 350"/>
                    <a:gd name="T12" fmla="*/ 4 w 415"/>
                    <a:gd name="T13" fmla="*/ 5 h 350"/>
                    <a:gd name="T14" fmla="*/ 5 w 415"/>
                    <a:gd name="T15" fmla="*/ 6 h 350"/>
                    <a:gd name="T16" fmla="*/ 6 w 415"/>
                    <a:gd name="T17" fmla="*/ 6 h 350"/>
                    <a:gd name="T18" fmla="*/ 6 w 415"/>
                    <a:gd name="T19" fmla="*/ 6 h 350"/>
                    <a:gd name="T20" fmla="*/ 7 w 415"/>
                    <a:gd name="T21" fmla="*/ 5 h 350"/>
                    <a:gd name="T22" fmla="*/ 7 w 415"/>
                    <a:gd name="T23" fmla="*/ 5 h 350"/>
                    <a:gd name="T24" fmla="*/ 6 w 415"/>
                    <a:gd name="T25" fmla="*/ 5 h 350"/>
                    <a:gd name="T26" fmla="*/ 6 w 415"/>
                    <a:gd name="T27" fmla="*/ 5 h 350"/>
                    <a:gd name="T28" fmla="*/ 5 w 415"/>
                    <a:gd name="T29" fmla="*/ 5 h 350"/>
                    <a:gd name="T30" fmla="*/ 4 w 415"/>
                    <a:gd name="T31" fmla="*/ 5 h 350"/>
                    <a:gd name="T32" fmla="*/ 3 w 415"/>
                    <a:gd name="T33" fmla="*/ 4 h 350"/>
                    <a:gd name="T34" fmla="*/ 2 w 415"/>
                    <a:gd name="T35" fmla="*/ 3 h 350"/>
                    <a:gd name="T36" fmla="*/ 2 w 415"/>
                    <a:gd name="T37" fmla="*/ 3 h 350"/>
                    <a:gd name="T38" fmla="*/ 1 w 415"/>
                    <a:gd name="T39" fmla="*/ 2 h 350"/>
                    <a:gd name="T40" fmla="*/ 1 w 415"/>
                    <a:gd name="T41" fmla="*/ 1 h 350"/>
                    <a:gd name="T42" fmla="*/ 1 w 415"/>
                    <a:gd name="T43" fmla="*/ 1 h 350"/>
                    <a:gd name="T44" fmla="*/ 1 w 415"/>
                    <a:gd name="T45" fmla="*/ 1 h 350"/>
                    <a:gd name="T46" fmla="*/ 1 w 415"/>
                    <a:gd name="T47" fmla="*/ 0 h 350"/>
                    <a:gd name="T48" fmla="*/ 1 w 415"/>
                    <a:gd name="T49" fmla="*/ 1 h 350"/>
                    <a:gd name="T50" fmla="*/ 2 w 415"/>
                    <a:gd name="T51" fmla="*/ 1 h 350"/>
                    <a:gd name="T52" fmla="*/ 3 w 415"/>
                    <a:gd name="T53" fmla="*/ 1 h 350"/>
                    <a:gd name="T54" fmla="*/ 4 w 415"/>
                    <a:gd name="T55" fmla="*/ 2 h 350"/>
                    <a:gd name="T56" fmla="*/ 5 w 415"/>
                    <a:gd name="T57" fmla="*/ 2 h 350"/>
                    <a:gd name="T58" fmla="*/ 6 w 415"/>
                    <a:gd name="T59" fmla="*/ 3 h 350"/>
                    <a:gd name="T60" fmla="*/ 6 w 415"/>
                    <a:gd name="T61" fmla="*/ 4 h 350"/>
                    <a:gd name="T62" fmla="*/ 7 w 415"/>
                    <a:gd name="T63" fmla="*/ 4 h 350"/>
                    <a:gd name="T64" fmla="*/ 7 w 415"/>
                    <a:gd name="T65" fmla="*/ 5 h 350"/>
                    <a:gd name="T66" fmla="*/ 7 w 415"/>
                    <a:gd name="T67" fmla="*/ 5 h 350"/>
                    <a:gd name="T68" fmla="*/ 7 w 415"/>
                    <a:gd name="T69" fmla="*/ 5 h 350"/>
                    <a:gd name="T70" fmla="*/ 6 w 415"/>
                    <a:gd name="T71" fmla="*/ 5 h 350"/>
                    <a:gd name="T72" fmla="*/ 6 w 415"/>
                    <a:gd name="T73" fmla="*/ 5 h 350"/>
                    <a:gd name="T74" fmla="*/ 5 w 415"/>
                    <a:gd name="T75" fmla="*/ 5 h 350"/>
                    <a:gd name="T76" fmla="*/ 4 w 415"/>
                    <a:gd name="T77" fmla="*/ 4 h 350"/>
                    <a:gd name="T78" fmla="*/ 3 w 415"/>
                    <a:gd name="T79" fmla="*/ 4 h 350"/>
                    <a:gd name="T80" fmla="*/ 2 w 415"/>
                    <a:gd name="T81" fmla="*/ 3 h 350"/>
                    <a:gd name="T82" fmla="*/ 1 w 415"/>
                    <a:gd name="T83" fmla="*/ 2 h 350"/>
                    <a:gd name="T84" fmla="*/ 1 w 415"/>
                    <a:gd name="T85" fmla="*/ 2 h 350"/>
                    <a:gd name="T86" fmla="*/ 1 w 415"/>
                    <a:gd name="T87" fmla="*/ 1 h 350"/>
                    <a:gd name="T88" fmla="*/ 1 w 415"/>
                    <a:gd name="T89" fmla="*/ 1 h 3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415" h="350">
                      <a:moveTo>
                        <a:pt x="8" y="12"/>
                      </a:moveTo>
                      <a:lnTo>
                        <a:pt x="1" y="32"/>
                      </a:lnTo>
                      <a:lnTo>
                        <a:pt x="0" y="53"/>
                      </a:lnTo>
                      <a:lnTo>
                        <a:pt x="3" y="78"/>
                      </a:lnTo>
                      <a:lnTo>
                        <a:pt x="8" y="103"/>
                      </a:lnTo>
                      <a:lnTo>
                        <a:pt x="18" y="130"/>
                      </a:lnTo>
                      <a:lnTo>
                        <a:pt x="34" y="158"/>
                      </a:lnTo>
                      <a:lnTo>
                        <a:pt x="51" y="185"/>
                      </a:lnTo>
                      <a:lnTo>
                        <a:pt x="73" y="211"/>
                      </a:lnTo>
                      <a:lnTo>
                        <a:pt x="97" y="236"/>
                      </a:lnTo>
                      <a:lnTo>
                        <a:pt x="124" y="261"/>
                      </a:lnTo>
                      <a:lnTo>
                        <a:pt x="151" y="282"/>
                      </a:lnTo>
                      <a:lnTo>
                        <a:pt x="182" y="302"/>
                      </a:lnTo>
                      <a:lnTo>
                        <a:pt x="212" y="318"/>
                      </a:lnTo>
                      <a:lnTo>
                        <a:pt x="242" y="332"/>
                      </a:lnTo>
                      <a:lnTo>
                        <a:pt x="270" y="341"/>
                      </a:lnTo>
                      <a:lnTo>
                        <a:pt x="299" y="346"/>
                      </a:lnTo>
                      <a:lnTo>
                        <a:pt x="325" y="350"/>
                      </a:lnTo>
                      <a:lnTo>
                        <a:pt x="349" y="346"/>
                      </a:lnTo>
                      <a:lnTo>
                        <a:pt x="371" y="341"/>
                      </a:lnTo>
                      <a:lnTo>
                        <a:pt x="388" y="332"/>
                      </a:lnTo>
                      <a:lnTo>
                        <a:pt x="402" y="318"/>
                      </a:lnTo>
                      <a:lnTo>
                        <a:pt x="412" y="302"/>
                      </a:lnTo>
                      <a:lnTo>
                        <a:pt x="406" y="309"/>
                      </a:lnTo>
                      <a:lnTo>
                        <a:pt x="396" y="314"/>
                      </a:lnTo>
                      <a:lnTo>
                        <a:pt x="382" y="316"/>
                      </a:lnTo>
                      <a:lnTo>
                        <a:pt x="365" y="313"/>
                      </a:lnTo>
                      <a:lnTo>
                        <a:pt x="343" y="307"/>
                      </a:lnTo>
                      <a:lnTo>
                        <a:pt x="321" y="300"/>
                      </a:lnTo>
                      <a:lnTo>
                        <a:pt x="295" y="288"/>
                      </a:lnTo>
                      <a:lnTo>
                        <a:pt x="268" y="275"/>
                      </a:lnTo>
                      <a:lnTo>
                        <a:pt x="239" y="259"/>
                      </a:lnTo>
                      <a:lnTo>
                        <a:pt x="210" y="240"/>
                      </a:lnTo>
                      <a:lnTo>
                        <a:pt x="182" y="220"/>
                      </a:lnTo>
                      <a:lnTo>
                        <a:pt x="153" y="199"/>
                      </a:lnTo>
                      <a:lnTo>
                        <a:pt x="126" y="178"/>
                      </a:lnTo>
                      <a:lnTo>
                        <a:pt x="100" y="154"/>
                      </a:lnTo>
                      <a:lnTo>
                        <a:pt x="76" y="131"/>
                      </a:lnTo>
                      <a:lnTo>
                        <a:pt x="56" y="110"/>
                      </a:lnTo>
                      <a:lnTo>
                        <a:pt x="38" y="89"/>
                      </a:lnTo>
                      <a:lnTo>
                        <a:pt x="24" y="69"/>
                      </a:lnTo>
                      <a:lnTo>
                        <a:pt x="14" y="51"/>
                      </a:lnTo>
                      <a:lnTo>
                        <a:pt x="8" y="35"/>
                      </a:lnTo>
                      <a:lnTo>
                        <a:pt x="5" y="23"/>
                      </a:lnTo>
                      <a:lnTo>
                        <a:pt x="8" y="12"/>
                      </a:lnTo>
                      <a:close/>
                      <a:moveTo>
                        <a:pt x="8" y="12"/>
                      </a:move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38" y="0"/>
                      </a:lnTo>
                      <a:lnTo>
                        <a:pt x="56" y="2"/>
                      </a:lnTo>
                      <a:lnTo>
                        <a:pt x="77" y="7"/>
                      </a:lnTo>
                      <a:lnTo>
                        <a:pt x="100" y="16"/>
                      </a:lnTo>
                      <a:lnTo>
                        <a:pt x="126" y="26"/>
                      </a:lnTo>
                      <a:lnTo>
                        <a:pt x="153" y="41"/>
                      </a:lnTo>
                      <a:lnTo>
                        <a:pt x="182" y="57"/>
                      </a:lnTo>
                      <a:lnTo>
                        <a:pt x="210" y="74"/>
                      </a:lnTo>
                      <a:lnTo>
                        <a:pt x="239" y="94"/>
                      </a:lnTo>
                      <a:lnTo>
                        <a:pt x="268" y="115"/>
                      </a:lnTo>
                      <a:lnTo>
                        <a:pt x="295" y="138"/>
                      </a:lnTo>
                      <a:lnTo>
                        <a:pt x="321" y="160"/>
                      </a:lnTo>
                      <a:lnTo>
                        <a:pt x="345" y="183"/>
                      </a:lnTo>
                      <a:lnTo>
                        <a:pt x="365" y="204"/>
                      </a:lnTo>
                      <a:lnTo>
                        <a:pt x="382" y="226"/>
                      </a:lnTo>
                      <a:lnTo>
                        <a:pt x="396" y="245"/>
                      </a:lnTo>
                      <a:lnTo>
                        <a:pt x="406" y="263"/>
                      </a:lnTo>
                      <a:lnTo>
                        <a:pt x="412" y="279"/>
                      </a:lnTo>
                      <a:lnTo>
                        <a:pt x="415" y="291"/>
                      </a:lnTo>
                      <a:lnTo>
                        <a:pt x="412" y="302"/>
                      </a:lnTo>
                      <a:lnTo>
                        <a:pt x="406" y="309"/>
                      </a:lnTo>
                      <a:lnTo>
                        <a:pt x="396" y="314"/>
                      </a:lnTo>
                      <a:lnTo>
                        <a:pt x="382" y="316"/>
                      </a:lnTo>
                      <a:lnTo>
                        <a:pt x="365" y="313"/>
                      </a:lnTo>
                      <a:lnTo>
                        <a:pt x="343" y="307"/>
                      </a:lnTo>
                      <a:lnTo>
                        <a:pt x="321" y="300"/>
                      </a:lnTo>
                      <a:lnTo>
                        <a:pt x="295" y="288"/>
                      </a:lnTo>
                      <a:lnTo>
                        <a:pt x="268" y="275"/>
                      </a:lnTo>
                      <a:lnTo>
                        <a:pt x="239" y="259"/>
                      </a:lnTo>
                      <a:lnTo>
                        <a:pt x="210" y="240"/>
                      </a:lnTo>
                      <a:lnTo>
                        <a:pt x="182" y="220"/>
                      </a:lnTo>
                      <a:lnTo>
                        <a:pt x="153" y="199"/>
                      </a:lnTo>
                      <a:lnTo>
                        <a:pt x="126" y="178"/>
                      </a:lnTo>
                      <a:lnTo>
                        <a:pt x="100" y="154"/>
                      </a:lnTo>
                      <a:lnTo>
                        <a:pt x="76" y="131"/>
                      </a:lnTo>
                      <a:lnTo>
                        <a:pt x="56" y="110"/>
                      </a:lnTo>
                      <a:lnTo>
                        <a:pt x="38" y="89"/>
                      </a:lnTo>
                      <a:lnTo>
                        <a:pt x="24" y="69"/>
                      </a:lnTo>
                      <a:lnTo>
                        <a:pt x="14" y="51"/>
                      </a:lnTo>
                      <a:lnTo>
                        <a:pt x="8" y="35"/>
                      </a:lnTo>
                      <a:lnTo>
                        <a:pt x="5" y="23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13" name="Line 393"/>
                <p:cNvSpPr>
                  <a:spLocks noChangeShapeType="1"/>
                </p:cNvSpPr>
                <p:nvPr/>
              </p:nvSpPr>
              <p:spPr bwMode="auto">
                <a:xfrm flipH="1" flipV="1">
                  <a:off x="2285" y="2824"/>
                  <a:ext cx="136" cy="2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14" name="Line 394"/>
                <p:cNvSpPr>
                  <a:spLocks noChangeShapeType="1"/>
                </p:cNvSpPr>
                <p:nvPr/>
              </p:nvSpPr>
              <p:spPr bwMode="auto">
                <a:xfrm flipH="1">
                  <a:off x="2372" y="2826"/>
                  <a:ext cx="49" cy="102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15" name="Line 395"/>
                <p:cNvSpPr>
                  <a:spLocks noChangeShapeType="1"/>
                </p:cNvSpPr>
                <p:nvPr/>
              </p:nvSpPr>
              <p:spPr bwMode="auto">
                <a:xfrm>
                  <a:off x="2421" y="2826"/>
                  <a:ext cx="67" cy="14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16" name="Freeform 396"/>
                <p:cNvSpPr>
                  <a:spLocks/>
                </p:cNvSpPr>
                <p:nvPr/>
              </p:nvSpPr>
              <p:spPr bwMode="auto">
                <a:xfrm>
                  <a:off x="2349" y="2902"/>
                  <a:ext cx="51" cy="40"/>
                </a:xfrm>
                <a:custGeom>
                  <a:avLst/>
                  <a:gdLst>
                    <a:gd name="T0" fmla="*/ 0 w 101"/>
                    <a:gd name="T1" fmla="*/ 1 h 80"/>
                    <a:gd name="T2" fmla="*/ 1 w 101"/>
                    <a:gd name="T3" fmla="*/ 0 h 80"/>
                    <a:gd name="T4" fmla="*/ 1 w 101"/>
                    <a:gd name="T5" fmla="*/ 1 h 80"/>
                    <a:gd name="T6" fmla="*/ 1 w 101"/>
                    <a:gd name="T7" fmla="*/ 1 h 80"/>
                    <a:gd name="T8" fmla="*/ 1 w 101"/>
                    <a:gd name="T9" fmla="*/ 1 h 80"/>
                    <a:gd name="T10" fmla="*/ 1 w 101"/>
                    <a:gd name="T11" fmla="*/ 1 h 80"/>
                    <a:gd name="T12" fmla="*/ 2 w 101"/>
                    <a:gd name="T13" fmla="*/ 1 h 80"/>
                    <a:gd name="T14" fmla="*/ 2 w 101"/>
                    <a:gd name="T15" fmla="*/ 1 h 80"/>
                    <a:gd name="T16" fmla="*/ 2 w 101"/>
                    <a:gd name="T17" fmla="*/ 1 h 80"/>
                    <a:gd name="T18" fmla="*/ 2 w 101"/>
                    <a:gd name="T19" fmla="*/ 1 h 80"/>
                    <a:gd name="T20" fmla="*/ 2 w 101"/>
                    <a:gd name="T21" fmla="*/ 2 h 80"/>
                    <a:gd name="T22" fmla="*/ 2 w 101"/>
                    <a:gd name="T23" fmla="*/ 2 h 80"/>
                    <a:gd name="T24" fmla="*/ 2 w 101"/>
                    <a:gd name="T25" fmla="*/ 2 h 80"/>
                    <a:gd name="T26" fmla="*/ 2 w 101"/>
                    <a:gd name="T27" fmla="*/ 2 h 80"/>
                    <a:gd name="T28" fmla="*/ 2 w 101"/>
                    <a:gd name="T29" fmla="*/ 2 h 80"/>
                    <a:gd name="T30" fmla="*/ 2 w 101"/>
                    <a:gd name="T31" fmla="*/ 2 h 80"/>
                    <a:gd name="T32" fmla="*/ 1 w 101"/>
                    <a:gd name="T33" fmla="*/ 1 h 80"/>
                    <a:gd name="T34" fmla="*/ 1 w 101"/>
                    <a:gd name="T35" fmla="*/ 1 h 80"/>
                    <a:gd name="T36" fmla="*/ 1 w 101"/>
                    <a:gd name="T37" fmla="*/ 1 h 80"/>
                    <a:gd name="T38" fmla="*/ 1 w 101"/>
                    <a:gd name="T39" fmla="*/ 1 h 80"/>
                    <a:gd name="T40" fmla="*/ 1 w 101"/>
                    <a:gd name="T41" fmla="*/ 1 h 80"/>
                    <a:gd name="T42" fmla="*/ 0 w 101"/>
                    <a:gd name="T43" fmla="*/ 1 h 80"/>
                    <a:gd name="T44" fmla="*/ 0 w 101"/>
                    <a:gd name="T45" fmla="*/ 1 h 8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01" h="80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13" y="1"/>
                      </a:lnTo>
                      <a:lnTo>
                        <a:pt x="24" y="3"/>
                      </a:lnTo>
                      <a:lnTo>
                        <a:pt x="37" y="10"/>
                      </a:lnTo>
                      <a:lnTo>
                        <a:pt x="51" y="19"/>
                      </a:lnTo>
                      <a:lnTo>
                        <a:pt x="66" y="30"/>
                      </a:lnTo>
                      <a:lnTo>
                        <a:pt x="79" y="40"/>
                      </a:lnTo>
                      <a:lnTo>
                        <a:pt x="90" y="51"/>
                      </a:lnTo>
                      <a:lnTo>
                        <a:pt x="97" y="62"/>
                      </a:lnTo>
                      <a:lnTo>
                        <a:pt x="101" y="71"/>
                      </a:lnTo>
                      <a:lnTo>
                        <a:pt x="101" y="76"/>
                      </a:lnTo>
                      <a:lnTo>
                        <a:pt x="97" y="80"/>
                      </a:lnTo>
                      <a:lnTo>
                        <a:pt x="90" y="78"/>
                      </a:lnTo>
                      <a:lnTo>
                        <a:pt x="79" y="74"/>
                      </a:lnTo>
                      <a:lnTo>
                        <a:pt x="66" y="69"/>
                      </a:lnTo>
                      <a:lnTo>
                        <a:pt x="51" y="60"/>
                      </a:lnTo>
                      <a:lnTo>
                        <a:pt x="37" y="49"/>
                      </a:lnTo>
                      <a:lnTo>
                        <a:pt x="23" y="39"/>
                      </a:lnTo>
                      <a:lnTo>
                        <a:pt x="13" y="28"/>
                      </a:lnTo>
                      <a:lnTo>
                        <a:pt x="4" y="17"/>
                      </a:lnTo>
                      <a:lnTo>
                        <a:pt x="0" y="8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72719" name="Group 398"/>
              <p:cNvGrpSpPr>
                <a:grpSpLocks/>
              </p:cNvGrpSpPr>
              <p:nvPr/>
            </p:nvGrpSpPr>
            <p:grpSpPr bwMode="auto">
              <a:xfrm>
                <a:off x="5314950" y="5343525"/>
                <a:ext cx="223838" cy="254000"/>
                <a:chOff x="2274" y="2821"/>
                <a:chExt cx="215" cy="238"/>
              </a:xfrm>
            </p:grpSpPr>
            <p:sp>
              <p:nvSpPr>
                <p:cNvPr id="72889" name="Freeform 399"/>
                <p:cNvSpPr>
                  <a:spLocks noEditPoints="1"/>
                </p:cNvSpPr>
                <p:nvPr/>
              </p:nvSpPr>
              <p:spPr bwMode="auto">
                <a:xfrm>
                  <a:off x="2274" y="3034"/>
                  <a:ext cx="215" cy="25"/>
                </a:xfrm>
                <a:custGeom>
                  <a:avLst/>
                  <a:gdLst>
                    <a:gd name="T0" fmla="*/ 1 w 430"/>
                    <a:gd name="T1" fmla="*/ 1 h 50"/>
                    <a:gd name="T2" fmla="*/ 0 w 430"/>
                    <a:gd name="T3" fmla="*/ 1 h 50"/>
                    <a:gd name="T4" fmla="*/ 0 w 430"/>
                    <a:gd name="T5" fmla="*/ 1 h 50"/>
                    <a:gd name="T6" fmla="*/ 7 w 430"/>
                    <a:gd name="T7" fmla="*/ 1 h 50"/>
                    <a:gd name="T8" fmla="*/ 7 w 430"/>
                    <a:gd name="T9" fmla="*/ 1 h 50"/>
                    <a:gd name="T10" fmla="*/ 6 w 430"/>
                    <a:gd name="T11" fmla="*/ 1 h 50"/>
                    <a:gd name="T12" fmla="*/ 6 w 430"/>
                    <a:gd name="T13" fmla="*/ 0 h 50"/>
                    <a:gd name="T14" fmla="*/ 1 w 430"/>
                    <a:gd name="T15" fmla="*/ 0 h 50"/>
                    <a:gd name="T16" fmla="*/ 1 w 430"/>
                    <a:gd name="T17" fmla="*/ 1 h 50"/>
                    <a:gd name="T18" fmla="*/ 6 w 430"/>
                    <a:gd name="T19" fmla="*/ 1 h 50"/>
                    <a:gd name="T20" fmla="*/ 1 w 430"/>
                    <a:gd name="T21" fmla="*/ 1 h 50"/>
                    <a:gd name="T22" fmla="*/ 6 w 430"/>
                    <a:gd name="T23" fmla="*/ 1 h 5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30" h="50">
                      <a:moveTo>
                        <a:pt x="26" y="18"/>
                      </a:moveTo>
                      <a:lnTo>
                        <a:pt x="0" y="18"/>
                      </a:lnTo>
                      <a:lnTo>
                        <a:pt x="0" y="50"/>
                      </a:lnTo>
                      <a:lnTo>
                        <a:pt x="430" y="50"/>
                      </a:lnTo>
                      <a:lnTo>
                        <a:pt x="430" y="18"/>
                      </a:lnTo>
                      <a:lnTo>
                        <a:pt x="376" y="18"/>
                      </a:lnTo>
                      <a:lnTo>
                        <a:pt x="376" y="0"/>
                      </a:lnTo>
                      <a:lnTo>
                        <a:pt x="26" y="0"/>
                      </a:lnTo>
                      <a:lnTo>
                        <a:pt x="26" y="18"/>
                      </a:lnTo>
                      <a:close/>
                      <a:moveTo>
                        <a:pt x="376" y="18"/>
                      </a:moveTo>
                      <a:lnTo>
                        <a:pt x="33" y="18"/>
                      </a:lnTo>
                      <a:lnTo>
                        <a:pt x="376" y="18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90" name="Line 400"/>
                <p:cNvSpPr>
                  <a:spLocks noChangeShapeType="1"/>
                </p:cNvSpPr>
                <p:nvPr/>
              </p:nvSpPr>
              <p:spPr bwMode="auto">
                <a:xfrm>
                  <a:off x="2317" y="2951"/>
                  <a:ext cx="30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91" name="Freeform 401"/>
                <p:cNvSpPr>
                  <a:spLocks/>
                </p:cNvSpPr>
                <p:nvPr/>
              </p:nvSpPr>
              <p:spPr bwMode="auto">
                <a:xfrm>
                  <a:off x="2317" y="2923"/>
                  <a:ext cx="44" cy="109"/>
                </a:xfrm>
                <a:custGeom>
                  <a:avLst/>
                  <a:gdLst>
                    <a:gd name="T0" fmla="*/ 2 w 87"/>
                    <a:gd name="T1" fmla="*/ 3 h 219"/>
                    <a:gd name="T2" fmla="*/ 0 w 87"/>
                    <a:gd name="T3" fmla="*/ 0 h 219"/>
                    <a:gd name="T4" fmla="*/ 1 w 87"/>
                    <a:gd name="T5" fmla="*/ 0 h 2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7" h="219">
                      <a:moveTo>
                        <a:pt x="87" y="219"/>
                      </a:moveTo>
                      <a:lnTo>
                        <a:pt x="0" y="55"/>
                      </a:lnTo>
                      <a:lnTo>
                        <a:pt x="28" y="0"/>
                      </a:lnTo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92" name="Line 402"/>
                <p:cNvSpPr>
                  <a:spLocks noChangeShapeType="1"/>
                </p:cNvSpPr>
                <p:nvPr/>
              </p:nvSpPr>
              <p:spPr bwMode="auto">
                <a:xfrm flipV="1">
                  <a:off x="2300" y="2951"/>
                  <a:ext cx="47" cy="8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93" name="Freeform 403"/>
                <p:cNvSpPr>
                  <a:spLocks/>
                </p:cNvSpPr>
                <p:nvPr/>
              </p:nvSpPr>
              <p:spPr bwMode="auto">
                <a:xfrm>
                  <a:off x="2317" y="3005"/>
                  <a:ext cx="86" cy="27"/>
                </a:xfrm>
                <a:custGeom>
                  <a:avLst/>
                  <a:gdLst>
                    <a:gd name="T0" fmla="*/ 1 w 172"/>
                    <a:gd name="T1" fmla="*/ 0 h 55"/>
                    <a:gd name="T2" fmla="*/ 0 w 172"/>
                    <a:gd name="T3" fmla="*/ 0 h 55"/>
                    <a:gd name="T4" fmla="*/ 3 w 172"/>
                    <a:gd name="T5" fmla="*/ 0 h 55"/>
                    <a:gd name="T6" fmla="*/ 3 w 172"/>
                    <a:gd name="T7" fmla="*/ 0 h 5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2" h="55">
                      <a:moveTo>
                        <a:pt x="28" y="55"/>
                      </a:moveTo>
                      <a:lnTo>
                        <a:pt x="0" y="0"/>
                      </a:lnTo>
                      <a:lnTo>
                        <a:pt x="172" y="0"/>
                      </a:lnTo>
                      <a:lnTo>
                        <a:pt x="146" y="55"/>
                      </a:lnTo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94" name="Line 404"/>
                <p:cNvSpPr>
                  <a:spLocks noChangeShapeType="1"/>
                </p:cNvSpPr>
                <p:nvPr/>
              </p:nvSpPr>
              <p:spPr bwMode="auto">
                <a:xfrm flipH="1" flipV="1">
                  <a:off x="2375" y="2960"/>
                  <a:ext cx="46" cy="7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95" name="Freeform 405"/>
                <p:cNvSpPr>
                  <a:spLocks/>
                </p:cNvSpPr>
                <p:nvPr/>
              </p:nvSpPr>
              <p:spPr bwMode="auto">
                <a:xfrm>
                  <a:off x="2274" y="3034"/>
                  <a:ext cx="215" cy="25"/>
                </a:xfrm>
                <a:custGeom>
                  <a:avLst/>
                  <a:gdLst>
                    <a:gd name="T0" fmla="*/ 1 w 430"/>
                    <a:gd name="T1" fmla="*/ 1 h 50"/>
                    <a:gd name="T2" fmla="*/ 0 w 430"/>
                    <a:gd name="T3" fmla="*/ 1 h 50"/>
                    <a:gd name="T4" fmla="*/ 0 w 430"/>
                    <a:gd name="T5" fmla="*/ 1 h 50"/>
                    <a:gd name="T6" fmla="*/ 7 w 430"/>
                    <a:gd name="T7" fmla="*/ 1 h 50"/>
                    <a:gd name="T8" fmla="*/ 7 w 430"/>
                    <a:gd name="T9" fmla="*/ 1 h 50"/>
                    <a:gd name="T10" fmla="*/ 6 w 430"/>
                    <a:gd name="T11" fmla="*/ 1 h 50"/>
                    <a:gd name="T12" fmla="*/ 6 w 430"/>
                    <a:gd name="T13" fmla="*/ 0 h 50"/>
                    <a:gd name="T14" fmla="*/ 1 w 430"/>
                    <a:gd name="T15" fmla="*/ 0 h 50"/>
                    <a:gd name="T16" fmla="*/ 1 w 430"/>
                    <a:gd name="T17" fmla="*/ 1 h 5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430" h="50">
                      <a:moveTo>
                        <a:pt x="26" y="18"/>
                      </a:moveTo>
                      <a:lnTo>
                        <a:pt x="0" y="18"/>
                      </a:lnTo>
                      <a:lnTo>
                        <a:pt x="0" y="50"/>
                      </a:lnTo>
                      <a:lnTo>
                        <a:pt x="430" y="50"/>
                      </a:lnTo>
                      <a:lnTo>
                        <a:pt x="430" y="18"/>
                      </a:lnTo>
                      <a:lnTo>
                        <a:pt x="376" y="18"/>
                      </a:lnTo>
                      <a:lnTo>
                        <a:pt x="376" y="0"/>
                      </a:lnTo>
                      <a:lnTo>
                        <a:pt x="26" y="0"/>
                      </a:lnTo>
                      <a:lnTo>
                        <a:pt x="26" y="18"/>
                      </a:lnTo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96" name="Freeform 406"/>
                <p:cNvSpPr>
                  <a:spLocks/>
                </p:cNvSpPr>
                <p:nvPr/>
              </p:nvSpPr>
              <p:spPr bwMode="auto">
                <a:xfrm>
                  <a:off x="2290" y="3043"/>
                  <a:ext cx="171" cy="1"/>
                </a:xfrm>
                <a:custGeom>
                  <a:avLst/>
                  <a:gdLst>
                    <a:gd name="T0" fmla="*/ 5 w 343"/>
                    <a:gd name="T1" fmla="*/ 0 h 1"/>
                    <a:gd name="T2" fmla="*/ 0 w 343"/>
                    <a:gd name="T3" fmla="*/ 0 h 1"/>
                    <a:gd name="T4" fmla="*/ 5 w 343"/>
                    <a:gd name="T5" fmla="*/ 0 h 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43" h="1">
                      <a:moveTo>
                        <a:pt x="343" y="0"/>
                      </a:moveTo>
                      <a:lnTo>
                        <a:pt x="0" y="0"/>
                      </a:lnTo>
                      <a:lnTo>
                        <a:pt x="343" y="0"/>
                      </a:lnTo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97" name="Rectangle 407"/>
                <p:cNvSpPr>
                  <a:spLocks noChangeArrowheads="1"/>
                </p:cNvSpPr>
                <p:nvPr/>
              </p:nvSpPr>
              <p:spPr bwMode="auto">
                <a:xfrm>
                  <a:off x="2347" y="2951"/>
                  <a:ext cx="27" cy="83"/>
                </a:xfrm>
                <a:prstGeom prst="rect">
                  <a:avLst/>
                </a:prstGeom>
                <a:solidFill>
                  <a:srgbClr val="3333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98" name="Freeform 408"/>
                <p:cNvSpPr>
                  <a:spLocks noEditPoints="1"/>
                </p:cNvSpPr>
                <p:nvPr/>
              </p:nvSpPr>
              <p:spPr bwMode="auto">
                <a:xfrm>
                  <a:off x="2281" y="2821"/>
                  <a:ext cx="208" cy="175"/>
                </a:xfrm>
                <a:custGeom>
                  <a:avLst/>
                  <a:gdLst>
                    <a:gd name="T0" fmla="*/ 1 w 415"/>
                    <a:gd name="T1" fmla="*/ 1 h 350"/>
                    <a:gd name="T2" fmla="*/ 1 w 415"/>
                    <a:gd name="T3" fmla="*/ 2 h 350"/>
                    <a:gd name="T4" fmla="*/ 1 w 415"/>
                    <a:gd name="T5" fmla="*/ 3 h 350"/>
                    <a:gd name="T6" fmla="*/ 1 w 415"/>
                    <a:gd name="T7" fmla="*/ 3 h 350"/>
                    <a:gd name="T8" fmla="*/ 2 w 415"/>
                    <a:gd name="T9" fmla="*/ 4 h 350"/>
                    <a:gd name="T10" fmla="*/ 3 w 415"/>
                    <a:gd name="T11" fmla="*/ 5 h 350"/>
                    <a:gd name="T12" fmla="*/ 4 w 415"/>
                    <a:gd name="T13" fmla="*/ 5 h 350"/>
                    <a:gd name="T14" fmla="*/ 5 w 415"/>
                    <a:gd name="T15" fmla="*/ 6 h 350"/>
                    <a:gd name="T16" fmla="*/ 6 w 415"/>
                    <a:gd name="T17" fmla="*/ 6 h 350"/>
                    <a:gd name="T18" fmla="*/ 6 w 415"/>
                    <a:gd name="T19" fmla="*/ 6 h 350"/>
                    <a:gd name="T20" fmla="*/ 7 w 415"/>
                    <a:gd name="T21" fmla="*/ 5 h 350"/>
                    <a:gd name="T22" fmla="*/ 7 w 415"/>
                    <a:gd name="T23" fmla="*/ 5 h 350"/>
                    <a:gd name="T24" fmla="*/ 6 w 415"/>
                    <a:gd name="T25" fmla="*/ 5 h 350"/>
                    <a:gd name="T26" fmla="*/ 6 w 415"/>
                    <a:gd name="T27" fmla="*/ 5 h 350"/>
                    <a:gd name="T28" fmla="*/ 5 w 415"/>
                    <a:gd name="T29" fmla="*/ 5 h 350"/>
                    <a:gd name="T30" fmla="*/ 4 w 415"/>
                    <a:gd name="T31" fmla="*/ 5 h 350"/>
                    <a:gd name="T32" fmla="*/ 3 w 415"/>
                    <a:gd name="T33" fmla="*/ 4 h 350"/>
                    <a:gd name="T34" fmla="*/ 2 w 415"/>
                    <a:gd name="T35" fmla="*/ 3 h 350"/>
                    <a:gd name="T36" fmla="*/ 2 w 415"/>
                    <a:gd name="T37" fmla="*/ 3 h 350"/>
                    <a:gd name="T38" fmla="*/ 1 w 415"/>
                    <a:gd name="T39" fmla="*/ 2 h 350"/>
                    <a:gd name="T40" fmla="*/ 1 w 415"/>
                    <a:gd name="T41" fmla="*/ 1 h 350"/>
                    <a:gd name="T42" fmla="*/ 1 w 415"/>
                    <a:gd name="T43" fmla="*/ 1 h 350"/>
                    <a:gd name="T44" fmla="*/ 1 w 415"/>
                    <a:gd name="T45" fmla="*/ 1 h 350"/>
                    <a:gd name="T46" fmla="*/ 1 w 415"/>
                    <a:gd name="T47" fmla="*/ 0 h 350"/>
                    <a:gd name="T48" fmla="*/ 1 w 415"/>
                    <a:gd name="T49" fmla="*/ 1 h 350"/>
                    <a:gd name="T50" fmla="*/ 2 w 415"/>
                    <a:gd name="T51" fmla="*/ 1 h 350"/>
                    <a:gd name="T52" fmla="*/ 3 w 415"/>
                    <a:gd name="T53" fmla="*/ 1 h 350"/>
                    <a:gd name="T54" fmla="*/ 4 w 415"/>
                    <a:gd name="T55" fmla="*/ 2 h 350"/>
                    <a:gd name="T56" fmla="*/ 5 w 415"/>
                    <a:gd name="T57" fmla="*/ 2 h 350"/>
                    <a:gd name="T58" fmla="*/ 6 w 415"/>
                    <a:gd name="T59" fmla="*/ 3 h 350"/>
                    <a:gd name="T60" fmla="*/ 6 w 415"/>
                    <a:gd name="T61" fmla="*/ 4 h 350"/>
                    <a:gd name="T62" fmla="*/ 7 w 415"/>
                    <a:gd name="T63" fmla="*/ 4 h 350"/>
                    <a:gd name="T64" fmla="*/ 7 w 415"/>
                    <a:gd name="T65" fmla="*/ 5 h 350"/>
                    <a:gd name="T66" fmla="*/ 7 w 415"/>
                    <a:gd name="T67" fmla="*/ 5 h 350"/>
                    <a:gd name="T68" fmla="*/ 7 w 415"/>
                    <a:gd name="T69" fmla="*/ 5 h 350"/>
                    <a:gd name="T70" fmla="*/ 6 w 415"/>
                    <a:gd name="T71" fmla="*/ 5 h 350"/>
                    <a:gd name="T72" fmla="*/ 6 w 415"/>
                    <a:gd name="T73" fmla="*/ 5 h 350"/>
                    <a:gd name="T74" fmla="*/ 5 w 415"/>
                    <a:gd name="T75" fmla="*/ 5 h 350"/>
                    <a:gd name="T76" fmla="*/ 4 w 415"/>
                    <a:gd name="T77" fmla="*/ 4 h 350"/>
                    <a:gd name="T78" fmla="*/ 3 w 415"/>
                    <a:gd name="T79" fmla="*/ 4 h 350"/>
                    <a:gd name="T80" fmla="*/ 2 w 415"/>
                    <a:gd name="T81" fmla="*/ 3 h 350"/>
                    <a:gd name="T82" fmla="*/ 1 w 415"/>
                    <a:gd name="T83" fmla="*/ 2 h 350"/>
                    <a:gd name="T84" fmla="*/ 1 w 415"/>
                    <a:gd name="T85" fmla="*/ 2 h 350"/>
                    <a:gd name="T86" fmla="*/ 1 w 415"/>
                    <a:gd name="T87" fmla="*/ 1 h 350"/>
                    <a:gd name="T88" fmla="*/ 1 w 415"/>
                    <a:gd name="T89" fmla="*/ 1 h 3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415" h="350">
                      <a:moveTo>
                        <a:pt x="8" y="12"/>
                      </a:moveTo>
                      <a:lnTo>
                        <a:pt x="1" y="32"/>
                      </a:lnTo>
                      <a:lnTo>
                        <a:pt x="0" y="53"/>
                      </a:lnTo>
                      <a:lnTo>
                        <a:pt x="3" y="78"/>
                      </a:lnTo>
                      <a:lnTo>
                        <a:pt x="8" y="103"/>
                      </a:lnTo>
                      <a:lnTo>
                        <a:pt x="18" y="130"/>
                      </a:lnTo>
                      <a:lnTo>
                        <a:pt x="34" y="158"/>
                      </a:lnTo>
                      <a:lnTo>
                        <a:pt x="51" y="185"/>
                      </a:lnTo>
                      <a:lnTo>
                        <a:pt x="73" y="211"/>
                      </a:lnTo>
                      <a:lnTo>
                        <a:pt x="97" y="236"/>
                      </a:lnTo>
                      <a:lnTo>
                        <a:pt x="124" y="261"/>
                      </a:lnTo>
                      <a:lnTo>
                        <a:pt x="151" y="282"/>
                      </a:lnTo>
                      <a:lnTo>
                        <a:pt x="182" y="302"/>
                      </a:lnTo>
                      <a:lnTo>
                        <a:pt x="212" y="318"/>
                      </a:lnTo>
                      <a:lnTo>
                        <a:pt x="242" y="332"/>
                      </a:lnTo>
                      <a:lnTo>
                        <a:pt x="270" y="341"/>
                      </a:lnTo>
                      <a:lnTo>
                        <a:pt x="299" y="346"/>
                      </a:lnTo>
                      <a:lnTo>
                        <a:pt x="325" y="350"/>
                      </a:lnTo>
                      <a:lnTo>
                        <a:pt x="349" y="346"/>
                      </a:lnTo>
                      <a:lnTo>
                        <a:pt x="371" y="341"/>
                      </a:lnTo>
                      <a:lnTo>
                        <a:pt x="388" y="332"/>
                      </a:lnTo>
                      <a:lnTo>
                        <a:pt x="402" y="318"/>
                      </a:lnTo>
                      <a:lnTo>
                        <a:pt x="412" y="302"/>
                      </a:lnTo>
                      <a:lnTo>
                        <a:pt x="406" y="309"/>
                      </a:lnTo>
                      <a:lnTo>
                        <a:pt x="396" y="314"/>
                      </a:lnTo>
                      <a:lnTo>
                        <a:pt x="382" y="316"/>
                      </a:lnTo>
                      <a:lnTo>
                        <a:pt x="365" y="313"/>
                      </a:lnTo>
                      <a:lnTo>
                        <a:pt x="343" y="307"/>
                      </a:lnTo>
                      <a:lnTo>
                        <a:pt x="321" y="300"/>
                      </a:lnTo>
                      <a:lnTo>
                        <a:pt x="295" y="288"/>
                      </a:lnTo>
                      <a:lnTo>
                        <a:pt x="268" y="275"/>
                      </a:lnTo>
                      <a:lnTo>
                        <a:pt x="239" y="259"/>
                      </a:lnTo>
                      <a:lnTo>
                        <a:pt x="210" y="240"/>
                      </a:lnTo>
                      <a:lnTo>
                        <a:pt x="182" y="220"/>
                      </a:lnTo>
                      <a:lnTo>
                        <a:pt x="153" y="199"/>
                      </a:lnTo>
                      <a:lnTo>
                        <a:pt x="126" y="178"/>
                      </a:lnTo>
                      <a:lnTo>
                        <a:pt x="100" y="154"/>
                      </a:lnTo>
                      <a:lnTo>
                        <a:pt x="76" y="131"/>
                      </a:lnTo>
                      <a:lnTo>
                        <a:pt x="56" y="110"/>
                      </a:lnTo>
                      <a:lnTo>
                        <a:pt x="38" y="89"/>
                      </a:lnTo>
                      <a:lnTo>
                        <a:pt x="24" y="69"/>
                      </a:lnTo>
                      <a:lnTo>
                        <a:pt x="14" y="51"/>
                      </a:lnTo>
                      <a:lnTo>
                        <a:pt x="8" y="35"/>
                      </a:lnTo>
                      <a:lnTo>
                        <a:pt x="5" y="23"/>
                      </a:lnTo>
                      <a:lnTo>
                        <a:pt x="8" y="12"/>
                      </a:lnTo>
                      <a:close/>
                      <a:moveTo>
                        <a:pt x="8" y="12"/>
                      </a:move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38" y="0"/>
                      </a:lnTo>
                      <a:lnTo>
                        <a:pt x="56" y="2"/>
                      </a:lnTo>
                      <a:lnTo>
                        <a:pt x="77" y="7"/>
                      </a:lnTo>
                      <a:lnTo>
                        <a:pt x="100" y="16"/>
                      </a:lnTo>
                      <a:lnTo>
                        <a:pt x="126" y="26"/>
                      </a:lnTo>
                      <a:lnTo>
                        <a:pt x="153" y="41"/>
                      </a:lnTo>
                      <a:lnTo>
                        <a:pt x="182" y="57"/>
                      </a:lnTo>
                      <a:lnTo>
                        <a:pt x="210" y="74"/>
                      </a:lnTo>
                      <a:lnTo>
                        <a:pt x="239" y="94"/>
                      </a:lnTo>
                      <a:lnTo>
                        <a:pt x="268" y="115"/>
                      </a:lnTo>
                      <a:lnTo>
                        <a:pt x="295" y="138"/>
                      </a:lnTo>
                      <a:lnTo>
                        <a:pt x="321" y="160"/>
                      </a:lnTo>
                      <a:lnTo>
                        <a:pt x="345" y="183"/>
                      </a:lnTo>
                      <a:lnTo>
                        <a:pt x="365" y="204"/>
                      </a:lnTo>
                      <a:lnTo>
                        <a:pt x="382" y="226"/>
                      </a:lnTo>
                      <a:lnTo>
                        <a:pt x="396" y="245"/>
                      </a:lnTo>
                      <a:lnTo>
                        <a:pt x="406" y="263"/>
                      </a:lnTo>
                      <a:lnTo>
                        <a:pt x="412" y="279"/>
                      </a:lnTo>
                      <a:lnTo>
                        <a:pt x="415" y="291"/>
                      </a:lnTo>
                      <a:lnTo>
                        <a:pt x="412" y="302"/>
                      </a:lnTo>
                      <a:lnTo>
                        <a:pt x="406" y="309"/>
                      </a:lnTo>
                      <a:lnTo>
                        <a:pt x="396" y="314"/>
                      </a:lnTo>
                      <a:lnTo>
                        <a:pt x="382" y="316"/>
                      </a:lnTo>
                      <a:lnTo>
                        <a:pt x="365" y="313"/>
                      </a:lnTo>
                      <a:lnTo>
                        <a:pt x="343" y="307"/>
                      </a:lnTo>
                      <a:lnTo>
                        <a:pt x="321" y="300"/>
                      </a:lnTo>
                      <a:lnTo>
                        <a:pt x="295" y="288"/>
                      </a:lnTo>
                      <a:lnTo>
                        <a:pt x="268" y="275"/>
                      </a:lnTo>
                      <a:lnTo>
                        <a:pt x="239" y="259"/>
                      </a:lnTo>
                      <a:lnTo>
                        <a:pt x="210" y="240"/>
                      </a:lnTo>
                      <a:lnTo>
                        <a:pt x="182" y="220"/>
                      </a:lnTo>
                      <a:lnTo>
                        <a:pt x="153" y="199"/>
                      </a:lnTo>
                      <a:lnTo>
                        <a:pt x="126" y="178"/>
                      </a:lnTo>
                      <a:lnTo>
                        <a:pt x="100" y="154"/>
                      </a:lnTo>
                      <a:lnTo>
                        <a:pt x="76" y="131"/>
                      </a:lnTo>
                      <a:lnTo>
                        <a:pt x="56" y="110"/>
                      </a:lnTo>
                      <a:lnTo>
                        <a:pt x="38" y="89"/>
                      </a:lnTo>
                      <a:lnTo>
                        <a:pt x="24" y="69"/>
                      </a:lnTo>
                      <a:lnTo>
                        <a:pt x="14" y="51"/>
                      </a:lnTo>
                      <a:lnTo>
                        <a:pt x="8" y="35"/>
                      </a:lnTo>
                      <a:lnTo>
                        <a:pt x="5" y="23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99" name="Line 409"/>
                <p:cNvSpPr>
                  <a:spLocks noChangeShapeType="1"/>
                </p:cNvSpPr>
                <p:nvPr/>
              </p:nvSpPr>
              <p:spPr bwMode="auto">
                <a:xfrm flipH="1" flipV="1">
                  <a:off x="2285" y="2824"/>
                  <a:ext cx="136" cy="2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00" name="Line 410"/>
                <p:cNvSpPr>
                  <a:spLocks noChangeShapeType="1"/>
                </p:cNvSpPr>
                <p:nvPr/>
              </p:nvSpPr>
              <p:spPr bwMode="auto">
                <a:xfrm flipH="1">
                  <a:off x="2372" y="2826"/>
                  <a:ext cx="49" cy="102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01" name="Line 411"/>
                <p:cNvSpPr>
                  <a:spLocks noChangeShapeType="1"/>
                </p:cNvSpPr>
                <p:nvPr/>
              </p:nvSpPr>
              <p:spPr bwMode="auto">
                <a:xfrm>
                  <a:off x="2421" y="2826"/>
                  <a:ext cx="67" cy="14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902" name="Freeform 412"/>
                <p:cNvSpPr>
                  <a:spLocks/>
                </p:cNvSpPr>
                <p:nvPr/>
              </p:nvSpPr>
              <p:spPr bwMode="auto">
                <a:xfrm>
                  <a:off x="2349" y="2902"/>
                  <a:ext cx="51" cy="40"/>
                </a:xfrm>
                <a:custGeom>
                  <a:avLst/>
                  <a:gdLst>
                    <a:gd name="T0" fmla="*/ 0 w 101"/>
                    <a:gd name="T1" fmla="*/ 1 h 80"/>
                    <a:gd name="T2" fmla="*/ 1 w 101"/>
                    <a:gd name="T3" fmla="*/ 0 h 80"/>
                    <a:gd name="T4" fmla="*/ 1 w 101"/>
                    <a:gd name="T5" fmla="*/ 1 h 80"/>
                    <a:gd name="T6" fmla="*/ 1 w 101"/>
                    <a:gd name="T7" fmla="*/ 1 h 80"/>
                    <a:gd name="T8" fmla="*/ 1 w 101"/>
                    <a:gd name="T9" fmla="*/ 1 h 80"/>
                    <a:gd name="T10" fmla="*/ 1 w 101"/>
                    <a:gd name="T11" fmla="*/ 1 h 80"/>
                    <a:gd name="T12" fmla="*/ 2 w 101"/>
                    <a:gd name="T13" fmla="*/ 1 h 80"/>
                    <a:gd name="T14" fmla="*/ 2 w 101"/>
                    <a:gd name="T15" fmla="*/ 1 h 80"/>
                    <a:gd name="T16" fmla="*/ 2 w 101"/>
                    <a:gd name="T17" fmla="*/ 1 h 80"/>
                    <a:gd name="T18" fmla="*/ 2 w 101"/>
                    <a:gd name="T19" fmla="*/ 1 h 80"/>
                    <a:gd name="T20" fmla="*/ 2 w 101"/>
                    <a:gd name="T21" fmla="*/ 2 h 80"/>
                    <a:gd name="T22" fmla="*/ 2 w 101"/>
                    <a:gd name="T23" fmla="*/ 2 h 80"/>
                    <a:gd name="T24" fmla="*/ 2 w 101"/>
                    <a:gd name="T25" fmla="*/ 2 h 80"/>
                    <a:gd name="T26" fmla="*/ 2 w 101"/>
                    <a:gd name="T27" fmla="*/ 2 h 80"/>
                    <a:gd name="T28" fmla="*/ 2 w 101"/>
                    <a:gd name="T29" fmla="*/ 2 h 80"/>
                    <a:gd name="T30" fmla="*/ 2 w 101"/>
                    <a:gd name="T31" fmla="*/ 2 h 80"/>
                    <a:gd name="T32" fmla="*/ 1 w 101"/>
                    <a:gd name="T33" fmla="*/ 1 h 80"/>
                    <a:gd name="T34" fmla="*/ 1 w 101"/>
                    <a:gd name="T35" fmla="*/ 1 h 80"/>
                    <a:gd name="T36" fmla="*/ 1 w 101"/>
                    <a:gd name="T37" fmla="*/ 1 h 80"/>
                    <a:gd name="T38" fmla="*/ 1 w 101"/>
                    <a:gd name="T39" fmla="*/ 1 h 80"/>
                    <a:gd name="T40" fmla="*/ 1 w 101"/>
                    <a:gd name="T41" fmla="*/ 1 h 80"/>
                    <a:gd name="T42" fmla="*/ 0 w 101"/>
                    <a:gd name="T43" fmla="*/ 1 h 80"/>
                    <a:gd name="T44" fmla="*/ 0 w 101"/>
                    <a:gd name="T45" fmla="*/ 1 h 8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01" h="80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13" y="1"/>
                      </a:lnTo>
                      <a:lnTo>
                        <a:pt x="24" y="3"/>
                      </a:lnTo>
                      <a:lnTo>
                        <a:pt x="37" y="10"/>
                      </a:lnTo>
                      <a:lnTo>
                        <a:pt x="51" y="19"/>
                      </a:lnTo>
                      <a:lnTo>
                        <a:pt x="66" y="30"/>
                      </a:lnTo>
                      <a:lnTo>
                        <a:pt x="79" y="40"/>
                      </a:lnTo>
                      <a:lnTo>
                        <a:pt x="90" y="51"/>
                      </a:lnTo>
                      <a:lnTo>
                        <a:pt x="97" y="62"/>
                      </a:lnTo>
                      <a:lnTo>
                        <a:pt x="101" y="71"/>
                      </a:lnTo>
                      <a:lnTo>
                        <a:pt x="101" y="76"/>
                      </a:lnTo>
                      <a:lnTo>
                        <a:pt x="97" y="80"/>
                      </a:lnTo>
                      <a:lnTo>
                        <a:pt x="90" y="78"/>
                      </a:lnTo>
                      <a:lnTo>
                        <a:pt x="79" y="74"/>
                      </a:lnTo>
                      <a:lnTo>
                        <a:pt x="66" y="69"/>
                      </a:lnTo>
                      <a:lnTo>
                        <a:pt x="51" y="60"/>
                      </a:lnTo>
                      <a:lnTo>
                        <a:pt x="37" y="49"/>
                      </a:lnTo>
                      <a:lnTo>
                        <a:pt x="23" y="39"/>
                      </a:lnTo>
                      <a:lnTo>
                        <a:pt x="13" y="28"/>
                      </a:lnTo>
                      <a:lnTo>
                        <a:pt x="4" y="17"/>
                      </a:lnTo>
                      <a:lnTo>
                        <a:pt x="0" y="8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72720" name="Group 413"/>
              <p:cNvGrpSpPr>
                <a:grpSpLocks/>
              </p:cNvGrpSpPr>
              <p:nvPr/>
            </p:nvGrpSpPr>
            <p:grpSpPr bwMode="auto">
              <a:xfrm flipH="1">
                <a:off x="5694363" y="5372100"/>
                <a:ext cx="298450" cy="211138"/>
                <a:chOff x="2274" y="2821"/>
                <a:chExt cx="215" cy="238"/>
              </a:xfrm>
            </p:grpSpPr>
            <p:sp>
              <p:nvSpPr>
                <p:cNvPr id="72875" name="Freeform 414"/>
                <p:cNvSpPr>
                  <a:spLocks noEditPoints="1"/>
                </p:cNvSpPr>
                <p:nvPr/>
              </p:nvSpPr>
              <p:spPr bwMode="auto">
                <a:xfrm>
                  <a:off x="2274" y="3034"/>
                  <a:ext cx="215" cy="25"/>
                </a:xfrm>
                <a:custGeom>
                  <a:avLst/>
                  <a:gdLst>
                    <a:gd name="T0" fmla="*/ 1 w 430"/>
                    <a:gd name="T1" fmla="*/ 1 h 50"/>
                    <a:gd name="T2" fmla="*/ 0 w 430"/>
                    <a:gd name="T3" fmla="*/ 1 h 50"/>
                    <a:gd name="T4" fmla="*/ 0 w 430"/>
                    <a:gd name="T5" fmla="*/ 1 h 50"/>
                    <a:gd name="T6" fmla="*/ 7 w 430"/>
                    <a:gd name="T7" fmla="*/ 1 h 50"/>
                    <a:gd name="T8" fmla="*/ 7 w 430"/>
                    <a:gd name="T9" fmla="*/ 1 h 50"/>
                    <a:gd name="T10" fmla="*/ 6 w 430"/>
                    <a:gd name="T11" fmla="*/ 1 h 50"/>
                    <a:gd name="T12" fmla="*/ 6 w 430"/>
                    <a:gd name="T13" fmla="*/ 0 h 50"/>
                    <a:gd name="T14" fmla="*/ 1 w 430"/>
                    <a:gd name="T15" fmla="*/ 0 h 50"/>
                    <a:gd name="T16" fmla="*/ 1 w 430"/>
                    <a:gd name="T17" fmla="*/ 1 h 50"/>
                    <a:gd name="T18" fmla="*/ 6 w 430"/>
                    <a:gd name="T19" fmla="*/ 1 h 50"/>
                    <a:gd name="T20" fmla="*/ 1 w 430"/>
                    <a:gd name="T21" fmla="*/ 1 h 50"/>
                    <a:gd name="T22" fmla="*/ 6 w 430"/>
                    <a:gd name="T23" fmla="*/ 1 h 5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30" h="50">
                      <a:moveTo>
                        <a:pt x="26" y="18"/>
                      </a:moveTo>
                      <a:lnTo>
                        <a:pt x="0" y="18"/>
                      </a:lnTo>
                      <a:lnTo>
                        <a:pt x="0" y="50"/>
                      </a:lnTo>
                      <a:lnTo>
                        <a:pt x="430" y="50"/>
                      </a:lnTo>
                      <a:lnTo>
                        <a:pt x="430" y="18"/>
                      </a:lnTo>
                      <a:lnTo>
                        <a:pt x="376" y="18"/>
                      </a:lnTo>
                      <a:lnTo>
                        <a:pt x="376" y="0"/>
                      </a:lnTo>
                      <a:lnTo>
                        <a:pt x="26" y="0"/>
                      </a:lnTo>
                      <a:lnTo>
                        <a:pt x="26" y="18"/>
                      </a:lnTo>
                      <a:close/>
                      <a:moveTo>
                        <a:pt x="376" y="18"/>
                      </a:moveTo>
                      <a:lnTo>
                        <a:pt x="33" y="18"/>
                      </a:lnTo>
                      <a:lnTo>
                        <a:pt x="376" y="18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76" name="Line 415"/>
                <p:cNvSpPr>
                  <a:spLocks noChangeShapeType="1"/>
                </p:cNvSpPr>
                <p:nvPr/>
              </p:nvSpPr>
              <p:spPr bwMode="auto">
                <a:xfrm>
                  <a:off x="2317" y="2951"/>
                  <a:ext cx="30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77" name="Freeform 416"/>
                <p:cNvSpPr>
                  <a:spLocks/>
                </p:cNvSpPr>
                <p:nvPr/>
              </p:nvSpPr>
              <p:spPr bwMode="auto">
                <a:xfrm>
                  <a:off x="2317" y="2923"/>
                  <a:ext cx="44" cy="109"/>
                </a:xfrm>
                <a:custGeom>
                  <a:avLst/>
                  <a:gdLst>
                    <a:gd name="T0" fmla="*/ 2 w 87"/>
                    <a:gd name="T1" fmla="*/ 3 h 219"/>
                    <a:gd name="T2" fmla="*/ 0 w 87"/>
                    <a:gd name="T3" fmla="*/ 0 h 219"/>
                    <a:gd name="T4" fmla="*/ 1 w 87"/>
                    <a:gd name="T5" fmla="*/ 0 h 2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7" h="219">
                      <a:moveTo>
                        <a:pt x="87" y="219"/>
                      </a:moveTo>
                      <a:lnTo>
                        <a:pt x="0" y="55"/>
                      </a:lnTo>
                      <a:lnTo>
                        <a:pt x="28" y="0"/>
                      </a:lnTo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78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2300" y="2951"/>
                  <a:ext cx="47" cy="8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79" name="Freeform 418"/>
                <p:cNvSpPr>
                  <a:spLocks/>
                </p:cNvSpPr>
                <p:nvPr/>
              </p:nvSpPr>
              <p:spPr bwMode="auto">
                <a:xfrm>
                  <a:off x="2317" y="3005"/>
                  <a:ext cx="86" cy="27"/>
                </a:xfrm>
                <a:custGeom>
                  <a:avLst/>
                  <a:gdLst>
                    <a:gd name="T0" fmla="*/ 1 w 172"/>
                    <a:gd name="T1" fmla="*/ 0 h 55"/>
                    <a:gd name="T2" fmla="*/ 0 w 172"/>
                    <a:gd name="T3" fmla="*/ 0 h 55"/>
                    <a:gd name="T4" fmla="*/ 3 w 172"/>
                    <a:gd name="T5" fmla="*/ 0 h 55"/>
                    <a:gd name="T6" fmla="*/ 3 w 172"/>
                    <a:gd name="T7" fmla="*/ 0 h 5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2" h="55">
                      <a:moveTo>
                        <a:pt x="28" y="55"/>
                      </a:moveTo>
                      <a:lnTo>
                        <a:pt x="0" y="0"/>
                      </a:lnTo>
                      <a:lnTo>
                        <a:pt x="172" y="0"/>
                      </a:lnTo>
                      <a:lnTo>
                        <a:pt x="146" y="55"/>
                      </a:lnTo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80" name="Line 419"/>
                <p:cNvSpPr>
                  <a:spLocks noChangeShapeType="1"/>
                </p:cNvSpPr>
                <p:nvPr/>
              </p:nvSpPr>
              <p:spPr bwMode="auto">
                <a:xfrm flipH="1" flipV="1">
                  <a:off x="2375" y="2960"/>
                  <a:ext cx="46" cy="7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81" name="Freeform 420"/>
                <p:cNvSpPr>
                  <a:spLocks/>
                </p:cNvSpPr>
                <p:nvPr/>
              </p:nvSpPr>
              <p:spPr bwMode="auto">
                <a:xfrm>
                  <a:off x="2274" y="3034"/>
                  <a:ext cx="215" cy="25"/>
                </a:xfrm>
                <a:custGeom>
                  <a:avLst/>
                  <a:gdLst>
                    <a:gd name="T0" fmla="*/ 1 w 430"/>
                    <a:gd name="T1" fmla="*/ 1 h 50"/>
                    <a:gd name="T2" fmla="*/ 0 w 430"/>
                    <a:gd name="T3" fmla="*/ 1 h 50"/>
                    <a:gd name="T4" fmla="*/ 0 w 430"/>
                    <a:gd name="T5" fmla="*/ 1 h 50"/>
                    <a:gd name="T6" fmla="*/ 7 w 430"/>
                    <a:gd name="T7" fmla="*/ 1 h 50"/>
                    <a:gd name="T8" fmla="*/ 7 w 430"/>
                    <a:gd name="T9" fmla="*/ 1 h 50"/>
                    <a:gd name="T10" fmla="*/ 6 w 430"/>
                    <a:gd name="T11" fmla="*/ 1 h 50"/>
                    <a:gd name="T12" fmla="*/ 6 w 430"/>
                    <a:gd name="T13" fmla="*/ 0 h 50"/>
                    <a:gd name="T14" fmla="*/ 1 w 430"/>
                    <a:gd name="T15" fmla="*/ 0 h 50"/>
                    <a:gd name="T16" fmla="*/ 1 w 430"/>
                    <a:gd name="T17" fmla="*/ 1 h 5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430" h="50">
                      <a:moveTo>
                        <a:pt x="26" y="18"/>
                      </a:moveTo>
                      <a:lnTo>
                        <a:pt x="0" y="18"/>
                      </a:lnTo>
                      <a:lnTo>
                        <a:pt x="0" y="50"/>
                      </a:lnTo>
                      <a:lnTo>
                        <a:pt x="430" y="50"/>
                      </a:lnTo>
                      <a:lnTo>
                        <a:pt x="430" y="18"/>
                      </a:lnTo>
                      <a:lnTo>
                        <a:pt x="376" y="18"/>
                      </a:lnTo>
                      <a:lnTo>
                        <a:pt x="376" y="0"/>
                      </a:lnTo>
                      <a:lnTo>
                        <a:pt x="26" y="0"/>
                      </a:lnTo>
                      <a:lnTo>
                        <a:pt x="26" y="18"/>
                      </a:lnTo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82" name="Freeform 421"/>
                <p:cNvSpPr>
                  <a:spLocks/>
                </p:cNvSpPr>
                <p:nvPr/>
              </p:nvSpPr>
              <p:spPr bwMode="auto">
                <a:xfrm>
                  <a:off x="2290" y="3043"/>
                  <a:ext cx="171" cy="1"/>
                </a:xfrm>
                <a:custGeom>
                  <a:avLst/>
                  <a:gdLst>
                    <a:gd name="T0" fmla="*/ 5 w 343"/>
                    <a:gd name="T1" fmla="*/ 0 h 1"/>
                    <a:gd name="T2" fmla="*/ 0 w 343"/>
                    <a:gd name="T3" fmla="*/ 0 h 1"/>
                    <a:gd name="T4" fmla="*/ 5 w 343"/>
                    <a:gd name="T5" fmla="*/ 0 h 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43" h="1">
                      <a:moveTo>
                        <a:pt x="343" y="0"/>
                      </a:moveTo>
                      <a:lnTo>
                        <a:pt x="0" y="0"/>
                      </a:lnTo>
                      <a:lnTo>
                        <a:pt x="343" y="0"/>
                      </a:lnTo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83" name="Rectangle 422"/>
                <p:cNvSpPr>
                  <a:spLocks noChangeArrowheads="1"/>
                </p:cNvSpPr>
                <p:nvPr/>
              </p:nvSpPr>
              <p:spPr bwMode="auto">
                <a:xfrm>
                  <a:off x="2347" y="2951"/>
                  <a:ext cx="27" cy="83"/>
                </a:xfrm>
                <a:prstGeom prst="rect">
                  <a:avLst/>
                </a:prstGeom>
                <a:solidFill>
                  <a:srgbClr val="3333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84" name="Freeform 423"/>
                <p:cNvSpPr>
                  <a:spLocks noEditPoints="1"/>
                </p:cNvSpPr>
                <p:nvPr/>
              </p:nvSpPr>
              <p:spPr bwMode="auto">
                <a:xfrm>
                  <a:off x="2281" y="2821"/>
                  <a:ext cx="208" cy="175"/>
                </a:xfrm>
                <a:custGeom>
                  <a:avLst/>
                  <a:gdLst>
                    <a:gd name="T0" fmla="*/ 1 w 415"/>
                    <a:gd name="T1" fmla="*/ 1 h 350"/>
                    <a:gd name="T2" fmla="*/ 1 w 415"/>
                    <a:gd name="T3" fmla="*/ 2 h 350"/>
                    <a:gd name="T4" fmla="*/ 1 w 415"/>
                    <a:gd name="T5" fmla="*/ 3 h 350"/>
                    <a:gd name="T6" fmla="*/ 1 w 415"/>
                    <a:gd name="T7" fmla="*/ 3 h 350"/>
                    <a:gd name="T8" fmla="*/ 2 w 415"/>
                    <a:gd name="T9" fmla="*/ 4 h 350"/>
                    <a:gd name="T10" fmla="*/ 3 w 415"/>
                    <a:gd name="T11" fmla="*/ 5 h 350"/>
                    <a:gd name="T12" fmla="*/ 4 w 415"/>
                    <a:gd name="T13" fmla="*/ 5 h 350"/>
                    <a:gd name="T14" fmla="*/ 5 w 415"/>
                    <a:gd name="T15" fmla="*/ 6 h 350"/>
                    <a:gd name="T16" fmla="*/ 6 w 415"/>
                    <a:gd name="T17" fmla="*/ 6 h 350"/>
                    <a:gd name="T18" fmla="*/ 6 w 415"/>
                    <a:gd name="T19" fmla="*/ 6 h 350"/>
                    <a:gd name="T20" fmla="*/ 7 w 415"/>
                    <a:gd name="T21" fmla="*/ 5 h 350"/>
                    <a:gd name="T22" fmla="*/ 7 w 415"/>
                    <a:gd name="T23" fmla="*/ 5 h 350"/>
                    <a:gd name="T24" fmla="*/ 6 w 415"/>
                    <a:gd name="T25" fmla="*/ 5 h 350"/>
                    <a:gd name="T26" fmla="*/ 6 w 415"/>
                    <a:gd name="T27" fmla="*/ 5 h 350"/>
                    <a:gd name="T28" fmla="*/ 5 w 415"/>
                    <a:gd name="T29" fmla="*/ 5 h 350"/>
                    <a:gd name="T30" fmla="*/ 4 w 415"/>
                    <a:gd name="T31" fmla="*/ 5 h 350"/>
                    <a:gd name="T32" fmla="*/ 3 w 415"/>
                    <a:gd name="T33" fmla="*/ 4 h 350"/>
                    <a:gd name="T34" fmla="*/ 2 w 415"/>
                    <a:gd name="T35" fmla="*/ 3 h 350"/>
                    <a:gd name="T36" fmla="*/ 2 w 415"/>
                    <a:gd name="T37" fmla="*/ 3 h 350"/>
                    <a:gd name="T38" fmla="*/ 1 w 415"/>
                    <a:gd name="T39" fmla="*/ 2 h 350"/>
                    <a:gd name="T40" fmla="*/ 1 w 415"/>
                    <a:gd name="T41" fmla="*/ 1 h 350"/>
                    <a:gd name="T42" fmla="*/ 1 w 415"/>
                    <a:gd name="T43" fmla="*/ 1 h 350"/>
                    <a:gd name="T44" fmla="*/ 1 w 415"/>
                    <a:gd name="T45" fmla="*/ 1 h 350"/>
                    <a:gd name="T46" fmla="*/ 1 w 415"/>
                    <a:gd name="T47" fmla="*/ 0 h 350"/>
                    <a:gd name="T48" fmla="*/ 1 w 415"/>
                    <a:gd name="T49" fmla="*/ 1 h 350"/>
                    <a:gd name="T50" fmla="*/ 2 w 415"/>
                    <a:gd name="T51" fmla="*/ 1 h 350"/>
                    <a:gd name="T52" fmla="*/ 3 w 415"/>
                    <a:gd name="T53" fmla="*/ 1 h 350"/>
                    <a:gd name="T54" fmla="*/ 4 w 415"/>
                    <a:gd name="T55" fmla="*/ 2 h 350"/>
                    <a:gd name="T56" fmla="*/ 5 w 415"/>
                    <a:gd name="T57" fmla="*/ 2 h 350"/>
                    <a:gd name="T58" fmla="*/ 6 w 415"/>
                    <a:gd name="T59" fmla="*/ 3 h 350"/>
                    <a:gd name="T60" fmla="*/ 6 w 415"/>
                    <a:gd name="T61" fmla="*/ 4 h 350"/>
                    <a:gd name="T62" fmla="*/ 7 w 415"/>
                    <a:gd name="T63" fmla="*/ 4 h 350"/>
                    <a:gd name="T64" fmla="*/ 7 w 415"/>
                    <a:gd name="T65" fmla="*/ 5 h 350"/>
                    <a:gd name="T66" fmla="*/ 7 w 415"/>
                    <a:gd name="T67" fmla="*/ 5 h 350"/>
                    <a:gd name="T68" fmla="*/ 7 w 415"/>
                    <a:gd name="T69" fmla="*/ 5 h 350"/>
                    <a:gd name="T70" fmla="*/ 6 w 415"/>
                    <a:gd name="T71" fmla="*/ 5 h 350"/>
                    <a:gd name="T72" fmla="*/ 6 w 415"/>
                    <a:gd name="T73" fmla="*/ 5 h 350"/>
                    <a:gd name="T74" fmla="*/ 5 w 415"/>
                    <a:gd name="T75" fmla="*/ 5 h 350"/>
                    <a:gd name="T76" fmla="*/ 4 w 415"/>
                    <a:gd name="T77" fmla="*/ 4 h 350"/>
                    <a:gd name="T78" fmla="*/ 3 w 415"/>
                    <a:gd name="T79" fmla="*/ 4 h 350"/>
                    <a:gd name="T80" fmla="*/ 2 w 415"/>
                    <a:gd name="T81" fmla="*/ 3 h 350"/>
                    <a:gd name="T82" fmla="*/ 1 w 415"/>
                    <a:gd name="T83" fmla="*/ 2 h 350"/>
                    <a:gd name="T84" fmla="*/ 1 w 415"/>
                    <a:gd name="T85" fmla="*/ 2 h 350"/>
                    <a:gd name="T86" fmla="*/ 1 w 415"/>
                    <a:gd name="T87" fmla="*/ 1 h 350"/>
                    <a:gd name="T88" fmla="*/ 1 w 415"/>
                    <a:gd name="T89" fmla="*/ 1 h 3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415" h="350">
                      <a:moveTo>
                        <a:pt x="8" y="12"/>
                      </a:moveTo>
                      <a:lnTo>
                        <a:pt x="1" y="32"/>
                      </a:lnTo>
                      <a:lnTo>
                        <a:pt x="0" y="53"/>
                      </a:lnTo>
                      <a:lnTo>
                        <a:pt x="3" y="78"/>
                      </a:lnTo>
                      <a:lnTo>
                        <a:pt x="8" y="103"/>
                      </a:lnTo>
                      <a:lnTo>
                        <a:pt x="18" y="130"/>
                      </a:lnTo>
                      <a:lnTo>
                        <a:pt x="34" y="158"/>
                      </a:lnTo>
                      <a:lnTo>
                        <a:pt x="51" y="185"/>
                      </a:lnTo>
                      <a:lnTo>
                        <a:pt x="73" y="211"/>
                      </a:lnTo>
                      <a:lnTo>
                        <a:pt x="97" y="236"/>
                      </a:lnTo>
                      <a:lnTo>
                        <a:pt x="124" y="261"/>
                      </a:lnTo>
                      <a:lnTo>
                        <a:pt x="151" y="282"/>
                      </a:lnTo>
                      <a:lnTo>
                        <a:pt x="182" y="302"/>
                      </a:lnTo>
                      <a:lnTo>
                        <a:pt x="212" y="318"/>
                      </a:lnTo>
                      <a:lnTo>
                        <a:pt x="242" y="332"/>
                      </a:lnTo>
                      <a:lnTo>
                        <a:pt x="270" y="341"/>
                      </a:lnTo>
                      <a:lnTo>
                        <a:pt x="299" y="346"/>
                      </a:lnTo>
                      <a:lnTo>
                        <a:pt x="325" y="350"/>
                      </a:lnTo>
                      <a:lnTo>
                        <a:pt x="349" y="346"/>
                      </a:lnTo>
                      <a:lnTo>
                        <a:pt x="371" y="341"/>
                      </a:lnTo>
                      <a:lnTo>
                        <a:pt x="388" y="332"/>
                      </a:lnTo>
                      <a:lnTo>
                        <a:pt x="402" y="318"/>
                      </a:lnTo>
                      <a:lnTo>
                        <a:pt x="412" y="302"/>
                      </a:lnTo>
                      <a:lnTo>
                        <a:pt x="406" y="309"/>
                      </a:lnTo>
                      <a:lnTo>
                        <a:pt x="396" y="314"/>
                      </a:lnTo>
                      <a:lnTo>
                        <a:pt x="382" y="316"/>
                      </a:lnTo>
                      <a:lnTo>
                        <a:pt x="365" y="313"/>
                      </a:lnTo>
                      <a:lnTo>
                        <a:pt x="343" y="307"/>
                      </a:lnTo>
                      <a:lnTo>
                        <a:pt x="321" y="300"/>
                      </a:lnTo>
                      <a:lnTo>
                        <a:pt x="295" y="288"/>
                      </a:lnTo>
                      <a:lnTo>
                        <a:pt x="268" y="275"/>
                      </a:lnTo>
                      <a:lnTo>
                        <a:pt x="239" y="259"/>
                      </a:lnTo>
                      <a:lnTo>
                        <a:pt x="210" y="240"/>
                      </a:lnTo>
                      <a:lnTo>
                        <a:pt x="182" y="220"/>
                      </a:lnTo>
                      <a:lnTo>
                        <a:pt x="153" y="199"/>
                      </a:lnTo>
                      <a:lnTo>
                        <a:pt x="126" y="178"/>
                      </a:lnTo>
                      <a:lnTo>
                        <a:pt x="100" y="154"/>
                      </a:lnTo>
                      <a:lnTo>
                        <a:pt x="76" y="131"/>
                      </a:lnTo>
                      <a:lnTo>
                        <a:pt x="56" y="110"/>
                      </a:lnTo>
                      <a:lnTo>
                        <a:pt x="38" y="89"/>
                      </a:lnTo>
                      <a:lnTo>
                        <a:pt x="24" y="69"/>
                      </a:lnTo>
                      <a:lnTo>
                        <a:pt x="14" y="51"/>
                      </a:lnTo>
                      <a:lnTo>
                        <a:pt x="8" y="35"/>
                      </a:lnTo>
                      <a:lnTo>
                        <a:pt x="5" y="23"/>
                      </a:lnTo>
                      <a:lnTo>
                        <a:pt x="8" y="12"/>
                      </a:lnTo>
                      <a:close/>
                      <a:moveTo>
                        <a:pt x="8" y="12"/>
                      </a:move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38" y="0"/>
                      </a:lnTo>
                      <a:lnTo>
                        <a:pt x="56" y="2"/>
                      </a:lnTo>
                      <a:lnTo>
                        <a:pt x="77" y="7"/>
                      </a:lnTo>
                      <a:lnTo>
                        <a:pt x="100" y="16"/>
                      </a:lnTo>
                      <a:lnTo>
                        <a:pt x="126" y="26"/>
                      </a:lnTo>
                      <a:lnTo>
                        <a:pt x="153" y="41"/>
                      </a:lnTo>
                      <a:lnTo>
                        <a:pt x="182" y="57"/>
                      </a:lnTo>
                      <a:lnTo>
                        <a:pt x="210" y="74"/>
                      </a:lnTo>
                      <a:lnTo>
                        <a:pt x="239" y="94"/>
                      </a:lnTo>
                      <a:lnTo>
                        <a:pt x="268" y="115"/>
                      </a:lnTo>
                      <a:lnTo>
                        <a:pt x="295" y="138"/>
                      </a:lnTo>
                      <a:lnTo>
                        <a:pt x="321" y="160"/>
                      </a:lnTo>
                      <a:lnTo>
                        <a:pt x="345" y="183"/>
                      </a:lnTo>
                      <a:lnTo>
                        <a:pt x="365" y="204"/>
                      </a:lnTo>
                      <a:lnTo>
                        <a:pt x="382" y="226"/>
                      </a:lnTo>
                      <a:lnTo>
                        <a:pt x="396" y="245"/>
                      </a:lnTo>
                      <a:lnTo>
                        <a:pt x="406" y="263"/>
                      </a:lnTo>
                      <a:lnTo>
                        <a:pt x="412" y="279"/>
                      </a:lnTo>
                      <a:lnTo>
                        <a:pt x="415" y="291"/>
                      </a:lnTo>
                      <a:lnTo>
                        <a:pt x="412" y="302"/>
                      </a:lnTo>
                      <a:lnTo>
                        <a:pt x="406" y="309"/>
                      </a:lnTo>
                      <a:lnTo>
                        <a:pt x="396" y="314"/>
                      </a:lnTo>
                      <a:lnTo>
                        <a:pt x="382" y="316"/>
                      </a:lnTo>
                      <a:lnTo>
                        <a:pt x="365" y="313"/>
                      </a:lnTo>
                      <a:lnTo>
                        <a:pt x="343" y="307"/>
                      </a:lnTo>
                      <a:lnTo>
                        <a:pt x="321" y="300"/>
                      </a:lnTo>
                      <a:lnTo>
                        <a:pt x="295" y="288"/>
                      </a:lnTo>
                      <a:lnTo>
                        <a:pt x="268" y="275"/>
                      </a:lnTo>
                      <a:lnTo>
                        <a:pt x="239" y="259"/>
                      </a:lnTo>
                      <a:lnTo>
                        <a:pt x="210" y="240"/>
                      </a:lnTo>
                      <a:lnTo>
                        <a:pt x="182" y="220"/>
                      </a:lnTo>
                      <a:lnTo>
                        <a:pt x="153" y="199"/>
                      </a:lnTo>
                      <a:lnTo>
                        <a:pt x="126" y="178"/>
                      </a:lnTo>
                      <a:lnTo>
                        <a:pt x="100" y="154"/>
                      </a:lnTo>
                      <a:lnTo>
                        <a:pt x="76" y="131"/>
                      </a:lnTo>
                      <a:lnTo>
                        <a:pt x="56" y="110"/>
                      </a:lnTo>
                      <a:lnTo>
                        <a:pt x="38" y="89"/>
                      </a:lnTo>
                      <a:lnTo>
                        <a:pt x="24" y="69"/>
                      </a:lnTo>
                      <a:lnTo>
                        <a:pt x="14" y="51"/>
                      </a:lnTo>
                      <a:lnTo>
                        <a:pt x="8" y="35"/>
                      </a:lnTo>
                      <a:lnTo>
                        <a:pt x="5" y="23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85" name="Line 424"/>
                <p:cNvSpPr>
                  <a:spLocks noChangeShapeType="1"/>
                </p:cNvSpPr>
                <p:nvPr/>
              </p:nvSpPr>
              <p:spPr bwMode="auto">
                <a:xfrm flipH="1" flipV="1">
                  <a:off x="2285" y="2824"/>
                  <a:ext cx="136" cy="2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86" name="Line 425"/>
                <p:cNvSpPr>
                  <a:spLocks noChangeShapeType="1"/>
                </p:cNvSpPr>
                <p:nvPr/>
              </p:nvSpPr>
              <p:spPr bwMode="auto">
                <a:xfrm flipH="1">
                  <a:off x="2372" y="2826"/>
                  <a:ext cx="49" cy="102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87" name="Line 426"/>
                <p:cNvSpPr>
                  <a:spLocks noChangeShapeType="1"/>
                </p:cNvSpPr>
                <p:nvPr/>
              </p:nvSpPr>
              <p:spPr bwMode="auto">
                <a:xfrm>
                  <a:off x="2421" y="2826"/>
                  <a:ext cx="67" cy="14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888" name="Freeform 427"/>
                <p:cNvSpPr>
                  <a:spLocks/>
                </p:cNvSpPr>
                <p:nvPr/>
              </p:nvSpPr>
              <p:spPr bwMode="auto">
                <a:xfrm>
                  <a:off x="2349" y="2902"/>
                  <a:ext cx="51" cy="40"/>
                </a:xfrm>
                <a:custGeom>
                  <a:avLst/>
                  <a:gdLst>
                    <a:gd name="T0" fmla="*/ 0 w 101"/>
                    <a:gd name="T1" fmla="*/ 1 h 80"/>
                    <a:gd name="T2" fmla="*/ 1 w 101"/>
                    <a:gd name="T3" fmla="*/ 0 h 80"/>
                    <a:gd name="T4" fmla="*/ 1 w 101"/>
                    <a:gd name="T5" fmla="*/ 1 h 80"/>
                    <a:gd name="T6" fmla="*/ 1 w 101"/>
                    <a:gd name="T7" fmla="*/ 1 h 80"/>
                    <a:gd name="T8" fmla="*/ 1 w 101"/>
                    <a:gd name="T9" fmla="*/ 1 h 80"/>
                    <a:gd name="T10" fmla="*/ 1 w 101"/>
                    <a:gd name="T11" fmla="*/ 1 h 80"/>
                    <a:gd name="T12" fmla="*/ 2 w 101"/>
                    <a:gd name="T13" fmla="*/ 1 h 80"/>
                    <a:gd name="T14" fmla="*/ 2 w 101"/>
                    <a:gd name="T15" fmla="*/ 1 h 80"/>
                    <a:gd name="T16" fmla="*/ 2 w 101"/>
                    <a:gd name="T17" fmla="*/ 1 h 80"/>
                    <a:gd name="T18" fmla="*/ 2 w 101"/>
                    <a:gd name="T19" fmla="*/ 1 h 80"/>
                    <a:gd name="T20" fmla="*/ 2 w 101"/>
                    <a:gd name="T21" fmla="*/ 2 h 80"/>
                    <a:gd name="T22" fmla="*/ 2 w 101"/>
                    <a:gd name="T23" fmla="*/ 2 h 80"/>
                    <a:gd name="T24" fmla="*/ 2 w 101"/>
                    <a:gd name="T25" fmla="*/ 2 h 80"/>
                    <a:gd name="T26" fmla="*/ 2 w 101"/>
                    <a:gd name="T27" fmla="*/ 2 h 80"/>
                    <a:gd name="T28" fmla="*/ 2 w 101"/>
                    <a:gd name="T29" fmla="*/ 2 h 80"/>
                    <a:gd name="T30" fmla="*/ 2 w 101"/>
                    <a:gd name="T31" fmla="*/ 2 h 80"/>
                    <a:gd name="T32" fmla="*/ 1 w 101"/>
                    <a:gd name="T33" fmla="*/ 1 h 80"/>
                    <a:gd name="T34" fmla="*/ 1 w 101"/>
                    <a:gd name="T35" fmla="*/ 1 h 80"/>
                    <a:gd name="T36" fmla="*/ 1 w 101"/>
                    <a:gd name="T37" fmla="*/ 1 h 80"/>
                    <a:gd name="T38" fmla="*/ 1 w 101"/>
                    <a:gd name="T39" fmla="*/ 1 h 80"/>
                    <a:gd name="T40" fmla="*/ 1 w 101"/>
                    <a:gd name="T41" fmla="*/ 1 h 80"/>
                    <a:gd name="T42" fmla="*/ 0 w 101"/>
                    <a:gd name="T43" fmla="*/ 1 h 80"/>
                    <a:gd name="T44" fmla="*/ 0 w 101"/>
                    <a:gd name="T45" fmla="*/ 1 h 8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01" h="80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13" y="1"/>
                      </a:lnTo>
                      <a:lnTo>
                        <a:pt x="24" y="3"/>
                      </a:lnTo>
                      <a:lnTo>
                        <a:pt x="37" y="10"/>
                      </a:lnTo>
                      <a:lnTo>
                        <a:pt x="51" y="19"/>
                      </a:lnTo>
                      <a:lnTo>
                        <a:pt x="66" y="30"/>
                      </a:lnTo>
                      <a:lnTo>
                        <a:pt x="79" y="40"/>
                      </a:lnTo>
                      <a:lnTo>
                        <a:pt x="90" y="51"/>
                      </a:lnTo>
                      <a:lnTo>
                        <a:pt x="97" y="62"/>
                      </a:lnTo>
                      <a:lnTo>
                        <a:pt x="101" y="71"/>
                      </a:lnTo>
                      <a:lnTo>
                        <a:pt x="101" y="76"/>
                      </a:lnTo>
                      <a:lnTo>
                        <a:pt x="97" y="80"/>
                      </a:lnTo>
                      <a:lnTo>
                        <a:pt x="90" y="78"/>
                      </a:lnTo>
                      <a:lnTo>
                        <a:pt x="79" y="74"/>
                      </a:lnTo>
                      <a:lnTo>
                        <a:pt x="66" y="69"/>
                      </a:lnTo>
                      <a:lnTo>
                        <a:pt x="51" y="60"/>
                      </a:lnTo>
                      <a:lnTo>
                        <a:pt x="37" y="49"/>
                      </a:lnTo>
                      <a:lnTo>
                        <a:pt x="23" y="39"/>
                      </a:lnTo>
                      <a:lnTo>
                        <a:pt x="13" y="28"/>
                      </a:lnTo>
                      <a:lnTo>
                        <a:pt x="4" y="17"/>
                      </a:lnTo>
                      <a:lnTo>
                        <a:pt x="0" y="8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pic>
            <p:nvPicPr>
              <p:cNvPr id="72721" name="Picture 429" descr="MMj03957750000[1]"/>
              <p:cNvPicPr>
                <a:picLocks noChangeAspect="1" noChangeArrowheads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1588" y="4649788"/>
                <a:ext cx="561975" cy="479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28" name="Line 434"/>
              <p:cNvSpPr>
                <a:spLocks noChangeShapeType="1"/>
              </p:cNvSpPr>
              <p:nvPr/>
            </p:nvSpPr>
            <p:spPr bwMode="auto">
              <a:xfrm>
                <a:off x="1708150" y="4627563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7429" name="Line 435"/>
              <p:cNvSpPr>
                <a:spLocks noChangeShapeType="1"/>
              </p:cNvSpPr>
              <p:nvPr/>
            </p:nvSpPr>
            <p:spPr bwMode="auto">
              <a:xfrm>
                <a:off x="1708150" y="4627563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7430" name="Line 436"/>
              <p:cNvSpPr>
                <a:spLocks noChangeShapeType="1"/>
              </p:cNvSpPr>
              <p:nvPr/>
            </p:nvSpPr>
            <p:spPr bwMode="auto">
              <a:xfrm>
                <a:off x="1639888" y="5264150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72726" name="Group 506"/>
              <p:cNvGrpSpPr>
                <a:grpSpLocks/>
              </p:cNvGrpSpPr>
              <p:nvPr/>
            </p:nvGrpSpPr>
            <p:grpSpPr bwMode="auto">
              <a:xfrm flipH="1">
                <a:off x="977900" y="5140325"/>
                <a:ext cx="501650" cy="512763"/>
                <a:chOff x="2839" y="3501"/>
                <a:chExt cx="755" cy="803"/>
              </a:xfrm>
            </p:grpSpPr>
            <p:pic>
              <p:nvPicPr>
                <p:cNvPr id="72873" name="Picture 507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874" name="Freeform 508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72729" name="Group 631"/>
              <p:cNvGrpSpPr>
                <a:grpSpLocks/>
              </p:cNvGrpSpPr>
              <p:nvPr/>
            </p:nvGrpSpPr>
            <p:grpSpPr bwMode="auto">
              <a:xfrm>
                <a:off x="3308350" y="4614863"/>
                <a:ext cx="585788" cy="419100"/>
                <a:chOff x="5096" y="2218"/>
                <a:chExt cx="369" cy="264"/>
              </a:xfrm>
            </p:grpSpPr>
            <p:grpSp>
              <p:nvGrpSpPr>
                <p:cNvPr id="72806" name="Group 622"/>
                <p:cNvGrpSpPr>
                  <a:grpSpLocks/>
                </p:cNvGrpSpPr>
                <p:nvPr/>
              </p:nvGrpSpPr>
              <p:grpSpPr bwMode="auto">
                <a:xfrm>
                  <a:off x="5096" y="2218"/>
                  <a:ext cx="327" cy="81"/>
                  <a:chOff x="2199" y="955"/>
                  <a:chExt cx="2547" cy="506"/>
                </a:xfrm>
              </p:grpSpPr>
              <p:sp>
                <p:nvSpPr>
                  <p:cNvPr id="72809" name="Freeform 623"/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810" name="Freeform 624"/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811" name="Freeform 625"/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812" name="Freeform 626"/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813" name="Freeform 627"/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814" name="Freeform 628"/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  <p:pic>
              <p:nvPicPr>
                <p:cNvPr id="72807" name="Picture 629" descr="access_point_stylized_small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2" y="2250"/>
                  <a:ext cx="273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2808" name="Picture 630" descr="access_point_stylized_small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5" y="2251"/>
                  <a:ext cx="2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2730" name="Group 633"/>
              <p:cNvGrpSpPr>
                <a:grpSpLocks/>
              </p:cNvGrpSpPr>
              <p:nvPr/>
            </p:nvGrpSpPr>
            <p:grpSpPr bwMode="auto">
              <a:xfrm>
                <a:off x="3009900" y="5040313"/>
                <a:ext cx="635000" cy="485775"/>
                <a:chOff x="3061" y="2530"/>
                <a:chExt cx="400" cy="306"/>
              </a:xfrm>
            </p:grpSpPr>
            <p:grpSp>
              <p:nvGrpSpPr>
                <p:cNvPr id="72775" name="Group 634"/>
                <p:cNvGrpSpPr>
                  <a:grpSpLocks/>
                </p:cNvGrpSpPr>
                <p:nvPr/>
              </p:nvGrpSpPr>
              <p:grpSpPr bwMode="auto">
                <a:xfrm>
                  <a:off x="3061" y="2530"/>
                  <a:ext cx="327" cy="81"/>
                  <a:chOff x="2199" y="955"/>
                  <a:chExt cx="2547" cy="506"/>
                </a:xfrm>
              </p:grpSpPr>
              <p:sp>
                <p:nvSpPr>
                  <p:cNvPr id="72800" name="Freeform 635"/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801" name="Freeform 636"/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802" name="Freeform 637"/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803" name="Freeform 638"/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804" name="Freeform 639"/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805" name="Freeform 640"/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  <p:pic>
              <p:nvPicPr>
                <p:cNvPr id="72776" name="Picture 641" descr="laptop_keyboard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3109" y="2736"/>
                  <a:ext cx="245" cy="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77" name="Freeform 642"/>
                <p:cNvSpPr>
                  <a:spLocks/>
                </p:cNvSpPr>
                <p:nvPr/>
              </p:nvSpPr>
              <p:spPr bwMode="auto">
                <a:xfrm>
                  <a:off x="3190" y="2638"/>
                  <a:ext cx="197" cy="131"/>
                </a:xfrm>
                <a:custGeom>
                  <a:avLst/>
                  <a:gdLst>
                    <a:gd name="T0" fmla="*/ 0 w 2982"/>
                    <a:gd name="T1" fmla="*/ 0 h 2442"/>
                    <a:gd name="T2" fmla="*/ 0 w 2982"/>
                    <a:gd name="T3" fmla="*/ 0 h 2442"/>
                    <a:gd name="T4" fmla="*/ 0 w 2982"/>
                    <a:gd name="T5" fmla="*/ 0 h 2442"/>
                    <a:gd name="T6" fmla="*/ 0 w 2982"/>
                    <a:gd name="T7" fmla="*/ 0 h 2442"/>
                    <a:gd name="T8" fmla="*/ 0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pic>
              <p:nvPicPr>
                <p:cNvPr id="72778" name="Picture 643" descr="scree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00" y="2641"/>
                  <a:ext cx="179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79" name="Freeform 644"/>
                <p:cNvSpPr>
                  <a:spLocks/>
                </p:cNvSpPr>
                <p:nvPr/>
              </p:nvSpPr>
              <p:spPr bwMode="auto">
                <a:xfrm>
                  <a:off x="3226" y="2634"/>
                  <a:ext cx="167" cy="25"/>
                </a:xfrm>
                <a:custGeom>
                  <a:avLst/>
                  <a:gdLst>
                    <a:gd name="T0" fmla="*/ 0 w 2528"/>
                    <a:gd name="T1" fmla="*/ 0 h 455"/>
                    <a:gd name="T2" fmla="*/ 0 w 2528"/>
                    <a:gd name="T3" fmla="*/ 0 h 455"/>
                    <a:gd name="T4" fmla="*/ 0 w 2528"/>
                    <a:gd name="T5" fmla="*/ 0 h 455"/>
                    <a:gd name="T6" fmla="*/ 0 w 2528"/>
                    <a:gd name="T7" fmla="*/ 0 h 455"/>
                    <a:gd name="T8" fmla="*/ 0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80" name="Freeform 645"/>
                <p:cNvSpPr>
                  <a:spLocks/>
                </p:cNvSpPr>
                <p:nvPr/>
              </p:nvSpPr>
              <p:spPr bwMode="auto">
                <a:xfrm>
                  <a:off x="3189" y="2634"/>
                  <a:ext cx="46" cy="102"/>
                </a:xfrm>
                <a:custGeom>
                  <a:avLst/>
                  <a:gdLst>
                    <a:gd name="T0" fmla="*/ 0 w 702"/>
                    <a:gd name="T1" fmla="*/ 0 h 1893"/>
                    <a:gd name="T2" fmla="*/ 0 w 702"/>
                    <a:gd name="T3" fmla="*/ 0 h 1893"/>
                    <a:gd name="T4" fmla="*/ 0 w 702"/>
                    <a:gd name="T5" fmla="*/ 0 h 1893"/>
                    <a:gd name="T6" fmla="*/ 0 w 702"/>
                    <a:gd name="T7" fmla="*/ 0 h 1893"/>
                    <a:gd name="T8" fmla="*/ 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81" name="Freeform 646"/>
                <p:cNvSpPr>
                  <a:spLocks/>
                </p:cNvSpPr>
                <p:nvPr/>
              </p:nvSpPr>
              <p:spPr bwMode="auto">
                <a:xfrm>
                  <a:off x="3342" y="2652"/>
                  <a:ext cx="50" cy="117"/>
                </a:xfrm>
                <a:custGeom>
                  <a:avLst/>
                  <a:gdLst>
                    <a:gd name="T0" fmla="*/ 0 w 756"/>
                    <a:gd name="T1" fmla="*/ 0 h 2184"/>
                    <a:gd name="T2" fmla="*/ 0 w 756"/>
                    <a:gd name="T3" fmla="*/ 0 h 2184"/>
                    <a:gd name="T4" fmla="*/ 0 w 756"/>
                    <a:gd name="T5" fmla="*/ 0 h 2184"/>
                    <a:gd name="T6" fmla="*/ 0 w 756"/>
                    <a:gd name="T7" fmla="*/ 0 h 2184"/>
                    <a:gd name="T8" fmla="*/ 0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82" name="Freeform 647"/>
                <p:cNvSpPr>
                  <a:spLocks/>
                </p:cNvSpPr>
                <p:nvPr/>
              </p:nvSpPr>
              <p:spPr bwMode="auto">
                <a:xfrm>
                  <a:off x="3188" y="2730"/>
                  <a:ext cx="183" cy="40"/>
                </a:xfrm>
                <a:custGeom>
                  <a:avLst/>
                  <a:gdLst>
                    <a:gd name="T0" fmla="*/ 0 w 2773"/>
                    <a:gd name="T1" fmla="*/ 0 h 738"/>
                    <a:gd name="T2" fmla="*/ 0 w 2773"/>
                    <a:gd name="T3" fmla="*/ 0 h 738"/>
                    <a:gd name="T4" fmla="*/ 0 w 2773"/>
                    <a:gd name="T5" fmla="*/ 0 h 738"/>
                    <a:gd name="T6" fmla="*/ 0 w 2773"/>
                    <a:gd name="T7" fmla="*/ 0 h 738"/>
                    <a:gd name="T8" fmla="*/ 0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83" name="Freeform 648"/>
                <p:cNvSpPr>
                  <a:spLocks/>
                </p:cNvSpPr>
                <p:nvPr/>
              </p:nvSpPr>
              <p:spPr bwMode="auto">
                <a:xfrm>
                  <a:off x="3347" y="2653"/>
                  <a:ext cx="47" cy="118"/>
                </a:xfrm>
                <a:custGeom>
                  <a:avLst/>
                  <a:gdLst>
                    <a:gd name="T0" fmla="*/ 0 w 637"/>
                    <a:gd name="T1" fmla="*/ 0 h 1659"/>
                    <a:gd name="T2" fmla="*/ 0 w 637"/>
                    <a:gd name="T3" fmla="*/ 0 h 1659"/>
                    <a:gd name="T4" fmla="*/ 0 w 637"/>
                    <a:gd name="T5" fmla="*/ 0 h 1659"/>
                    <a:gd name="T6" fmla="*/ 0 w 637"/>
                    <a:gd name="T7" fmla="*/ 0 h 1659"/>
                    <a:gd name="T8" fmla="*/ 0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84" name="Freeform 649"/>
                <p:cNvSpPr>
                  <a:spLocks/>
                </p:cNvSpPr>
                <p:nvPr/>
              </p:nvSpPr>
              <p:spPr bwMode="auto">
                <a:xfrm>
                  <a:off x="3188" y="2736"/>
                  <a:ext cx="163" cy="39"/>
                </a:xfrm>
                <a:custGeom>
                  <a:avLst/>
                  <a:gdLst>
                    <a:gd name="T0" fmla="*/ 0 w 2216"/>
                    <a:gd name="T1" fmla="*/ 0 h 550"/>
                    <a:gd name="T2" fmla="*/ 0 w 2216"/>
                    <a:gd name="T3" fmla="*/ 0 h 550"/>
                    <a:gd name="T4" fmla="*/ 0 w 2216"/>
                    <a:gd name="T5" fmla="*/ 0 h 550"/>
                    <a:gd name="T6" fmla="*/ 0 w 2216"/>
                    <a:gd name="T7" fmla="*/ 0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grpSp>
              <p:nvGrpSpPr>
                <p:cNvPr id="72785" name="Group 650"/>
                <p:cNvGrpSpPr>
                  <a:grpSpLocks/>
                </p:cNvGrpSpPr>
                <p:nvPr/>
              </p:nvGrpSpPr>
              <p:grpSpPr bwMode="auto">
                <a:xfrm>
                  <a:off x="3186" y="2777"/>
                  <a:ext cx="55" cy="24"/>
                  <a:chOff x="1740" y="2642"/>
                  <a:chExt cx="752" cy="327"/>
                </a:xfrm>
              </p:grpSpPr>
              <p:sp>
                <p:nvSpPr>
                  <p:cNvPr id="72794" name="Freeform 651"/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795" name="Freeform 652"/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796" name="Freeform 653"/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797" name="Freeform 654"/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798" name="Freeform 655"/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799" name="Freeform 656"/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  <p:sp>
              <p:nvSpPr>
                <p:cNvPr id="72786" name="Freeform 657"/>
                <p:cNvSpPr>
                  <a:spLocks/>
                </p:cNvSpPr>
                <p:nvPr/>
              </p:nvSpPr>
              <p:spPr bwMode="auto">
                <a:xfrm>
                  <a:off x="3280" y="2781"/>
                  <a:ext cx="67" cy="51"/>
                </a:xfrm>
                <a:custGeom>
                  <a:avLst/>
                  <a:gdLst>
                    <a:gd name="T0" fmla="*/ 0 w 990"/>
                    <a:gd name="T1" fmla="*/ 0 h 792"/>
                    <a:gd name="T2" fmla="*/ 0 w 990"/>
                    <a:gd name="T3" fmla="*/ 0 h 792"/>
                    <a:gd name="T4" fmla="*/ 0 w 990"/>
                    <a:gd name="T5" fmla="*/ 0 h 792"/>
                    <a:gd name="T6" fmla="*/ 0 w 990"/>
                    <a:gd name="T7" fmla="*/ 0 h 792"/>
                    <a:gd name="T8" fmla="*/ 0 w 990"/>
                    <a:gd name="T9" fmla="*/ 0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87" name="Freeform 658"/>
                <p:cNvSpPr>
                  <a:spLocks/>
                </p:cNvSpPr>
                <p:nvPr/>
              </p:nvSpPr>
              <p:spPr bwMode="auto">
                <a:xfrm>
                  <a:off x="3109" y="2785"/>
                  <a:ext cx="171" cy="4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0 h 723"/>
                    <a:gd name="T6" fmla="*/ 0 w 2532"/>
                    <a:gd name="T7" fmla="*/ 0 h 723"/>
                    <a:gd name="T8" fmla="*/ 0 w 2532"/>
                    <a:gd name="T9" fmla="*/ 0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88" name="Freeform 659"/>
                <p:cNvSpPr>
                  <a:spLocks/>
                </p:cNvSpPr>
                <p:nvPr/>
              </p:nvSpPr>
              <p:spPr bwMode="auto">
                <a:xfrm>
                  <a:off x="3110" y="2776"/>
                  <a:ext cx="1" cy="10"/>
                </a:xfrm>
                <a:custGeom>
                  <a:avLst/>
                  <a:gdLst>
                    <a:gd name="T0" fmla="*/ 0 w 26"/>
                    <a:gd name="T1" fmla="*/ 0 h 147"/>
                    <a:gd name="T2" fmla="*/ 0 w 26"/>
                    <a:gd name="T3" fmla="*/ 0 h 147"/>
                    <a:gd name="T4" fmla="*/ 0 w 26"/>
                    <a:gd name="T5" fmla="*/ 0 h 147"/>
                    <a:gd name="T6" fmla="*/ 0 w 26"/>
                    <a:gd name="T7" fmla="*/ 0 h 147"/>
                    <a:gd name="T8" fmla="*/ 0 w 26"/>
                    <a:gd name="T9" fmla="*/ 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89" name="Freeform 660"/>
                <p:cNvSpPr>
                  <a:spLocks/>
                </p:cNvSpPr>
                <p:nvPr/>
              </p:nvSpPr>
              <p:spPr bwMode="auto">
                <a:xfrm>
                  <a:off x="3110" y="2738"/>
                  <a:ext cx="79" cy="39"/>
                </a:xfrm>
                <a:custGeom>
                  <a:avLst/>
                  <a:gdLst>
                    <a:gd name="T0" fmla="*/ 0 w 1176"/>
                    <a:gd name="T1" fmla="*/ 0 h 606"/>
                    <a:gd name="T2" fmla="*/ 0 w 1176"/>
                    <a:gd name="T3" fmla="*/ 0 h 606"/>
                    <a:gd name="T4" fmla="*/ 0 w 1176"/>
                    <a:gd name="T5" fmla="*/ 0 h 606"/>
                    <a:gd name="T6" fmla="*/ 0 w 1176"/>
                    <a:gd name="T7" fmla="*/ 0 h 606"/>
                    <a:gd name="T8" fmla="*/ 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90" name="Freeform 661"/>
                <p:cNvSpPr>
                  <a:spLocks/>
                </p:cNvSpPr>
                <p:nvPr/>
              </p:nvSpPr>
              <p:spPr bwMode="auto">
                <a:xfrm>
                  <a:off x="3115" y="2778"/>
                  <a:ext cx="162" cy="4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0 h 723"/>
                    <a:gd name="T6" fmla="*/ 0 w 2532"/>
                    <a:gd name="T7" fmla="*/ 0 h 723"/>
                    <a:gd name="T8" fmla="*/ 0 w 2532"/>
                    <a:gd name="T9" fmla="*/ 0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91" name="Freeform 662"/>
                <p:cNvSpPr>
                  <a:spLocks/>
                </p:cNvSpPr>
                <p:nvPr/>
              </p:nvSpPr>
              <p:spPr bwMode="auto">
                <a:xfrm flipV="1">
                  <a:off x="3277" y="2775"/>
                  <a:ext cx="66" cy="47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0 h 723"/>
                    <a:gd name="T6" fmla="*/ 0 w 2532"/>
                    <a:gd name="T7" fmla="*/ 0 h 723"/>
                    <a:gd name="T8" fmla="*/ 0 w 2532"/>
                    <a:gd name="T9" fmla="*/ 0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92" name="Freeform 663"/>
                <p:cNvSpPr>
                  <a:spLocks/>
                </p:cNvSpPr>
                <p:nvPr/>
              </p:nvSpPr>
              <p:spPr bwMode="auto">
                <a:xfrm>
                  <a:off x="3382" y="2736"/>
                  <a:ext cx="1" cy="10"/>
                </a:xfrm>
                <a:custGeom>
                  <a:avLst/>
                  <a:gdLst>
                    <a:gd name="T0" fmla="*/ 0 w 26"/>
                    <a:gd name="T1" fmla="*/ 0 h 147"/>
                    <a:gd name="T2" fmla="*/ 0 w 26"/>
                    <a:gd name="T3" fmla="*/ 0 h 147"/>
                    <a:gd name="T4" fmla="*/ 0 w 26"/>
                    <a:gd name="T5" fmla="*/ 0 h 147"/>
                    <a:gd name="T6" fmla="*/ 0 w 26"/>
                    <a:gd name="T7" fmla="*/ 0 h 147"/>
                    <a:gd name="T8" fmla="*/ 0 w 26"/>
                    <a:gd name="T9" fmla="*/ 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93" name="Freeform 664"/>
                <p:cNvSpPr>
                  <a:spLocks/>
                </p:cNvSpPr>
                <p:nvPr/>
              </p:nvSpPr>
              <p:spPr bwMode="auto">
                <a:xfrm>
                  <a:off x="3382" y="2698"/>
                  <a:ext cx="79" cy="39"/>
                </a:xfrm>
                <a:custGeom>
                  <a:avLst/>
                  <a:gdLst>
                    <a:gd name="T0" fmla="*/ 0 w 1176"/>
                    <a:gd name="T1" fmla="*/ 0 h 606"/>
                    <a:gd name="T2" fmla="*/ 0 w 1176"/>
                    <a:gd name="T3" fmla="*/ 0 h 606"/>
                    <a:gd name="T4" fmla="*/ 0 w 1176"/>
                    <a:gd name="T5" fmla="*/ 0 h 606"/>
                    <a:gd name="T6" fmla="*/ 0 w 1176"/>
                    <a:gd name="T7" fmla="*/ 0 h 606"/>
                    <a:gd name="T8" fmla="*/ 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72731" name="Group 665"/>
              <p:cNvGrpSpPr>
                <a:grpSpLocks/>
              </p:cNvGrpSpPr>
              <p:nvPr/>
            </p:nvGrpSpPr>
            <p:grpSpPr bwMode="auto">
              <a:xfrm>
                <a:off x="3492500" y="5095875"/>
                <a:ext cx="635000" cy="485775"/>
                <a:chOff x="3061" y="2530"/>
                <a:chExt cx="400" cy="306"/>
              </a:xfrm>
            </p:grpSpPr>
            <p:grpSp>
              <p:nvGrpSpPr>
                <p:cNvPr id="72744" name="Group 666"/>
                <p:cNvGrpSpPr>
                  <a:grpSpLocks/>
                </p:cNvGrpSpPr>
                <p:nvPr/>
              </p:nvGrpSpPr>
              <p:grpSpPr bwMode="auto">
                <a:xfrm>
                  <a:off x="3061" y="2530"/>
                  <a:ext cx="327" cy="81"/>
                  <a:chOff x="2199" y="955"/>
                  <a:chExt cx="2547" cy="506"/>
                </a:xfrm>
              </p:grpSpPr>
              <p:sp>
                <p:nvSpPr>
                  <p:cNvPr id="72769" name="Freeform 667"/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770" name="Freeform 668"/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771" name="Freeform 669"/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772" name="Freeform 670"/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773" name="Freeform 671"/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774" name="Freeform 672"/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  <p:pic>
              <p:nvPicPr>
                <p:cNvPr id="72745" name="Picture 673" descr="laptop_keyboard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3109" y="2736"/>
                  <a:ext cx="245" cy="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46" name="Freeform 674"/>
                <p:cNvSpPr>
                  <a:spLocks/>
                </p:cNvSpPr>
                <p:nvPr/>
              </p:nvSpPr>
              <p:spPr bwMode="auto">
                <a:xfrm>
                  <a:off x="3190" y="2638"/>
                  <a:ext cx="197" cy="131"/>
                </a:xfrm>
                <a:custGeom>
                  <a:avLst/>
                  <a:gdLst>
                    <a:gd name="T0" fmla="*/ 0 w 2982"/>
                    <a:gd name="T1" fmla="*/ 0 h 2442"/>
                    <a:gd name="T2" fmla="*/ 0 w 2982"/>
                    <a:gd name="T3" fmla="*/ 0 h 2442"/>
                    <a:gd name="T4" fmla="*/ 0 w 2982"/>
                    <a:gd name="T5" fmla="*/ 0 h 2442"/>
                    <a:gd name="T6" fmla="*/ 0 w 2982"/>
                    <a:gd name="T7" fmla="*/ 0 h 2442"/>
                    <a:gd name="T8" fmla="*/ 0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pic>
              <p:nvPicPr>
                <p:cNvPr id="72747" name="Picture 675" descr="scree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00" y="2641"/>
                  <a:ext cx="179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48" name="Freeform 676"/>
                <p:cNvSpPr>
                  <a:spLocks/>
                </p:cNvSpPr>
                <p:nvPr/>
              </p:nvSpPr>
              <p:spPr bwMode="auto">
                <a:xfrm>
                  <a:off x="3226" y="2634"/>
                  <a:ext cx="167" cy="25"/>
                </a:xfrm>
                <a:custGeom>
                  <a:avLst/>
                  <a:gdLst>
                    <a:gd name="T0" fmla="*/ 0 w 2528"/>
                    <a:gd name="T1" fmla="*/ 0 h 455"/>
                    <a:gd name="T2" fmla="*/ 0 w 2528"/>
                    <a:gd name="T3" fmla="*/ 0 h 455"/>
                    <a:gd name="T4" fmla="*/ 0 w 2528"/>
                    <a:gd name="T5" fmla="*/ 0 h 455"/>
                    <a:gd name="T6" fmla="*/ 0 w 2528"/>
                    <a:gd name="T7" fmla="*/ 0 h 455"/>
                    <a:gd name="T8" fmla="*/ 0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49" name="Freeform 677"/>
                <p:cNvSpPr>
                  <a:spLocks/>
                </p:cNvSpPr>
                <p:nvPr/>
              </p:nvSpPr>
              <p:spPr bwMode="auto">
                <a:xfrm>
                  <a:off x="3189" y="2634"/>
                  <a:ext cx="46" cy="102"/>
                </a:xfrm>
                <a:custGeom>
                  <a:avLst/>
                  <a:gdLst>
                    <a:gd name="T0" fmla="*/ 0 w 702"/>
                    <a:gd name="T1" fmla="*/ 0 h 1893"/>
                    <a:gd name="T2" fmla="*/ 0 w 702"/>
                    <a:gd name="T3" fmla="*/ 0 h 1893"/>
                    <a:gd name="T4" fmla="*/ 0 w 702"/>
                    <a:gd name="T5" fmla="*/ 0 h 1893"/>
                    <a:gd name="T6" fmla="*/ 0 w 702"/>
                    <a:gd name="T7" fmla="*/ 0 h 1893"/>
                    <a:gd name="T8" fmla="*/ 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50" name="Freeform 678"/>
                <p:cNvSpPr>
                  <a:spLocks/>
                </p:cNvSpPr>
                <p:nvPr/>
              </p:nvSpPr>
              <p:spPr bwMode="auto">
                <a:xfrm>
                  <a:off x="3342" y="2652"/>
                  <a:ext cx="50" cy="117"/>
                </a:xfrm>
                <a:custGeom>
                  <a:avLst/>
                  <a:gdLst>
                    <a:gd name="T0" fmla="*/ 0 w 756"/>
                    <a:gd name="T1" fmla="*/ 0 h 2184"/>
                    <a:gd name="T2" fmla="*/ 0 w 756"/>
                    <a:gd name="T3" fmla="*/ 0 h 2184"/>
                    <a:gd name="T4" fmla="*/ 0 w 756"/>
                    <a:gd name="T5" fmla="*/ 0 h 2184"/>
                    <a:gd name="T6" fmla="*/ 0 w 756"/>
                    <a:gd name="T7" fmla="*/ 0 h 2184"/>
                    <a:gd name="T8" fmla="*/ 0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51" name="Freeform 679"/>
                <p:cNvSpPr>
                  <a:spLocks/>
                </p:cNvSpPr>
                <p:nvPr/>
              </p:nvSpPr>
              <p:spPr bwMode="auto">
                <a:xfrm>
                  <a:off x="3188" y="2730"/>
                  <a:ext cx="183" cy="40"/>
                </a:xfrm>
                <a:custGeom>
                  <a:avLst/>
                  <a:gdLst>
                    <a:gd name="T0" fmla="*/ 0 w 2773"/>
                    <a:gd name="T1" fmla="*/ 0 h 738"/>
                    <a:gd name="T2" fmla="*/ 0 w 2773"/>
                    <a:gd name="T3" fmla="*/ 0 h 738"/>
                    <a:gd name="T4" fmla="*/ 0 w 2773"/>
                    <a:gd name="T5" fmla="*/ 0 h 738"/>
                    <a:gd name="T6" fmla="*/ 0 w 2773"/>
                    <a:gd name="T7" fmla="*/ 0 h 738"/>
                    <a:gd name="T8" fmla="*/ 0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52" name="Freeform 680"/>
                <p:cNvSpPr>
                  <a:spLocks/>
                </p:cNvSpPr>
                <p:nvPr/>
              </p:nvSpPr>
              <p:spPr bwMode="auto">
                <a:xfrm>
                  <a:off x="3347" y="2653"/>
                  <a:ext cx="47" cy="118"/>
                </a:xfrm>
                <a:custGeom>
                  <a:avLst/>
                  <a:gdLst>
                    <a:gd name="T0" fmla="*/ 0 w 637"/>
                    <a:gd name="T1" fmla="*/ 0 h 1659"/>
                    <a:gd name="T2" fmla="*/ 0 w 637"/>
                    <a:gd name="T3" fmla="*/ 0 h 1659"/>
                    <a:gd name="T4" fmla="*/ 0 w 637"/>
                    <a:gd name="T5" fmla="*/ 0 h 1659"/>
                    <a:gd name="T6" fmla="*/ 0 w 637"/>
                    <a:gd name="T7" fmla="*/ 0 h 1659"/>
                    <a:gd name="T8" fmla="*/ 0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53" name="Freeform 681"/>
                <p:cNvSpPr>
                  <a:spLocks/>
                </p:cNvSpPr>
                <p:nvPr/>
              </p:nvSpPr>
              <p:spPr bwMode="auto">
                <a:xfrm>
                  <a:off x="3188" y="2736"/>
                  <a:ext cx="163" cy="39"/>
                </a:xfrm>
                <a:custGeom>
                  <a:avLst/>
                  <a:gdLst>
                    <a:gd name="T0" fmla="*/ 0 w 2216"/>
                    <a:gd name="T1" fmla="*/ 0 h 550"/>
                    <a:gd name="T2" fmla="*/ 0 w 2216"/>
                    <a:gd name="T3" fmla="*/ 0 h 550"/>
                    <a:gd name="T4" fmla="*/ 0 w 2216"/>
                    <a:gd name="T5" fmla="*/ 0 h 550"/>
                    <a:gd name="T6" fmla="*/ 0 w 2216"/>
                    <a:gd name="T7" fmla="*/ 0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grpSp>
              <p:nvGrpSpPr>
                <p:cNvPr id="72754" name="Group 682"/>
                <p:cNvGrpSpPr>
                  <a:grpSpLocks/>
                </p:cNvGrpSpPr>
                <p:nvPr/>
              </p:nvGrpSpPr>
              <p:grpSpPr bwMode="auto">
                <a:xfrm>
                  <a:off x="3186" y="2777"/>
                  <a:ext cx="55" cy="24"/>
                  <a:chOff x="1740" y="2642"/>
                  <a:chExt cx="752" cy="327"/>
                </a:xfrm>
              </p:grpSpPr>
              <p:sp>
                <p:nvSpPr>
                  <p:cNvPr id="72763" name="Freeform 683"/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764" name="Freeform 684"/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765" name="Freeform 685"/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766" name="Freeform 686"/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767" name="Freeform 687"/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72768" name="Freeform 688"/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  <p:sp>
              <p:nvSpPr>
                <p:cNvPr id="72755" name="Freeform 689"/>
                <p:cNvSpPr>
                  <a:spLocks/>
                </p:cNvSpPr>
                <p:nvPr/>
              </p:nvSpPr>
              <p:spPr bwMode="auto">
                <a:xfrm>
                  <a:off x="3280" y="2781"/>
                  <a:ext cx="67" cy="51"/>
                </a:xfrm>
                <a:custGeom>
                  <a:avLst/>
                  <a:gdLst>
                    <a:gd name="T0" fmla="*/ 0 w 990"/>
                    <a:gd name="T1" fmla="*/ 0 h 792"/>
                    <a:gd name="T2" fmla="*/ 0 w 990"/>
                    <a:gd name="T3" fmla="*/ 0 h 792"/>
                    <a:gd name="T4" fmla="*/ 0 w 990"/>
                    <a:gd name="T5" fmla="*/ 0 h 792"/>
                    <a:gd name="T6" fmla="*/ 0 w 990"/>
                    <a:gd name="T7" fmla="*/ 0 h 792"/>
                    <a:gd name="T8" fmla="*/ 0 w 990"/>
                    <a:gd name="T9" fmla="*/ 0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56" name="Freeform 690"/>
                <p:cNvSpPr>
                  <a:spLocks/>
                </p:cNvSpPr>
                <p:nvPr/>
              </p:nvSpPr>
              <p:spPr bwMode="auto">
                <a:xfrm>
                  <a:off x="3109" y="2785"/>
                  <a:ext cx="171" cy="4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0 h 723"/>
                    <a:gd name="T6" fmla="*/ 0 w 2532"/>
                    <a:gd name="T7" fmla="*/ 0 h 723"/>
                    <a:gd name="T8" fmla="*/ 0 w 2532"/>
                    <a:gd name="T9" fmla="*/ 0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57" name="Freeform 691"/>
                <p:cNvSpPr>
                  <a:spLocks/>
                </p:cNvSpPr>
                <p:nvPr/>
              </p:nvSpPr>
              <p:spPr bwMode="auto">
                <a:xfrm>
                  <a:off x="3110" y="2776"/>
                  <a:ext cx="1" cy="10"/>
                </a:xfrm>
                <a:custGeom>
                  <a:avLst/>
                  <a:gdLst>
                    <a:gd name="T0" fmla="*/ 0 w 26"/>
                    <a:gd name="T1" fmla="*/ 0 h 147"/>
                    <a:gd name="T2" fmla="*/ 0 w 26"/>
                    <a:gd name="T3" fmla="*/ 0 h 147"/>
                    <a:gd name="T4" fmla="*/ 0 w 26"/>
                    <a:gd name="T5" fmla="*/ 0 h 147"/>
                    <a:gd name="T6" fmla="*/ 0 w 26"/>
                    <a:gd name="T7" fmla="*/ 0 h 147"/>
                    <a:gd name="T8" fmla="*/ 0 w 26"/>
                    <a:gd name="T9" fmla="*/ 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58" name="Freeform 692"/>
                <p:cNvSpPr>
                  <a:spLocks/>
                </p:cNvSpPr>
                <p:nvPr/>
              </p:nvSpPr>
              <p:spPr bwMode="auto">
                <a:xfrm>
                  <a:off x="3110" y="2738"/>
                  <a:ext cx="79" cy="39"/>
                </a:xfrm>
                <a:custGeom>
                  <a:avLst/>
                  <a:gdLst>
                    <a:gd name="T0" fmla="*/ 0 w 1176"/>
                    <a:gd name="T1" fmla="*/ 0 h 606"/>
                    <a:gd name="T2" fmla="*/ 0 w 1176"/>
                    <a:gd name="T3" fmla="*/ 0 h 606"/>
                    <a:gd name="T4" fmla="*/ 0 w 1176"/>
                    <a:gd name="T5" fmla="*/ 0 h 606"/>
                    <a:gd name="T6" fmla="*/ 0 w 1176"/>
                    <a:gd name="T7" fmla="*/ 0 h 606"/>
                    <a:gd name="T8" fmla="*/ 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59" name="Freeform 693"/>
                <p:cNvSpPr>
                  <a:spLocks/>
                </p:cNvSpPr>
                <p:nvPr/>
              </p:nvSpPr>
              <p:spPr bwMode="auto">
                <a:xfrm>
                  <a:off x="3115" y="2778"/>
                  <a:ext cx="162" cy="4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0 h 723"/>
                    <a:gd name="T6" fmla="*/ 0 w 2532"/>
                    <a:gd name="T7" fmla="*/ 0 h 723"/>
                    <a:gd name="T8" fmla="*/ 0 w 2532"/>
                    <a:gd name="T9" fmla="*/ 0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60" name="Freeform 694"/>
                <p:cNvSpPr>
                  <a:spLocks/>
                </p:cNvSpPr>
                <p:nvPr/>
              </p:nvSpPr>
              <p:spPr bwMode="auto">
                <a:xfrm flipV="1">
                  <a:off x="3277" y="2775"/>
                  <a:ext cx="66" cy="47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0 h 723"/>
                    <a:gd name="T6" fmla="*/ 0 w 2532"/>
                    <a:gd name="T7" fmla="*/ 0 h 723"/>
                    <a:gd name="T8" fmla="*/ 0 w 2532"/>
                    <a:gd name="T9" fmla="*/ 0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61" name="Freeform 695"/>
                <p:cNvSpPr>
                  <a:spLocks/>
                </p:cNvSpPr>
                <p:nvPr/>
              </p:nvSpPr>
              <p:spPr bwMode="auto">
                <a:xfrm>
                  <a:off x="3382" y="2736"/>
                  <a:ext cx="1" cy="10"/>
                </a:xfrm>
                <a:custGeom>
                  <a:avLst/>
                  <a:gdLst>
                    <a:gd name="T0" fmla="*/ 0 w 26"/>
                    <a:gd name="T1" fmla="*/ 0 h 147"/>
                    <a:gd name="T2" fmla="*/ 0 w 26"/>
                    <a:gd name="T3" fmla="*/ 0 h 147"/>
                    <a:gd name="T4" fmla="*/ 0 w 26"/>
                    <a:gd name="T5" fmla="*/ 0 h 147"/>
                    <a:gd name="T6" fmla="*/ 0 w 26"/>
                    <a:gd name="T7" fmla="*/ 0 h 147"/>
                    <a:gd name="T8" fmla="*/ 0 w 26"/>
                    <a:gd name="T9" fmla="*/ 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72762" name="Freeform 696"/>
                <p:cNvSpPr>
                  <a:spLocks/>
                </p:cNvSpPr>
                <p:nvPr/>
              </p:nvSpPr>
              <p:spPr bwMode="auto">
                <a:xfrm>
                  <a:off x="3382" y="2698"/>
                  <a:ext cx="79" cy="39"/>
                </a:xfrm>
                <a:custGeom>
                  <a:avLst/>
                  <a:gdLst>
                    <a:gd name="T0" fmla="*/ 0 w 1176"/>
                    <a:gd name="T1" fmla="*/ 0 h 606"/>
                    <a:gd name="T2" fmla="*/ 0 w 1176"/>
                    <a:gd name="T3" fmla="*/ 0 h 606"/>
                    <a:gd name="T4" fmla="*/ 0 w 1176"/>
                    <a:gd name="T5" fmla="*/ 0 h 606"/>
                    <a:gd name="T6" fmla="*/ 0 w 1176"/>
                    <a:gd name="T7" fmla="*/ 0 h 606"/>
                    <a:gd name="T8" fmla="*/ 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72732" name="Group 699"/>
              <p:cNvGrpSpPr>
                <a:grpSpLocks/>
              </p:cNvGrpSpPr>
              <p:nvPr/>
            </p:nvGrpSpPr>
            <p:grpSpPr bwMode="auto">
              <a:xfrm flipH="1">
                <a:off x="1131888" y="4695825"/>
                <a:ext cx="501650" cy="512763"/>
                <a:chOff x="2839" y="3501"/>
                <a:chExt cx="755" cy="803"/>
              </a:xfrm>
            </p:grpSpPr>
            <p:pic>
              <p:nvPicPr>
                <p:cNvPr id="72742" name="Picture 70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43" name="Freeform 701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72734" name="Group 705"/>
              <p:cNvGrpSpPr>
                <a:grpSpLocks/>
              </p:cNvGrpSpPr>
              <p:nvPr/>
            </p:nvGrpSpPr>
            <p:grpSpPr bwMode="auto">
              <a:xfrm>
                <a:off x="1955800" y="4656138"/>
                <a:ext cx="501650" cy="512762"/>
                <a:chOff x="2839" y="3501"/>
                <a:chExt cx="755" cy="803"/>
              </a:xfrm>
            </p:grpSpPr>
            <p:pic>
              <p:nvPicPr>
                <p:cNvPr id="72738" name="Picture 70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39" name="Freeform 707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72735" name="Group 708"/>
              <p:cNvGrpSpPr>
                <a:grpSpLocks/>
              </p:cNvGrpSpPr>
              <p:nvPr/>
            </p:nvGrpSpPr>
            <p:grpSpPr bwMode="auto">
              <a:xfrm>
                <a:off x="1757363" y="5095875"/>
                <a:ext cx="501650" cy="512763"/>
                <a:chOff x="2839" y="3501"/>
                <a:chExt cx="755" cy="803"/>
              </a:xfrm>
            </p:grpSpPr>
            <p:pic>
              <p:nvPicPr>
                <p:cNvPr id="72736" name="Picture 70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37" name="Freeform 710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</p:grpSp>
      <p:sp>
        <p:nvSpPr>
          <p:cNvPr id="4" name="TextBox 3"/>
          <p:cNvSpPr txBox="1"/>
          <p:nvPr/>
        </p:nvSpPr>
        <p:spPr>
          <a:xfrm>
            <a:off x="6296390" y="3245995"/>
            <a:ext cx="25634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" charset="0"/>
              </a:rPr>
              <a:t>two or more simultaneous transmissions by nodes interfere</a:t>
            </a:r>
          </a:p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" charset="0"/>
              </a:rPr>
              <a:t> </a:t>
            </a:r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i="1" dirty="0">
                <a:solidFill>
                  <a:srgbClr val="CC0000"/>
                </a:solidFill>
                <a:latin typeface="Gill Sans MT" panose="020B0502020104020203" pitchFamily="34" charset="77"/>
                <a:ea typeface="Arial" charset="0"/>
              </a:rPr>
              <a:t>Collision</a:t>
            </a:r>
            <a:r>
              <a:rPr lang="en-US" dirty="0">
                <a:latin typeface="Gill Sans MT" panose="020B0502020104020203" pitchFamily="34" charset="77"/>
                <a:ea typeface="Arial" charset="0"/>
              </a:rPr>
              <a:t>: packets lost</a:t>
            </a:r>
          </a:p>
          <a:p>
            <a:pPr marL="285750" indent="-285750">
              <a:buFont typeface="Wingdings" charset="2"/>
              <a:buChar char="Ø"/>
              <a:defRPr/>
            </a:pPr>
            <a:endParaRPr lang="en-US" dirty="0">
              <a:solidFill>
                <a:srgbClr val="C00000"/>
              </a:solidFill>
              <a:latin typeface="Gill Sans MT" panose="020B0502020104020203" pitchFamily="34" charset="77"/>
              <a:ea typeface="Arial" charset="0"/>
            </a:endParaRPr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dirty="0">
                <a:solidFill>
                  <a:srgbClr val="C00000"/>
                </a:solidFill>
                <a:latin typeface="Gill Sans MT" panose="020B0502020104020203" pitchFamily="34" charset="77"/>
                <a:ea typeface="Arial" charset="0"/>
              </a:rPr>
              <a:t>Better models</a:t>
            </a:r>
            <a:r>
              <a:rPr lang="en-US" dirty="0">
                <a:latin typeface="Gill Sans MT" panose="020B0502020104020203" pitchFamily="34" charset="77"/>
                <a:ea typeface="Arial" charset="0"/>
              </a:rPr>
              <a:t>: See ECE 154 series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77"/>
                <a:ea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718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 panose="020B0502020104020203" pitchFamily="34" charset="77"/>
              </a:rPr>
              <a:t>Wireless LANs (4) – MACA 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91638"/>
            <a:ext cx="7790214" cy="4600081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MACA protocol grants access for A to send to B: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A sends RTS to B [left]; B replies with CTS [right]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A can send with exposed but no hidden terminals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 cstate="print"/>
          <a:srcRect b="10049"/>
          <a:stretch>
            <a:fillRect/>
          </a:stretch>
        </p:blipFill>
        <p:spPr bwMode="auto">
          <a:xfrm>
            <a:off x="831056" y="2967039"/>
            <a:ext cx="7519988" cy="307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6825" y="5915025"/>
            <a:ext cx="2695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>
                <a:latin typeface="Gill Sans MT" panose="020B0502020104020203" pitchFamily="34" charset="77"/>
              </a:rPr>
              <a:t>A sends RTS to B; C and E hear and defer for CTS</a:t>
            </a:r>
          </a:p>
          <a:p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1125" y="5904608"/>
            <a:ext cx="2695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>
                <a:latin typeface="Gill Sans MT" panose="020B0502020104020203" pitchFamily="34" charset="77"/>
              </a:rPr>
              <a:t>B replies with CTS; D and E hear and defer for data</a:t>
            </a:r>
          </a:p>
          <a:p>
            <a:endParaRPr lang="en-US" sz="16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53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8101013" cy="782638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panose="020B0502020104020203" pitchFamily="34" charset="77"/>
                <a:ea typeface="Arial" charset="0"/>
                <a:cs typeface="Arial" charset="0"/>
              </a:rPr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panose="020B0502020104020203" pitchFamily="34" charset="77"/>
                <a:ea typeface="Arial" charset="0"/>
                <a:cs typeface="Arial" charset="0"/>
              </a:rPr>
              <a:t>three broad classes: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panose="020B0502020104020203" pitchFamily="34" charset="77"/>
                <a:ea typeface="Arial" charset="0"/>
                <a:cs typeface="Arial" charset="0"/>
              </a:rPr>
              <a:t>Static channel partitioning</a:t>
            </a:r>
          </a:p>
          <a:p>
            <a:pPr lvl="1">
              <a:defRPr/>
            </a:pPr>
            <a:r>
              <a:rPr lang="en-US" sz="2000" dirty="0">
                <a:latin typeface="Gill Sans MT" panose="020B0502020104020203" pitchFamily="34" charset="77"/>
                <a:ea typeface="Arial" charset="0"/>
                <a:cs typeface="Arial" charset="0"/>
              </a:rPr>
              <a:t>divide channel into smaller </a:t>
            </a:r>
            <a:r>
              <a:rPr lang="ja-JP" altLang="en-US" sz="2000" dirty="0">
                <a:latin typeface="Gill Sans MT" panose="020B0502020104020203" pitchFamily="34" charset="77"/>
                <a:ea typeface="Arial" charset="0"/>
                <a:cs typeface="Arial" charset="0"/>
              </a:rPr>
              <a:t>“</a:t>
            </a:r>
            <a:r>
              <a:rPr lang="en-US" sz="2000" dirty="0">
                <a:latin typeface="Gill Sans MT" panose="020B0502020104020203" pitchFamily="34" charset="77"/>
                <a:ea typeface="Arial" charset="0"/>
                <a:cs typeface="Arial" charset="0"/>
              </a:rPr>
              <a:t>pieces</a:t>
            </a:r>
            <a:r>
              <a:rPr lang="ja-JP" altLang="en-US" sz="2000" dirty="0">
                <a:latin typeface="Gill Sans MT" panose="020B0502020104020203" pitchFamily="34" charset="77"/>
                <a:ea typeface="Arial" charset="0"/>
                <a:cs typeface="Arial" charset="0"/>
              </a:rPr>
              <a:t>”</a:t>
            </a:r>
            <a:r>
              <a:rPr lang="en-US" sz="2000" dirty="0">
                <a:latin typeface="Gill Sans MT" panose="020B0502020104020203" pitchFamily="34" charset="77"/>
                <a:ea typeface="Arial" charset="0"/>
                <a:cs typeface="Arial" charset="0"/>
              </a:rPr>
              <a:t> (time slots, frequency, code)</a:t>
            </a:r>
          </a:p>
          <a:p>
            <a:pPr lvl="1">
              <a:defRPr/>
            </a:pPr>
            <a:r>
              <a:rPr lang="en-US" sz="2000" dirty="0">
                <a:latin typeface="Gill Sans MT" panose="020B0502020104020203" pitchFamily="34" charset="77"/>
                <a:ea typeface="Arial" charset="0"/>
                <a:cs typeface="Arial" charset="0"/>
              </a:rPr>
              <a:t>allocate piece to node for exclusive use</a:t>
            </a:r>
            <a:endParaRPr lang="en-US" dirty="0">
              <a:latin typeface="Gill Sans MT" panose="020B0502020104020203" pitchFamily="34" charset="77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panose="020B0502020104020203" pitchFamily="34" charset="77"/>
                <a:ea typeface="Arial" charset="0"/>
                <a:cs typeface="Arial" charset="0"/>
              </a:rPr>
              <a:t>random access</a:t>
            </a:r>
          </a:p>
          <a:p>
            <a:pPr lvl="1">
              <a:defRPr/>
            </a:pPr>
            <a:r>
              <a:rPr lang="en-US" sz="2000" dirty="0">
                <a:latin typeface="Gill Sans MT" panose="020B0502020104020203" pitchFamily="34" charset="77"/>
                <a:ea typeface="Arial" charset="0"/>
                <a:cs typeface="Arial" charset="0"/>
              </a:rPr>
              <a:t>channel not divided, allow occasional collisions</a:t>
            </a:r>
          </a:p>
          <a:p>
            <a:pPr lvl="1">
              <a:defRPr/>
            </a:pPr>
            <a:r>
              <a:rPr lang="ja-JP" altLang="en-US" sz="2000" dirty="0">
                <a:latin typeface="Gill Sans MT" panose="020B0502020104020203" pitchFamily="34" charset="77"/>
                <a:ea typeface="Arial" charset="0"/>
                <a:cs typeface="Arial" charset="0"/>
              </a:rPr>
              <a:t>“</a:t>
            </a:r>
            <a:r>
              <a:rPr lang="en-US" sz="2000" dirty="0">
                <a:latin typeface="Gill Sans MT" panose="020B0502020104020203" pitchFamily="34" charset="77"/>
                <a:ea typeface="Arial" charset="0"/>
                <a:cs typeface="Arial" charset="0"/>
              </a:rPr>
              <a:t>recover</a:t>
            </a:r>
            <a:r>
              <a:rPr lang="ja-JP" altLang="en-US" sz="2000" dirty="0">
                <a:latin typeface="Gill Sans MT" panose="020B0502020104020203" pitchFamily="34" charset="77"/>
                <a:ea typeface="Arial" charset="0"/>
                <a:cs typeface="Arial" charset="0"/>
              </a:rPr>
              <a:t>”</a:t>
            </a:r>
            <a:r>
              <a:rPr lang="en-US" sz="2000" dirty="0">
                <a:latin typeface="Gill Sans MT" panose="020B0502020104020203" pitchFamily="34" charset="77"/>
                <a:ea typeface="Arial" charset="0"/>
                <a:cs typeface="Arial" charset="0"/>
              </a:rPr>
              <a:t> from collisions</a:t>
            </a:r>
            <a:endParaRPr lang="en-US" dirty="0">
              <a:latin typeface="Gill Sans MT" panose="020B0502020104020203" pitchFamily="34" charset="77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altLang="ja-JP" i="1" dirty="0">
                <a:solidFill>
                  <a:srgbClr val="CC0000"/>
                </a:solidFill>
                <a:latin typeface="Gill Sans MT" panose="020B0502020104020203" pitchFamily="34" charset="77"/>
                <a:ea typeface="Arial" charset="0"/>
                <a:cs typeface="Arial" charset="0"/>
              </a:rPr>
              <a:t>Dynamic channel partitioning (</a:t>
            </a:r>
            <a:r>
              <a:rPr lang="ja-JP" altLang="en-US" i="1" dirty="0">
                <a:solidFill>
                  <a:srgbClr val="CC0000"/>
                </a:solidFill>
                <a:latin typeface="Gill Sans MT" panose="020B0502020104020203" pitchFamily="34" charset="77"/>
                <a:ea typeface="Arial" charset="0"/>
                <a:cs typeface="Arial" charset="0"/>
              </a:rPr>
              <a:t>“</a:t>
            </a:r>
            <a:r>
              <a:rPr lang="en-US" i="1" dirty="0">
                <a:solidFill>
                  <a:srgbClr val="CC0000"/>
                </a:solidFill>
                <a:latin typeface="Gill Sans MT" panose="020B0502020104020203" pitchFamily="34" charset="77"/>
                <a:ea typeface="Arial" charset="0"/>
                <a:cs typeface="Arial" charset="0"/>
              </a:rPr>
              <a:t>taking turns</a:t>
            </a:r>
            <a:r>
              <a:rPr lang="ja-JP" altLang="en-US" i="1" dirty="0">
                <a:solidFill>
                  <a:srgbClr val="CC0000"/>
                </a:solidFill>
                <a:latin typeface="Gill Sans MT" panose="020B0502020104020203" pitchFamily="34" charset="77"/>
                <a:ea typeface="Arial" charset="0"/>
                <a:cs typeface="Arial" charset="0"/>
              </a:rPr>
              <a:t>”</a:t>
            </a:r>
            <a:r>
              <a:rPr lang="en-US" altLang="ja-JP" i="1" dirty="0">
                <a:solidFill>
                  <a:srgbClr val="CC0000"/>
                </a:solidFill>
                <a:latin typeface="Gill Sans MT" panose="020B0502020104020203" pitchFamily="34" charset="77"/>
                <a:ea typeface="Arial" charset="0"/>
                <a:cs typeface="Arial" charset="0"/>
              </a:rPr>
              <a:t>)</a:t>
            </a:r>
          </a:p>
          <a:p>
            <a:pPr lvl="1">
              <a:defRPr/>
            </a:pPr>
            <a:r>
              <a:rPr lang="en-US" sz="2000" dirty="0">
                <a:latin typeface="Gill Sans MT" panose="020B0502020104020203" pitchFamily="34" charset="77"/>
                <a:ea typeface="Arial" charset="0"/>
                <a:cs typeface="Arial" charset="0"/>
              </a:rPr>
              <a:t>polls the nods </a:t>
            </a:r>
          </a:p>
          <a:p>
            <a:pPr lvl="1">
              <a:defRPr/>
            </a:pPr>
            <a:r>
              <a:rPr lang="en-US" sz="2000" dirty="0">
                <a:latin typeface="Gill Sans MT" panose="020B0502020104020203" pitchFamily="34" charset="77"/>
                <a:ea typeface="Arial" charset="0"/>
                <a:cs typeface="Arial" charset="0"/>
              </a:rPr>
              <a:t>partitions real time based on the </a:t>
            </a:r>
            <a:r>
              <a:rPr lang="ja-JP" altLang="en-US" sz="2000" dirty="0">
                <a:latin typeface="Gill Sans MT" panose="020B0502020104020203" pitchFamily="34" charset="77"/>
                <a:ea typeface="Arial" charset="0"/>
                <a:cs typeface="Arial" charset="0"/>
              </a:rPr>
              <a:t>“</a:t>
            </a:r>
            <a:r>
              <a:rPr lang="en-US" sz="2000" dirty="0">
                <a:latin typeface="Gill Sans MT" panose="020B0502020104020203" pitchFamily="34" charset="77"/>
                <a:ea typeface="Arial" charset="0"/>
                <a:cs typeface="Arial" charset="0"/>
              </a:rPr>
              <a:t>need” </a:t>
            </a:r>
          </a:p>
          <a:p>
            <a:pPr lvl="2">
              <a:defRPr/>
            </a:pPr>
            <a:r>
              <a:rPr lang="en-US" sz="1600" dirty="0">
                <a:latin typeface="Gill Sans MT" panose="020B0502020104020203" pitchFamily="34" charset="77"/>
                <a:ea typeface="Arial" charset="0"/>
                <a:cs typeface="Arial" charset="0"/>
              </a:rPr>
              <a:t>time slots: nodes take turns, but nodes with more to send take longer turns</a:t>
            </a:r>
            <a:endParaRPr lang="en-US" dirty="0">
              <a:latin typeface="Gill Sans MT" panose="020B0502020104020203" pitchFamily="34" charset="77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7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panose="020B0502020104020203" pitchFamily="34" charset="77"/>
                <a:ea typeface="Arial" charset="0"/>
                <a:cs typeface="Arial" charset="0"/>
              </a:rPr>
              <a:t>Channel partitioning MAC protocols: TDMA</a:t>
            </a:r>
            <a:endParaRPr lang="en-US" dirty="0">
              <a:latin typeface="Gill Sans MT" panose="020B0502020104020203" pitchFamily="34" charset="77"/>
              <a:ea typeface="Arial" charset="0"/>
              <a:cs typeface="Arial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379538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panose="020B0502020104020203" pitchFamily="34" charset="77"/>
                <a:ea typeface="Arial" charset="0"/>
                <a:cs typeface="Arial" charset="0"/>
              </a:rPr>
              <a:t>TDMA: time division multiple access</a:t>
            </a:r>
            <a:r>
              <a:rPr lang="en-US" sz="3200" dirty="0">
                <a:latin typeface="Gill Sans MT" panose="020B0502020104020203" pitchFamily="34" charset="77"/>
                <a:ea typeface="Arial" charset="0"/>
                <a:cs typeface="Arial" charset="0"/>
              </a:rPr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panose="020B0502020104020203" pitchFamily="34" charset="77"/>
                <a:ea typeface="Arial" charset="0"/>
                <a:cs typeface="Arial" charset="0"/>
              </a:rPr>
              <a:t>access to channel in "rounds"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panose="020B0502020104020203" pitchFamily="34" charset="77"/>
                <a:ea typeface="Arial" charset="0"/>
                <a:cs typeface="Arial" charset="0"/>
              </a:rPr>
              <a:t>each station gets fixed length slot (length = packet transmission time) in each round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panose="020B0502020104020203" pitchFamily="34" charset="77"/>
                <a:ea typeface="Arial" charset="0"/>
                <a:cs typeface="Arial" charset="0"/>
              </a:rPr>
              <a:t>example: 6-station LAN, 1,3,4 have packets to send, slots 2,5,6 idle </a:t>
            </a:r>
            <a:endParaRPr lang="en-US" sz="3200" dirty="0">
              <a:latin typeface="Gill Sans MT" panose="020B0502020104020203" pitchFamily="34" charset="77"/>
              <a:ea typeface="Arial" charset="0"/>
              <a:cs typeface="Arial" charset="0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052513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1276350" y="5100638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141788" y="51038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1374775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Gill Sans MT" panose="020B0502020104020203" pitchFamily="34" charset="77"/>
                <a:cs typeface="+mn-cs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320925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Gill Sans MT" panose="020B0502020104020203" pitchFamily="34" charset="77"/>
                <a:cs typeface="+mn-cs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2786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Gill Sans MT" panose="020B0502020104020203" pitchFamily="34" charset="77"/>
                <a:cs typeface="+mn-cs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133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232275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Gill Sans MT" panose="020B0502020104020203" pitchFamily="34" charset="77"/>
                <a:cs typeface="+mn-cs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178425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Gill Sans MT" panose="020B0502020104020203" pitchFamily="34" charset="77"/>
                <a:cs typeface="+mn-cs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643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Gill Sans MT" panose="020B0502020104020203" pitchFamily="34" charset="77"/>
                <a:cs typeface="+mn-cs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17573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2336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70986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1861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667125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6148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562600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510338" y="519588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60436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6991350" y="51101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50911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320925" y="4581525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Gill Sans MT" panose="020B0502020104020203" pitchFamily="34" charset="77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Gill Sans MT" panose="020B0502020104020203" pitchFamily="34" charset="77"/>
                <a:cs typeface="+mn-cs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132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1287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1266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125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184775" y="4554538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Gill Sans MT" panose="020B0502020104020203" pitchFamily="34" charset="77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Gill Sans MT" panose="020B0502020104020203" pitchFamily="34" charset="77"/>
                <a:cs typeface="+mn-cs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5995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151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6989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 rot="20484466">
            <a:off x="501651" y="2642255"/>
            <a:ext cx="808009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unused transmission time slots go idle </a:t>
            </a:r>
          </a:p>
        </p:txBody>
      </p:sp>
    </p:spTree>
    <p:extLst>
      <p:ext uri="{BB962C8B-B14F-4D97-AF65-F5344CB8AC3E}">
        <p14:creationId xmlns:p14="http://schemas.microsoft.com/office/powerpoint/2010/main" val="206273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panose="020B0502020104020203" pitchFamily="34" charset="77"/>
                <a:ea typeface="Arial" charset="0"/>
                <a:cs typeface="Arial" charset="0"/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" charset="0"/>
                <a:cs typeface="Arial" charset="0"/>
              </a:rPr>
              <a:t>channel spectrum divided into frequency bands</a:t>
            </a:r>
          </a:p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" charset="0"/>
                <a:cs typeface="Arial" charset="0"/>
              </a:rPr>
              <a:t>each station assigned fixed frequency band</a:t>
            </a:r>
          </a:p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" charset="0"/>
                <a:cs typeface="Arial" charset="0"/>
              </a:rPr>
              <a:t>example: 6-station LAN, 1,3,4 have packet to send, frequency bands 2,5,6 idle </a:t>
            </a:r>
            <a:endParaRPr lang="en-US" dirty="0">
              <a:latin typeface="Gill Sans MT" panose="020B0502020104020203" pitchFamily="34" charset="77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3688" y="4202113"/>
            <a:ext cx="7654925" cy="2428875"/>
            <a:chOff x="293688" y="3960813"/>
            <a:chExt cx="7654925" cy="2428875"/>
          </a:xfrm>
        </p:grpSpPr>
        <p:sp>
          <p:nvSpPr>
            <p:cNvPr id="22533" name="Rectangle 4"/>
            <p:cNvSpPr>
              <a:spLocks noChangeArrowheads="1"/>
            </p:cNvSpPr>
            <p:nvPr/>
          </p:nvSpPr>
          <p:spPr bwMode="auto">
            <a:xfrm>
              <a:off x="4627563" y="4138613"/>
              <a:ext cx="627062" cy="22510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2534" name="Line 5"/>
            <p:cNvSpPr>
              <a:spLocks noChangeShapeType="1"/>
            </p:cNvSpPr>
            <p:nvPr/>
          </p:nvSpPr>
          <p:spPr bwMode="auto">
            <a:xfrm flipV="1">
              <a:off x="4625975" y="5243513"/>
              <a:ext cx="62230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2535" name="Line 6"/>
            <p:cNvSpPr>
              <a:spLocks noChangeShapeType="1"/>
            </p:cNvSpPr>
            <p:nvPr/>
          </p:nvSpPr>
          <p:spPr bwMode="auto">
            <a:xfrm flipV="1">
              <a:off x="4621213" y="5635625"/>
              <a:ext cx="631825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2536" name="Line 7"/>
            <p:cNvSpPr>
              <a:spLocks noChangeShapeType="1"/>
            </p:cNvSpPr>
            <p:nvPr/>
          </p:nvSpPr>
          <p:spPr bwMode="auto">
            <a:xfrm flipV="1">
              <a:off x="4625975" y="6021388"/>
              <a:ext cx="627063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 flipV="1">
              <a:off x="4621213" y="4857750"/>
              <a:ext cx="631825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 flipV="1">
              <a:off x="4625975" y="4471988"/>
              <a:ext cx="631825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5346700" y="4411663"/>
              <a:ext cx="2228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82955" name="Freeform 12"/>
            <p:cNvSpPr>
              <a:spLocks/>
            </p:cNvSpPr>
            <p:nvPr/>
          </p:nvSpPr>
          <p:spPr bwMode="auto">
            <a:xfrm>
              <a:off x="5494338" y="4292600"/>
              <a:ext cx="1728787" cy="114300"/>
            </a:xfrm>
            <a:custGeom>
              <a:avLst/>
              <a:gdLst>
                <a:gd name="T0" fmla="*/ 0 w 1089"/>
                <a:gd name="T1" fmla="*/ 2147483647 h 72"/>
                <a:gd name="T2" fmla="*/ 0 w 1089"/>
                <a:gd name="T3" fmla="*/ 2147483647 h 72"/>
                <a:gd name="T4" fmla="*/ 2147483647 w 1089"/>
                <a:gd name="T5" fmla="*/ 0 h 72"/>
                <a:gd name="T6" fmla="*/ 2147483647 w 1089"/>
                <a:gd name="T7" fmla="*/ 2147483647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5394325" y="4814888"/>
              <a:ext cx="2228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2542" name="Line 15"/>
            <p:cNvSpPr>
              <a:spLocks noChangeShapeType="1"/>
            </p:cNvSpPr>
            <p:nvPr/>
          </p:nvSpPr>
          <p:spPr bwMode="auto">
            <a:xfrm>
              <a:off x="5394325" y="5213350"/>
              <a:ext cx="2228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82958" name="Freeform 16"/>
            <p:cNvSpPr>
              <a:spLocks/>
            </p:cNvSpPr>
            <p:nvPr/>
          </p:nvSpPr>
          <p:spPr bwMode="auto">
            <a:xfrm>
              <a:off x="5541963" y="5094288"/>
              <a:ext cx="1728787" cy="114300"/>
            </a:xfrm>
            <a:custGeom>
              <a:avLst/>
              <a:gdLst>
                <a:gd name="T0" fmla="*/ 0 w 1089"/>
                <a:gd name="T1" fmla="*/ 2147483647 h 72"/>
                <a:gd name="T2" fmla="*/ 0 w 1089"/>
                <a:gd name="T3" fmla="*/ 2147483647 h 72"/>
                <a:gd name="T4" fmla="*/ 2147483647 w 1089"/>
                <a:gd name="T5" fmla="*/ 0 h 72"/>
                <a:gd name="T6" fmla="*/ 2147483647 w 1089"/>
                <a:gd name="T7" fmla="*/ 2147483647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FF0000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grpSp>
          <p:nvGrpSpPr>
            <p:cNvPr id="82959" name="Group 17"/>
            <p:cNvGrpSpPr>
              <a:grpSpLocks/>
            </p:cNvGrpSpPr>
            <p:nvPr/>
          </p:nvGrpSpPr>
          <p:grpSpPr bwMode="auto">
            <a:xfrm>
              <a:off x="5411788" y="5499100"/>
              <a:ext cx="2228850" cy="119063"/>
              <a:chOff x="1884" y="2826"/>
              <a:chExt cx="1404" cy="75"/>
            </a:xfrm>
          </p:grpSpPr>
          <p:sp>
            <p:nvSpPr>
              <p:cNvPr id="22561" name="Line 18"/>
              <p:cNvSpPr>
                <a:spLocks noChangeShapeType="1"/>
              </p:cNvSpPr>
              <p:nvPr/>
            </p:nvSpPr>
            <p:spPr bwMode="auto">
              <a:xfrm>
                <a:off x="1884" y="2901"/>
                <a:ext cx="14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82977" name="Freeform 19"/>
              <p:cNvSpPr>
                <a:spLocks/>
              </p:cNvSpPr>
              <p:nvPr/>
            </p:nvSpPr>
            <p:spPr bwMode="auto">
              <a:xfrm>
                <a:off x="1977" y="2826"/>
                <a:ext cx="1089" cy="72"/>
              </a:xfrm>
              <a:custGeom>
                <a:avLst/>
                <a:gdLst>
                  <a:gd name="T0" fmla="*/ 0 w 1089"/>
                  <a:gd name="T1" fmla="*/ 72 h 72"/>
                  <a:gd name="T2" fmla="*/ 0 w 1089"/>
                  <a:gd name="T3" fmla="*/ 3 h 72"/>
                  <a:gd name="T4" fmla="*/ 1089 w 1089"/>
                  <a:gd name="T5" fmla="*/ 0 h 72"/>
                  <a:gd name="T6" fmla="*/ 1089 w 1089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89" h="72">
                    <a:moveTo>
                      <a:pt x="0" y="72"/>
                    </a:moveTo>
                    <a:lnTo>
                      <a:pt x="0" y="3"/>
                    </a:lnTo>
                    <a:lnTo>
                      <a:pt x="1089" y="0"/>
                    </a:lnTo>
                    <a:lnTo>
                      <a:pt x="1089" y="72"/>
                    </a:lnTo>
                  </a:path>
                </a:pathLst>
              </a:custGeom>
              <a:solidFill>
                <a:srgbClr val="00CC66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2545" name="Line 20"/>
            <p:cNvSpPr>
              <a:spLocks noChangeShapeType="1"/>
            </p:cNvSpPr>
            <p:nvPr/>
          </p:nvSpPr>
          <p:spPr bwMode="auto">
            <a:xfrm>
              <a:off x="5441950" y="6024563"/>
              <a:ext cx="2228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2547" name="Text Box 22"/>
            <p:cNvSpPr txBox="1">
              <a:spLocks noChangeArrowheads="1"/>
            </p:cNvSpPr>
            <p:nvPr/>
          </p:nvSpPr>
          <p:spPr bwMode="auto">
            <a:xfrm rot="16200000">
              <a:off x="3511824" y="5017572"/>
              <a:ext cx="169649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Gill Sans MT" panose="020B0502020104020203" pitchFamily="34" charset="77"/>
                  <a:cs typeface="+mn-cs"/>
                </a:rPr>
                <a:t>frequency bands</a:t>
              </a:r>
            </a:p>
          </p:txBody>
        </p:sp>
        <p:sp>
          <p:nvSpPr>
            <p:cNvPr id="22548" name="Text Box 23"/>
            <p:cNvSpPr txBox="1">
              <a:spLocks noChangeArrowheads="1"/>
            </p:cNvSpPr>
            <p:nvPr/>
          </p:nvSpPr>
          <p:spPr bwMode="auto">
            <a:xfrm rot="67766">
              <a:off x="7332663" y="3960813"/>
              <a:ext cx="615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Gill Sans MT" panose="020B0502020104020203" pitchFamily="34" charset="77"/>
                  <a:cs typeface="+mn-cs"/>
                </a:rPr>
                <a:t>time</a:t>
              </a:r>
            </a:p>
          </p:txBody>
        </p:sp>
        <p:sp>
          <p:nvSpPr>
            <p:cNvPr id="82964" name="Freeform 54"/>
            <p:cNvSpPr>
              <a:spLocks/>
            </p:cNvSpPr>
            <p:nvPr/>
          </p:nvSpPr>
          <p:spPr bwMode="auto">
            <a:xfrm>
              <a:off x="2032000" y="4348163"/>
              <a:ext cx="595313" cy="1538287"/>
            </a:xfrm>
            <a:custGeom>
              <a:avLst/>
              <a:gdLst>
                <a:gd name="T0" fmla="*/ 2147483647 w 375"/>
                <a:gd name="T1" fmla="*/ 0 h 969"/>
                <a:gd name="T2" fmla="*/ 0 w 375"/>
                <a:gd name="T3" fmla="*/ 2147483647 h 969"/>
                <a:gd name="T4" fmla="*/ 2147483647 w 375"/>
                <a:gd name="T5" fmla="*/ 2147483647 h 969"/>
                <a:gd name="T6" fmla="*/ 2147483647 w 375"/>
                <a:gd name="T7" fmla="*/ 0 h 9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5" h="969">
                  <a:moveTo>
                    <a:pt x="375" y="0"/>
                  </a:moveTo>
                  <a:lnTo>
                    <a:pt x="0" y="485"/>
                  </a:lnTo>
                  <a:lnTo>
                    <a:pt x="375" y="969"/>
                  </a:lnTo>
                  <a:lnTo>
                    <a:pt x="37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175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grpSp>
          <p:nvGrpSpPr>
            <p:cNvPr id="82965" name="Group 56"/>
            <p:cNvGrpSpPr>
              <a:grpSpLocks/>
            </p:cNvGrpSpPr>
            <p:nvPr/>
          </p:nvGrpSpPr>
          <p:grpSpPr bwMode="auto">
            <a:xfrm>
              <a:off x="293688" y="4986338"/>
              <a:ext cx="1666875" cy="314325"/>
              <a:chOff x="1614" y="1494"/>
              <a:chExt cx="1050" cy="198"/>
            </a:xfrm>
          </p:grpSpPr>
          <p:sp>
            <p:nvSpPr>
              <p:cNvPr id="22557" name="Rectangle 57"/>
              <p:cNvSpPr>
                <a:spLocks noChangeArrowheads="1"/>
              </p:cNvSpPr>
              <p:nvPr/>
            </p:nvSpPr>
            <p:spPr bwMode="auto">
              <a:xfrm>
                <a:off x="2358" y="1500"/>
                <a:ext cx="168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35610" name="Freeform 58"/>
              <p:cNvSpPr>
                <a:spLocks/>
              </p:cNvSpPr>
              <p:nvPr/>
            </p:nvSpPr>
            <p:spPr bwMode="auto">
              <a:xfrm>
                <a:off x="1614" y="1494"/>
                <a:ext cx="896" cy="198"/>
              </a:xfrm>
              <a:custGeom>
                <a:avLst/>
                <a:gdLst>
                  <a:gd name="T0" fmla="*/ 18 w 896"/>
                  <a:gd name="T1" fmla="*/ 0 h 198"/>
                  <a:gd name="T2" fmla="*/ 0 w 896"/>
                  <a:gd name="T3" fmla="*/ 96 h 198"/>
                  <a:gd name="T4" fmla="*/ 18 w 896"/>
                  <a:gd name="T5" fmla="*/ 198 h 198"/>
                  <a:gd name="T6" fmla="*/ 774 w 896"/>
                  <a:gd name="T7" fmla="*/ 198 h 198"/>
                  <a:gd name="T8" fmla="*/ 750 w 896"/>
                  <a:gd name="T9" fmla="*/ 90 h 198"/>
                  <a:gd name="T10" fmla="*/ 774 w 896"/>
                  <a:gd name="T11" fmla="*/ 0 h 198"/>
                  <a:gd name="T12" fmla="*/ 18 w 896"/>
                  <a:gd name="T13" fmla="*/ 0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6" h="198">
                    <a:moveTo>
                      <a:pt x="18" y="0"/>
                    </a:moveTo>
                    <a:lnTo>
                      <a:pt x="0" y="96"/>
                    </a:lnTo>
                    <a:lnTo>
                      <a:pt x="18" y="198"/>
                    </a:lnTo>
                    <a:lnTo>
                      <a:pt x="774" y="198"/>
                    </a:lnTo>
                    <a:cubicBezTo>
                      <a:pt x="896" y="180"/>
                      <a:pt x="750" y="123"/>
                      <a:pt x="750" y="90"/>
                    </a:cubicBezTo>
                    <a:cubicBezTo>
                      <a:pt x="750" y="57"/>
                      <a:pt x="896" y="15"/>
                      <a:pt x="77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22559" name="Oval 59"/>
              <p:cNvSpPr>
                <a:spLocks noChangeArrowheads="1"/>
              </p:cNvSpPr>
              <p:nvPr/>
            </p:nvSpPr>
            <p:spPr bwMode="auto">
              <a:xfrm>
                <a:off x="2502" y="1506"/>
                <a:ext cx="62" cy="16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22560" name="Line 60"/>
              <p:cNvSpPr>
                <a:spLocks noChangeShapeType="1"/>
              </p:cNvSpPr>
              <p:nvPr/>
            </p:nvSpPr>
            <p:spPr bwMode="auto">
              <a:xfrm>
                <a:off x="2526" y="1584"/>
                <a:ext cx="1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sp>
          <p:nvSpPr>
            <p:cNvPr id="82966" name="Freeform 65"/>
            <p:cNvSpPr>
              <a:spLocks/>
            </p:cNvSpPr>
            <p:nvPr/>
          </p:nvSpPr>
          <p:spPr bwMode="auto">
            <a:xfrm>
              <a:off x="2803525" y="5040313"/>
              <a:ext cx="892175" cy="173037"/>
            </a:xfrm>
            <a:custGeom>
              <a:avLst/>
              <a:gdLst>
                <a:gd name="T0" fmla="*/ 2147483647 w 562"/>
                <a:gd name="T1" fmla="*/ 2147483647 h 266"/>
                <a:gd name="T2" fmla="*/ 2147483647 w 562"/>
                <a:gd name="T3" fmla="*/ 2147483647 h 266"/>
                <a:gd name="T4" fmla="*/ 2147483647 w 562"/>
                <a:gd name="T5" fmla="*/ 2147483647 h 266"/>
                <a:gd name="T6" fmla="*/ 2147483647 w 562"/>
                <a:gd name="T7" fmla="*/ 0 h 266"/>
                <a:gd name="T8" fmla="*/ 2147483647 w 562"/>
                <a:gd name="T9" fmla="*/ 2147483647 h 266"/>
                <a:gd name="T10" fmla="*/ 2147483647 w 562"/>
                <a:gd name="T11" fmla="*/ 2147483647 h 266"/>
                <a:gd name="T12" fmla="*/ 2147483647 w 562"/>
                <a:gd name="T13" fmla="*/ 2147483647 h 266"/>
                <a:gd name="T14" fmla="*/ 2147483647 w 562"/>
                <a:gd name="T15" fmla="*/ 2147483647 h 266"/>
                <a:gd name="T16" fmla="*/ 2147483647 w 562"/>
                <a:gd name="T17" fmla="*/ 2147483647 h 266"/>
                <a:gd name="T18" fmla="*/ 2147483647 w 562"/>
                <a:gd name="T19" fmla="*/ 2147483647 h 266"/>
                <a:gd name="T20" fmla="*/ 2147483647 w 562"/>
                <a:gd name="T21" fmla="*/ 2147483647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82967" name="Freeform 66"/>
            <p:cNvSpPr>
              <a:spLocks/>
            </p:cNvSpPr>
            <p:nvPr/>
          </p:nvSpPr>
          <p:spPr bwMode="auto">
            <a:xfrm>
              <a:off x="2846388" y="4270375"/>
              <a:ext cx="427037" cy="219075"/>
            </a:xfrm>
            <a:custGeom>
              <a:avLst/>
              <a:gdLst>
                <a:gd name="T0" fmla="*/ 2147483647 w 562"/>
                <a:gd name="T1" fmla="*/ 2147483647 h 266"/>
                <a:gd name="T2" fmla="*/ 2147483647 w 562"/>
                <a:gd name="T3" fmla="*/ 2147483647 h 266"/>
                <a:gd name="T4" fmla="*/ 2147483647 w 562"/>
                <a:gd name="T5" fmla="*/ 2147483647 h 266"/>
                <a:gd name="T6" fmla="*/ 2147483647 w 562"/>
                <a:gd name="T7" fmla="*/ 0 h 266"/>
                <a:gd name="T8" fmla="*/ 2147483647 w 562"/>
                <a:gd name="T9" fmla="*/ 2147483647 h 266"/>
                <a:gd name="T10" fmla="*/ 2147483647 w 562"/>
                <a:gd name="T11" fmla="*/ 2147483647 h 266"/>
                <a:gd name="T12" fmla="*/ 2147483647 w 562"/>
                <a:gd name="T13" fmla="*/ 2147483647 h 266"/>
                <a:gd name="T14" fmla="*/ 2147483647 w 562"/>
                <a:gd name="T15" fmla="*/ 2147483647 h 266"/>
                <a:gd name="T16" fmla="*/ 2147483647 w 562"/>
                <a:gd name="T17" fmla="*/ 2147483647 h 266"/>
                <a:gd name="T18" fmla="*/ 2147483647 w 562"/>
                <a:gd name="T19" fmla="*/ 2147483647 h 266"/>
                <a:gd name="T20" fmla="*/ 2147483647 w 562"/>
                <a:gd name="T21" fmla="*/ 2147483647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82968" name="Freeform 68"/>
            <p:cNvSpPr>
              <a:spLocks/>
            </p:cNvSpPr>
            <p:nvPr/>
          </p:nvSpPr>
          <p:spPr bwMode="auto">
            <a:xfrm>
              <a:off x="2755900" y="6069013"/>
              <a:ext cx="989013" cy="185737"/>
            </a:xfrm>
            <a:custGeom>
              <a:avLst/>
              <a:gdLst>
                <a:gd name="T0" fmla="*/ 2147483647 w 623"/>
                <a:gd name="T1" fmla="*/ 2147483647 h 117"/>
                <a:gd name="T2" fmla="*/ 2147483647 w 623"/>
                <a:gd name="T3" fmla="*/ 2147483647 h 117"/>
                <a:gd name="T4" fmla="*/ 2147483647 w 623"/>
                <a:gd name="T5" fmla="*/ 2147483647 h 117"/>
                <a:gd name="T6" fmla="*/ 2147483647 w 623"/>
                <a:gd name="T7" fmla="*/ 0 h 117"/>
                <a:gd name="T8" fmla="*/ 2147483647 w 623"/>
                <a:gd name="T9" fmla="*/ 2147483647 h 117"/>
                <a:gd name="T10" fmla="*/ 2147483647 w 623"/>
                <a:gd name="T11" fmla="*/ 2147483647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3" h="117">
                  <a:moveTo>
                    <a:pt x="20" y="113"/>
                  </a:moveTo>
                  <a:cubicBezTo>
                    <a:pt x="44" y="68"/>
                    <a:pt x="0" y="1"/>
                    <a:pt x="114" y="2"/>
                  </a:cubicBezTo>
                  <a:cubicBezTo>
                    <a:pt x="233" y="1"/>
                    <a:pt x="144" y="114"/>
                    <a:pt x="256" y="114"/>
                  </a:cubicBezTo>
                  <a:cubicBezTo>
                    <a:pt x="368" y="114"/>
                    <a:pt x="288" y="0"/>
                    <a:pt x="394" y="0"/>
                  </a:cubicBezTo>
                  <a:cubicBezTo>
                    <a:pt x="500" y="0"/>
                    <a:pt x="421" y="117"/>
                    <a:pt x="522" y="116"/>
                  </a:cubicBezTo>
                  <a:cubicBezTo>
                    <a:pt x="623" y="115"/>
                    <a:pt x="570" y="64"/>
                    <a:pt x="616" y="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22554" name="Text Box 69"/>
            <p:cNvSpPr txBox="1">
              <a:spLocks noChangeArrowheads="1"/>
            </p:cNvSpPr>
            <p:nvPr/>
          </p:nvSpPr>
          <p:spPr bwMode="auto">
            <a:xfrm>
              <a:off x="442913" y="5699125"/>
              <a:ext cx="118654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Gill Sans MT" panose="020B0502020104020203" pitchFamily="34" charset="77"/>
                  <a:cs typeface="+mn-cs"/>
                </a:rPr>
                <a:t>FDM cable</a:t>
              </a:r>
            </a:p>
          </p:txBody>
        </p:sp>
      </p:grpSp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panose="020B0502020104020203" pitchFamily="34" charset="77"/>
                <a:ea typeface="Arial" charset="0"/>
                <a:cs typeface="Arial" charset="0"/>
              </a:rPr>
              <a:t>Channel partitioning MAC protocols: FDMA</a:t>
            </a:r>
          </a:p>
        </p:txBody>
      </p:sp>
      <p:sp>
        <p:nvSpPr>
          <p:cNvPr id="3" name="TextBox 2"/>
          <p:cNvSpPr txBox="1"/>
          <p:nvPr/>
        </p:nvSpPr>
        <p:spPr>
          <a:xfrm rot="20484466">
            <a:off x="501651" y="2673032"/>
            <a:ext cx="808009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unused transmission time in frequency bands go idle </a:t>
            </a:r>
          </a:p>
        </p:txBody>
      </p:sp>
    </p:spTree>
    <p:extLst>
      <p:ext uri="{BB962C8B-B14F-4D97-AF65-F5344CB8AC3E}">
        <p14:creationId xmlns:p14="http://schemas.microsoft.com/office/powerpoint/2010/main" val="1308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little or no </a:t>
            </a:r>
            <a:r>
              <a:rPr lang="en-US" i="1" dirty="0">
                <a:latin typeface="Gill Sans MT" charset="0"/>
              </a:rPr>
              <a:t>a priori</a:t>
            </a:r>
            <a:r>
              <a:rPr lang="en-US" dirty="0">
                <a:latin typeface="Gill Sans MT" charset="0"/>
              </a:rPr>
              <a:t> coordination among nodes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two or more transmitting nodes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collision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,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random access MAC protocol</a:t>
            </a:r>
            <a:r>
              <a:rPr lang="en-US" dirty="0">
                <a:latin typeface="Gill Sans MT" charset="0"/>
                <a:cs typeface="+mn-cs"/>
              </a:rPr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recover from collisions (e.g., via delayed retransmissions)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CSMA, CSMA/CD, CSMA/CA</a:t>
            </a:r>
          </a:p>
        </p:txBody>
      </p:sp>
    </p:spTree>
    <p:extLst>
      <p:ext uri="{BB962C8B-B14F-4D97-AF65-F5344CB8AC3E}">
        <p14:creationId xmlns:p14="http://schemas.microsoft.com/office/powerpoint/2010/main" val="101728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Slotted </a:t>
            </a: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4936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assumptions:</a:t>
            </a:r>
          </a:p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all frames same size</a:t>
            </a:r>
          </a:p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time divided into equal size slots (time to transmit 1 frame)</a:t>
            </a:r>
          </a:p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nodes start to transmit only slot beginning </a:t>
            </a:r>
          </a:p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nodes are synchronized</a:t>
            </a:r>
          </a:p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22787" y="1249363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if no collision: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if collision: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node retransmits frame in each subsequent slot with prob. p until success</a:t>
            </a:r>
          </a:p>
        </p:txBody>
      </p:sp>
    </p:spTree>
    <p:extLst>
      <p:ext uri="{BB962C8B-B14F-4D97-AF65-F5344CB8AC3E}">
        <p14:creationId xmlns:p14="http://schemas.microsoft.com/office/powerpoint/2010/main" val="19905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599" y="3335338"/>
            <a:ext cx="4343397" cy="32035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Pros:</a:t>
            </a:r>
          </a:p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single active node can continuously transmit at full rate of channel</a:t>
            </a:r>
          </a:p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highly decentralized: only slots in nodes need to be in sync</a:t>
            </a:r>
          </a:p>
          <a:p>
            <a:pPr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simple</a:t>
            </a:r>
          </a:p>
          <a:p>
            <a:pPr>
              <a:defRPr/>
            </a:pPr>
            <a:endParaRPr lang="en-US" sz="240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313113"/>
            <a:ext cx="39243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idle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nodes may be able to detect collision in less than time to transmit packet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2400297" y="81631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Slotted </a:t>
            </a: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ALOHA</a:t>
            </a:r>
          </a:p>
        </p:txBody>
      </p:sp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1028700" y="1350963"/>
            <a:ext cx="6053138" cy="1941512"/>
            <a:chOff x="648" y="899"/>
            <a:chExt cx="3813" cy="1223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Gill Sans MT" panose="020B0502020104020203" pitchFamily="34" charset="77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Gill Sans MT" panose="020B0502020104020203" pitchFamily="34" charset="77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Gill Sans MT" panose="020B0502020104020203" pitchFamily="34" charset="77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Gill Sans MT" panose="020B0502020104020203" pitchFamily="34" charset="77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Gill Sans MT" panose="020B0502020104020203" pitchFamily="34" charset="77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Gill Sans MT" panose="020B0502020104020203" pitchFamily="34" charset="77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Gill Sans MT" panose="020B0502020104020203" pitchFamily="34" charset="77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Gill Sans MT" panose="020B0502020104020203" pitchFamily="34" charset="77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Gill Sans MT" panose="020B0502020104020203" pitchFamily="34" charset="77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Gill Sans MT" panose="020B0502020104020203" pitchFamily="34" charset="77"/>
                    <a:cs typeface="+mn-cs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3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Gill Sans MT" panose="020B0502020104020203" pitchFamily="34" charset="77"/>
                  <a:cs typeface="+mn-cs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3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Gill Sans MT" panose="020B0502020104020203" pitchFamily="34" charset="77"/>
                  <a:cs typeface="+mn-cs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3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Gill Sans MT" panose="020B0502020104020203" pitchFamily="34" charset="77"/>
                  <a:cs typeface="+mn-cs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Gill Sans MT" panose="020B0502020104020203" pitchFamily="34" charset="77"/>
                  <a:cs typeface="+mn-cs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Gill Sans MT" panose="020B0502020104020203" pitchFamily="34" charset="77"/>
                  <a:cs typeface="+mn-cs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Gill Sans MT" panose="020B0502020104020203" pitchFamily="34" charset="77"/>
                  <a:cs typeface="+mn-cs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Gill Sans MT" panose="020B0502020104020203" pitchFamily="34" charset="77"/>
                  <a:cs typeface="+mn-cs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Gill Sans MT" panose="020B0502020104020203" pitchFamily="34" charset="77"/>
                  <a:cs typeface="+mn-cs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Gill Sans MT" panose="020B0502020104020203" pitchFamily="34" charset="77"/>
                  <a:cs typeface="+mn-cs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Gill Sans MT" panose="020B0502020104020203" pitchFamily="34" charset="77"/>
                  <a:cs typeface="+mn-cs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Gill Sans MT" panose="020B0502020104020203" pitchFamily="34" charset="77"/>
                  <a:cs typeface="+mn-cs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Gill Sans MT" panose="020B0502020104020203" pitchFamily="34" charset="77"/>
                  <a:cs typeface="+mn-cs"/>
                </a:rPr>
                <a:t>E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30354" y="37049"/>
            <a:ext cx="8080092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Very low efficiency (we will analyze later)</a:t>
            </a:r>
          </a:p>
          <a:p>
            <a:pPr algn="ctr"/>
            <a:endParaRPr lang="en-US" sz="2800" dirty="0">
              <a:solidFill>
                <a:srgbClr val="C00000"/>
              </a:solidFill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  <a:p>
            <a:pPr marL="457200" indent="-457200" algn="ctr">
              <a:buFont typeface="Wingdings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Only appropriate for low load/contention networks </a:t>
            </a:r>
          </a:p>
        </p:txBody>
      </p:sp>
    </p:spTree>
    <p:extLst>
      <p:ext uri="{BB962C8B-B14F-4D97-AF65-F5344CB8AC3E}">
        <p14:creationId xmlns:p14="http://schemas.microsoft.com/office/powerpoint/2010/main" val="108565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theme/theme1.xml><?xml version="1.0" encoding="utf-8"?>
<a:theme xmlns:a="http://schemas.openxmlformats.org/drawingml/2006/main" name="Tannenbau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17581</TotalTime>
  <Words>1490</Words>
  <Application>Microsoft Office PowerPoint</Application>
  <PresentationFormat>On-screen Show (4:3)</PresentationFormat>
  <Paragraphs>254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 Hebrew Scholar</vt:lpstr>
      <vt:lpstr>MS Mincho</vt:lpstr>
      <vt:lpstr>Arial</vt:lpstr>
      <vt:lpstr>Calibri</vt:lpstr>
      <vt:lpstr>Gill Sans MT</vt:lpstr>
      <vt:lpstr>Times New Roman</vt:lpstr>
      <vt:lpstr>Wingdings</vt:lpstr>
      <vt:lpstr>Tannenbaum</vt:lpstr>
      <vt:lpstr>ECE 158 A: Computer Networks</vt:lpstr>
      <vt:lpstr>The Data Link Layer</vt:lpstr>
      <vt:lpstr>Multiple access links protocols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Pure (unslotted) ALOHA</vt:lpstr>
      <vt:lpstr>Efficiency of ALOHA MAC</vt:lpstr>
      <vt:lpstr>Analysis (ALOHA)</vt:lpstr>
      <vt:lpstr>Analysis (Pure ALOHA)</vt:lpstr>
      <vt:lpstr>CSMA (carrier sense multiple access)</vt:lpstr>
      <vt:lpstr>CSMA collisions</vt:lpstr>
      <vt:lpstr>CSMA/CD (collision detection)</vt:lpstr>
      <vt:lpstr>CSMA/CD (collision detection)</vt:lpstr>
      <vt:lpstr>Ethernet CSMA/CD algorithm (non-persistent)</vt:lpstr>
      <vt:lpstr>CSMA (w &amp; w/o Persistence)</vt:lpstr>
      <vt:lpstr>Analysis (CSMA/CD)</vt:lpstr>
      <vt:lpstr>PowerPoint Presentation</vt:lpstr>
      <vt:lpstr>PowerPoint Presentation</vt:lpstr>
      <vt:lpstr>How Did Collision Detection Help?</vt:lpstr>
      <vt:lpstr>Collision-Free (1) – Bitmap</vt:lpstr>
      <vt:lpstr>Collision-Free (2) – Countdown</vt:lpstr>
      <vt:lpstr>Collision-Free (3) – Token Ring</vt:lpstr>
      <vt:lpstr>Wireless LAN Protocols (1)</vt:lpstr>
      <vt:lpstr>Wireless LANs (2) – Hidden terminals</vt:lpstr>
      <vt:lpstr>Wireless LANs (3) – Exposed terminals</vt:lpstr>
      <vt:lpstr>Wireless LANs (4) – MACA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Haonan Peng</cp:lastModifiedBy>
  <cp:revision>538</cp:revision>
  <dcterms:created xsi:type="dcterms:W3CDTF">2010-05-03T15:18:06Z</dcterms:created>
  <dcterms:modified xsi:type="dcterms:W3CDTF">2022-11-12T06:38:57Z</dcterms:modified>
</cp:coreProperties>
</file>