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1"/>
    <a:srgbClr val="0000CC"/>
    <a:srgbClr val="0000FF"/>
    <a:srgbClr val="0095F0"/>
    <a:srgbClr val="9900CC"/>
    <a:srgbClr val="FF9900"/>
    <a:srgbClr val="D99B01"/>
    <a:srgbClr val="FF66CC"/>
    <a:srgbClr val="FF67A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6"/>
            <a:ext cx="6566315" cy="92570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6"/>
            <a:ext cx="6566315" cy="610819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81344"/>
            <a:ext cx="1253806" cy="4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29"/>
            <a:ext cx="8246070" cy="274868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87" y="3182570"/>
            <a:ext cx="6719020" cy="7635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Arial Rounded MT Bold" pitchFamily="34" charset="0"/>
              </a:rPr>
              <a:t>20221012 Learning Python</a:t>
            </a:r>
            <a:endParaRPr lang="en-US" sz="3200" dirty="0">
              <a:solidFill>
                <a:srgbClr val="0000FF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2360" y="4532680"/>
            <a:ext cx="1221640" cy="6108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4110E230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1669" y="3946095"/>
            <a:ext cx="2901396" cy="6108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 List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802791" cy="106893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Python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 Data Type List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808225"/>
            <a:ext cx="4275741" cy="30541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In programming, data type is an important concept.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Variables can store data of different types, and different types can do different things.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Python has the following data types built-in by default, in these categories: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1921024"/>
            <a:ext cx="33337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777" y="19918"/>
            <a:ext cx="2901395" cy="7635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 List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1161745"/>
            <a:ext cx="334297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2443340"/>
            <a:ext cx="3426186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3654178"/>
            <a:ext cx="3562351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946345" y="281175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rial Rounded MT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6562" y="662937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LIST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22150" y="1053613"/>
            <a:ext cx="275696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-Lists </a:t>
            </a:r>
            <a:r>
              <a:rPr lang="en-US" dirty="0">
                <a:latin typeface="Arial" pitchFamily="34" charset="0"/>
                <a:cs typeface="Arial" pitchFamily="34" charset="0"/>
              </a:rPr>
              <a:t>are used to store multiple items in a single variable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-Lists are one of 4 built-in data types in Python used to store collections of data, the other 3 are Tuple, Set, and Dictionary, all with different qualities and usage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-Lists are created using square brackets: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119563" y="120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0177" y="79216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Allow Duplicates</a:t>
            </a:r>
          </a:p>
          <a:p>
            <a:r>
              <a:rPr lang="en-PH" dirty="0">
                <a:latin typeface="Arial Rounded MT Bold" pitchFamily="34" charset="0"/>
              </a:rPr>
              <a:t/>
            </a:r>
            <a:br>
              <a:rPr lang="en-PH" dirty="0">
                <a:latin typeface="Arial Rounded MT Bold" pitchFamily="34" charset="0"/>
              </a:rPr>
            </a:br>
            <a:endParaRPr lang="en-PH" dirty="0"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77" y="1044700"/>
            <a:ext cx="3664920" cy="163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0360" y="2835418"/>
            <a:ext cx="1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List Length</a:t>
            </a:r>
            <a:endParaRPr lang="en-PH" dirty="0">
              <a:latin typeface="Arial Rounded MT Bold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04" y="3804259"/>
            <a:ext cx="48482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19537" y="31825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-To determine how many items a list has, use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len</a:t>
            </a:r>
            <a:r>
              <a:rPr lang="en-US" dirty="0">
                <a:latin typeface="Arial" pitchFamily="34" charset="0"/>
                <a:cs typeface="Arial" pitchFamily="34" charset="0"/>
              </a:rPr>
              <a:t>() function: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1399" y="1370079"/>
            <a:ext cx="2376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-Since lists are indexed, lists can have items with the same value: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 List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120509"/>
            <a:ext cx="312321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6345" y="751177"/>
            <a:ext cx="2272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/>
              <a:t>List Items - Data Types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74" y="935843"/>
            <a:ext cx="32766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57471" y="3335275"/>
            <a:ext cx="282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-A list can contain different data types: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3258961"/>
            <a:ext cx="34861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2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510177" y="172318"/>
            <a:ext cx="2901395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Arial Rounded MT Bold" pitchFamily="34" charset="0"/>
              </a:rPr>
              <a:t>Python</a:t>
            </a:r>
            <a:r>
              <a:rPr lang="en-US" dirty="0" smtClean="0">
                <a:latin typeface="Arial Rounded MT Bold" pitchFamily="34" charset="0"/>
              </a:rPr>
              <a:t> List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8738" y="93584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 smtClean="0">
                <a:latin typeface="Arial Rounded MT Bold" pitchFamily="34" charset="0"/>
              </a:rPr>
              <a:t>TYPE()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8737" y="1350345"/>
            <a:ext cx="3065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-From Python's perspective, lists are defined as objects with the data type 'list':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77" y="1230985"/>
            <a:ext cx="35528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86835" y="2571750"/>
            <a:ext cx="256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latin typeface="Arial Rounded MT Bold" pitchFamily="34" charset="0"/>
              </a:rPr>
              <a:t>The list() Constructor</a:t>
            </a:r>
            <a:endParaRPr lang="en-PH" dirty="0"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1424" y="2926882"/>
            <a:ext cx="33595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-It is also possible to use the list() constructor when creating a new list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-Using the list() constructor to make a List:</a:t>
            </a:r>
            <a:endParaRPr lang="en-PH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2789703"/>
            <a:ext cx="320680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0780" y="1960930"/>
            <a:ext cx="4258845" cy="23698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CHINESE NAME: </a:t>
            </a:r>
            <a:r>
              <a:rPr lang="ja-JP" altLang="en-US" sz="1600" dirty="0">
                <a:solidFill>
                  <a:srgbClr val="0000CC"/>
                </a:solidFill>
                <a:latin typeface="Arial Rounded MT Bold" pitchFamily="34" charset="0"/>
              </a:rPr>
              <a:t>彭哈帕</a:t>
            </a:r>
            <a:endParaRPr lang="en-US" altLang="ja-JP" sz="1600" dirty="0">
              <a:solidFill>
                <a:srgbClr val="0000CC"/>
              </a:solidFill>
              <a:latin typeface="Arial Rounded MT Bold" pitchFamily="34" charset="0"/>
            </a:endParaRPr>
          </a:p>
          <a:p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STUDENT ID: 4110E230</a:t>
            </a:r>
          </a:p>
          <a:p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ENGLISH NAME: James Ryan H. </a:t>
            </a:r>
            <a:r>
              <a:rPr lang="en-US" sz="1600" dirty="0" err="1">
                <a:solidFill>
                  <a:srgbClr val="0000CC"/>
                </a:solidFill>
                <a:latin typeface="Arial Rounded MT Bold" pitchFamily="34" charset="0"/>
              </a:rPr>
              <a:t>Pregon</a:t>
            </a:r>
            <a:endParaRPr lang="en-US" sz="1600" dirty="0">
              <a:solidFill>
                <a:srgbClr val="0000CC"/>
              </a:solidFill>
              <a:latin typeface="Arial Rounded MT Bold" pitchFamily="34" charset="0"/>
            </a:endParaRPr>
          </a:p>
          <a:p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NICKNAME: Kaori</a:t>
            </a:r>
          </a:p>
          <a:p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Email: jamesryanpregon@gmail.com</a:t>
            </a:r>
          </a:p>
          <a:p>
            <a:r>
              <a:rPr lang="en-US" sz="1600" dirty="0" smtClean="0">
                <a:solidFill>
                  <a:srgbClr val="0000CC"/>
                </a:solidFill>
                <a:latin typeface="Arial Rounded MT Bold" pitchFamily="34" charset="0"/>
              </a:rPr>
              <a:t>GITHUB: </a:t>
            </a:r>
            <a:r>
              <a:rPr lang="en-US" sz="1600" dirty="0">
                <a:solidFill>
                  <a:srgbClr val="0000CC"/>
                </a:solidFill>
                <a:latin typeface="Arial Rounded MT Bold" pitchFamily="34" charset="0"/>
              </a:rPr>
              <a:t>https://github.com/PengHaPa/cs2022.git</a:t>
            </a:r>
            <a:endParaRPr lang="en-PH" sz="1600" dirty="0">
              <a:solidFill>
                <a:srgbClr val="0000CC"/>
              </a:solidFill>
              <a:latin typeface="Arial Rounded MT Bold" pitchFamily="34" charset="0"/>
            </a:endParaRPr>
          </a:p>
          <a:p>
            <a:endParaRPr lang="en-PH" sz="1600" dirty="0">
              <a:solidFill>
                <a:srgbClr val="0000CC"/>
              </a:solidFill>
              <a:latin typeface="Arial Rounded MT Bold" pitchFamily="34" charset="0"/>
            </a:endParaRPr>
          </a:p>
          <a:p>
            <a:endParaRPr lang="en-PH" sz="1600" dirty="0">
              <a:solidFill>
                <a:srgbClr val="0000CC"/>
              </a:solidFill>
              <a:latin typeface="Arial Rounded MT Bold" pitchFamily="34" charset="0"/>
            </a:endParaRPr>
          </a:p>
        </p:txBody>
      </p:sp>
      <p:sp>
        <p:nvSpPr>
          <p:cNvPr id="4" name="Snip Diagonal Corner Rectangle 3"/>
          <p:cNvSpPr/>
          <p:nvPr/>
        </p:nvSpPr>
        <p:spPr>
          <a:xfrm>
            <a:off x="601670" y="1655520"/>
            <a:ext cx="2901395" cy="2137870"/>
          </a:xfrm>
          <a:prstGeom prst="snip2Diag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Snip Diagonal Corner Rectangle 4"/>
          <p:cNvSpPr/>
          <p:nvPr/>
        </p:nvSpPr>
        <p:spPr>
          <a:xfrm>
            <a:off x="1517900" y="2719287"/>
            <a:ext cx="2290575" cy="1832460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2128719" y="3422388"/>
            <a:ext cx="167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rial Black" pitchFamily="34" charset="0"/>
              </a:rPr>
              <a:t>谢谢你</a:t>
            </a:r>
            <a:endParaRPr lang="en-PH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247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20221012 Learning Python</vt:lpstr>
      <vt:lpstr>Python Data Type List</vt:lpstr>
      <vt:lpstr>Python List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Lara Hapa</cp:lastModifiedBy>
  <cp:revision>152</cp:revision>
  <dcterms:created xsi:type="dcterms:W3CDTF">2013-08-21T19:17:07Z</dcterms:created>
  <dcterms:modified xsi:type="dcterms:W3CDTF">2022-10-12T04:07:39Z</dcterms:modified>
</cp:coreProperties>
</file>