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0000CC"/>
    <a:srgbClr val="0000FF"/>
    <a:srgbClr val="0095F0"/>
    <a:srgbClr val="9900CC"/>
    <a:srgbClr val="FF9900"/>
    <a:srgbClr val="D99B01"/>
    <a:srgbClr val="FF66CC"/>
    <a:srgbClr val="FF67A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102" d="100"/>
          <a:sy n="102" d="100"/>
        </p:scale>
        <p:origin x="-4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6"/>
            <a:ext cx="6566315" cy="92570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6"/>
            <a:ext cx="656631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81344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29"/>
            <a:ext cx="8246070" cy="274868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87" y="3182570"/>
            <a:ext cx="6719020" cy="7635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 Rounded MT Bold" pitchFamily="34" charset="0"/>
              </a:rPr>
              <a:t>20221012 Learning Python</a:t>
            </a:r>
            <a:endParaRPr lang="en-US" sz="3200" dirty="0">
              <a:solidFill>
                <a:srgbClr val="0000FF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2360" y="4532680"/>
            <a:ext cx="1221640" cy="6108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4110E230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1669" y="3946095"/>
            <a:ext cx="2901396" cy="6108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1425" y="1197405"/>
            <a:ext cx="6871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latin typeface="Arial" pitchFamily="34" charset="0"/>
                <a:cs typeface="Arial" pitchFamily="34" charset="0"/>
              </a:rPr>
              <a:t>example returns the items 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“motorcycle" </a:t>
            </a:r>
            <a:r>
              <a:rPr lang="en-US" dirty="0">
                <a:latin typeface="Arial" pitchFamily="34" charset="0"/>
                <a:cs typeface="Arial" pitchFamily="34" charset="0"/>
              </a:rPr>
              <a:t>to the end: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3375510"/>
            <a:ext cx="654526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28720" y="2724455"/>
            <a:ext cx="6871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This example returns the items from the beginning to, but NOT including,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Access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295" y="766818"/>
            <a:ext cx="2137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>
                <a:latin typeface="Arial Rounded MT Bold" pitchFamily="34" charset="0"/>
                <a:cs typeface="Arial" pitchFamily="34" charset="0"/>
              </a:rPr>
              <a:t>Range of Indexes</a:t>
            </a:r>
          </a:p>
          <a:p>
            <a:r>
              <a:rPr lang="en-PH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PH" dirty="0" smtClean="0">
                <a:latin typeface="Arial Rounded MT Bold" pitchFamily="34" charset="0"/>
                <a:cs typeface="Arial" pitchFamily="34" charset="0"/>
              </a:rPr>
            </a:br>
            <a:endParaRPr lang="en-PH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690148"/>
            <a:ext cx="640238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54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0040" y="828073"/>
            <a:ext cx="317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Range of Negative Indexes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Access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2245" y="1350110"/>
            <a:ext cx="5497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Specify negative indexes if you want to start the search from the end of the list: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1269" y="2419045"/>
            <a:ext cx="5335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example returns the items 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“motorcycle" </a:t>
            </a:r>
            <a:r>
              <a:rPr lang="en-US" dirty="0">
                <a:latin typeface="Arial" pitchFamily="34" charset="0"/>
                <a:cs typeface="Arial" pitchFamily="34" charset="0"/>
              </a:rPr>
              <a:t>(-4) to, but NOT including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“airplanes" </a:t>
            </a:r>
            <a:r>
              <a:rPr lang="en-US" dirty="0">
                <a:latin typeface="Arial" pitchFamily="34" charset="0"/>
                <a:cs typeface="Arial" pitchFamily="34" charset="0"/>
              </a:rPr>
              <a:t>(-1):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40" y="3205466"/>
            <a:ext cx="6392863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4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Access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3885" y="860034"/>
            <a:ext cx="239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Check if Item Exists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4130" y="2155000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Check 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“white" </a:t>
            </a:r>
            <a:r>
              <a:rPr lang="en-US" dirty="0">
                <a:latin typeface="Arial" pitchFamily="34" charset="0"/>
                <a:cs typeface="Arial" pitchFamily="34" charset="0"/>
              </a:rPr>
              <a:t>is present in the list: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5175" y="1229366"/>
            <a:ext cx="525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determine if a specified item is present in a list use the </a:t>
            </a:r>
            <a:r>
              <a:rPr lang="en-US" dirty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keyword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2571750"/>
            <a:ext cx="39052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Change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9050" y="548323"/>
            <a:ext cx="228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Change Item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5745" y="919778"/>
            <a:ext cx="305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change the value of a specific item, refer to the index number: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50" y="1868411"/>
            <a:ext cx="3314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42978" y="1023900"/>
            <a:ext cx="3680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itchFamily="34" charset="0"/>
              </a:rPr>
              <a:t>Change a Range of Item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174" y="1381443"/>
            <a:ext cx="3202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change the value of items within a specific range, define a list with the new values, and refer to the range of index numbers where you want to insert the new values: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78" y="3487980"/>
            <a:ext cx="5048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Add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6345" y="369414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Append Items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8230" y="665908"/>
            <a:ext cx="2934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To add an item to the end of the list, use the append() method: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571387"/>
            <a:ext cx="3733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86835" y="180213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Extend List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50" y="3466669"/>
            <a:ext cx="51720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23442" y="2266340"/>
            <a:ext cx="290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To append elements from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another list</a:t>
            </a:r>
            <a:r>
              <a:rPr lang="en-US" dirty="0">
                <a:latin typeface="Arial" pitchFamily="34" charset="0"/>
                <a:cs typeface="Arial" pitchFamily="34" charset="0"/>
              </a:rPr>
              <a:t> to the current list, use the </a:t>
            </a:r>
            <a:r>
              <a:rPr lang="en-US" dirty="0">
                <a:latin typeface="Arial" pitchFamily="34" charset="0"/>
                <a:cs typeface="Arial" pitchFamily="34" charset="0"/>
              </a:rPr>
              <a:t>extend()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7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Add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4130" y="774566"/>
            <a:ext cx="152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Insert Items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2245" y="1099019"/>
            <a:ext cx="488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To insert a list item at a specified index, use the </a:t>
            </a:r>
            <a:r>
              <a:rPr lang="en-US" dirty="0">
                <a:latin typeface="Arial" pitchFamily="34" charset="0"/>
                <a:cs typeface="Arial" pitchFamily="34" charset="0"/>
              </a:rPr>
              <a:t>insert()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dirty="0">
                <a:latin typeface="Arial" pitchFamily="34" charset="0"/>
                <a:cs typeface="Arial" pitchFamily="34" charset="0"/>
              </a:rPr>
              <a:t> insert() method inserts an item at the specified index:</a:t>
            </a:r>
          </a:p>
          <a:p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626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7" y="2354505"/>
            <a:ext cx="3629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3487980"/>
            <a:ext cx="3571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7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Add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6579" y="1044700"/>
            <a:ext cx="204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Add Any </a:t>
            </a:r>
            <a:r>
              <a:rPr lang="en-PH" dirty="0" err="1">
                <a:latin typeface="Arial Rounded MT Bold" pitchFamily="34" charset="0"/>
              </a:rPr>
              <a:t>Iterable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5770" y="1502815"/>
            <a:ext cx="38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>
                <a:latin typeface="Arial" pitchFamily="34" charset="0"/>
                <a:cs typeface="Arial" pitchFamily="34" charset="0"/>
              </a:rPr>
              <a:t>extend()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 does not have to append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lists</a:t>
            </a:r>
            <a:r>
              <a:rPr lang="en-US" dirty="0">
                <a:latin typeface="Arial" pitchFamily="34" charset="0"/>
                <a:cs typeface="Arial" pitchFamily="34" charset="0"/>
              </a:rPr>
              <a:t>, you can add any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 (tuples, sets, dictionaries etc.).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825189"/>
            <a:ext cx="42100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20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Remove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6835" y="935843"/>
            <a:ext cx="275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Remove Specified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6835" y="1305175"/>
            <a:ext cx="335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>
                <a:latin typeface="Arial" pitchFamily="34" charset="0"/>
                <a:cs typeface="Arial" pitchFamily="34" charset="0"/>
              </a:rPr>
              <a:t>remove()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 removes the specified item.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950395"/>
            <a:ext cx="34385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2732" y="3136194"/>
            <a:ext cx="287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Remove Specified 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8230" y="3622929"/>
            <a:ext cx="3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>
                <a:latin typeface="Arial" pitchFamily="34" charset="0"/>
                <a:cs typeface="Arial" pitchFamily="34" charset="0"/>
              </a:rPr>
              <a:t>pop()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 removes the specified index.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01" y="3547530"/>
            <a:ext cx="34671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70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Remove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295" y="935843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Clear the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1817" y="1374971"/>
            <a:ext cx="3359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 clear() method empties the list.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list still remains, but it has no content.</a:t>
            </a:r>
          </a:p>
          <a:p>
            <a:endParaRPr lang="en-P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26" y="2852299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30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6"/>
            <a:ext cx="7329840" cy="9257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Advance Operation in Python List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802791" cy="106893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 Data Type List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808225"/>
            <a:ext cx="4275741" cy="30541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 programming, data type is an important concept.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Variables can store data of different types, and different types can do different things.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Python has the following data types built-in by default, in these categories: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921024"/>
            <a:ext cx="3333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Sort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0060" y="751177"/>
            <a:ext cx="3145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Sort List Alphanumerically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4950" y="1044700"/>
            <a:ext cx="5191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List objects have a </a:t>
            </a:r>
            <a:r>
              <a:rPr lang="en-US" dirty="0">
                <a:latin typeface="Arial" pitchFamily="34" charset="0"/>
                <a:cs typeface="Arial" pitchFamily="34" charset="0"/>
              </a:rPr>
              <a:t>sort()</a:t>
            </a:r>
            <a:r>
              <a:rPr lang="en-US" dirty="0">
                <a:latin typeface="Arial" pitchFamily="34" charset="0"/>
                <a:cs typeface="Arial" pitchFamily="34" charset="0"/>
              </a:rPr>
              <a:t> method that will sort the list alphanumerically, ascending, by default: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95" y="2113635"/>
            <a:ext cx="52387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85" y="3409035"/>
            <a:ext cx="33147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1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Sort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4705" y="739290"/>
            <a:ext cx="206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Sort Descending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7137" y="104470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To sort descending, use the keyword argument </a:t>
            </a:r>
            <a:r>
              <a:rPr lang="en-US" dirty="0">
                <a:latin typeface="Arial" pitchFamily="34" charset="0"/>
                <a:cs typeface="Arial" pitchFamily="34" charset="0"/>
              </a:rPr>
              <a:t>reverse = True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414031"/>
            <a:ext cx="53149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74" y="2877160"/>
            <a:ext cx="33051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6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Sort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6590" y="751177"/>
            <a:ext cx="293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Customize Sort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2245" y="1120509"/>
            <a:ext cx="5191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You can also customize your own function by using the keyword argument key =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 function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function will return a number that will be used to sort the list (the lowest number first):</a:t>
            </a:r>
          </a:p>
          <a:p>
            <a:pPr marL="285750" indent="-285750">
              <a:buFont typeface="Wingdings" pitchFamily="2" charset="2"/>
              <a:buChar char="§"/>
            </a:pP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95" y="2419045"/>
            <a:ext cx="29908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66" y="2706071"/>
            <a:ext cx="29432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6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Sort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56155" y="751177"/>
            <a:ext cx="255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Case Insensitive Sort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3065" y="1960930"/>
            <a:ext cx="213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2882731" y="1164427"/>
            <a:ext cx="549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By default the sort() method is case sensitive, resulting in all capital letters being sorted before lower case letters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2091695"/>
            <a:ext cx="4162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97" y="3335275"/>
            <a:ext cx="4229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6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Sort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295" y="753959"/>
            <a:ext cx="181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Reverse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1425" y="1127293"/>
            <a:ext cx="6566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What if you want to reverse the order of a list, regardless of the alphabet?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 reverse() method reverses the current sorting order of the elements.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97" y="2724455"/>
            <a:ext cx="4095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06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Copy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7410" y="751177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Copy a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9540" y="1160918"/>
            <a:ext cx="610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You cannot copy a list simply by typing </a:t>
            </a:r>
            <a:r>
              <a:rPr lang="en-US" dirty="0">
                <a:latin typeface="Arial" pitchFamily="34" charset="0"/>
                <a:cs typeface="Arial" pitchFamily="34" charset="0"/>
              </a:rPr>
              <a:t>list2 = list1</a:t>
            </a:r>
            <a:r>
              <a:rPr lang="en-US" dirty="0">
                <a:latin typeface="Arial" pitchFamily="34" charset="0"/>
                <a:cs typeface="Arial" pitchFamily="34" charset="0"/>
              </a:rPr>
              <a:t>, because: </a:t>
            </a:r>
            <a:r>
              <a:rPr lang="en-US" dirty="0">
                <a:latin typeface="Arial" pitchFamily="34" charset="0"/>
                <a:cs typeface="Arial" pitchFamily="34" charset="0"/>
              </a:rPr>
              <a:t>list2</a:t>
            </a:r>
            <a:r>
              <a:rPr lang="en-US" dirty="0">
                <a:latin typeface="Arial" pitchFamily="34" charset="0"/>
                <a:cs typeface="Arial" pitchFamily="34" charset="0"/>
              </a:rPr>
              <a:t> will only be a 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reference</a:t>
            </a:r>
            <a:r>
              <a:rPr lang="en-US" dirty="0">
                <a:latin typeface="Arial" pitchFamily="34" charset="0"/>
                <a:cs typeface="Arial" pitchFamily="34" charset="0"/>
              </a:rPr>
              <a:t> to </a:t>
            </a:r>
            <a:r>
              <a:rPr lang="en-US" dirty="0">
                <a:latin typeface="Arial" pitchFamily="34" charset="0"/>
                <a:cs typeface="Arial" pitchFamily="34" charset="0"/>
              </a:rPr>
              <a:t>list1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changes made in </a:t>
            </a:r>
            <a:r>
              <a:rPr lang="en-US" dirty="0">
                <a:latin typeface="Arial" pitchFamily="34" charset="0"/>
                <a:cs typeface="Arial" pitchFamily="34" charset="0"/>
              </a:rPr>
              <a:t>list1</a:t>
            </a:r>
            <a:r>
              <a:rPr lang="en-US" dirty="0">
                <a:latin typeface="Arial" pitchFamily="34" charset="0"/>
                <a:cs typeface="Arial" pitchFamily="34" charset="0"/>
              </a:rPr>
              <a:t> will automatically also be made in </a:t>
            </a:r>
            <a:r>
              <a:rPr lang="en-US" dirty="0">
                <a:latin typeface="Arial" pitchFamily="34" charset="0"/>
                <a:cs typeface="Arial" pitchFamily="34" charset="0"/>
              </a:rPr>
              <a:t>list2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361247"/>
            <a:ext cx="3552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02" y="3557948"/>
            <a:ext cx="36480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621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Join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5219" y="751177"/>
            <a:ext cx="176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Join Two Lists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540" y="1044700"/>
            <a:ext cx="565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There are several ways to join, or concatenate, two or more lists in Python.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One of the easiest ways are by using the + operator.</a:t>
            </a:r>
          </a:p>
          <a:p>
            <a:pPr marL="285750" indent="-285750">
              <a:buFont typeface="Wingdings" pitchFamily="2" charset="2"/>
              <a:buChar char="§"/>
            </a:pPr>
            <a:endParaRPr lang="en-PH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960930"/>
            <a:ext cx="26289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25" y="2565885"/>
            <a:ext cx="2590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65" y="3487980"/>
            <a:ext cx="25622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62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 List Methods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2820" y="753959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List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9541" y="1123291"/>
            <a:ext cx="6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Python has a set of built-in methods that you can use on lists.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769622"/>
            <a:ext cx="4707680" cy="31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79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0780" y="1960930"/>
            <a:ext cx="4258845" cy="23698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CHINESE NAME: </a:t>
            </a:r>
            <a:r>
              <a:rPr lang="ja-JP" altLang="en-US" sz="1600" dirty="0">
                <a:solidFill>
                  <a:srgbClr val="0000CC"/>
                </a:solidFill>
                <a:latin typeface="Arial Rounded MT Bold" pitchFamily="34" charset="0"/>
              </a:rPr>
              <a:t>彭哈帕</a:t>
            </a:r>
            <a:endParaRPr lang="en-US" altLang="ja-JP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STUDENT ID: 4110E230</a:t>
            </a: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ENGLISH NAME: James Ryan H. </a:t>
            </a:r>
            <a:r>
              <a:rPr lang="en-US" sz="1600" dirty="0" err="1">
                <a:solidFill>
                  <a:srgbClr val="0000CC"/>
                </a:solidFill>
                <a:latin typeface="Arial Rounded MT Bold" pitchFamily="34" charset="0"/>
              </a:rPr>
              <a:t>Pregon</a:t>
            </a:r>
            <a:endParaRPr lang="en-US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NICKNAME: Kaori</a:t>
            </a: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Email: jamesryanpregon@gmail.com</a:t>
            </a:r>
          </a:p>
          <a:p>
            <a:r>
              <a:rPr lang="en-US" sz="1600" dirty="0" smtClean="0">
                <a:solidFill>
                  <a:srgbClr val="0000CC"/>
                </a:solidFill>
                <a:latin typeface="Arial Rounded MT Bold" pitchFamily="34" charset="0"/>
              </a:rPr>
              <a:t>GITHUB: </a:t>
            </a:r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https://github.com/PengHaPa/cs2022.git</a:t>
            </a:r>
            <a:endParaRPr lang="en-PH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endParaRPr lang="en-PH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endParaRPr lang="en-PH" sz="1600" dirty="0">
              <a:solidFill>
                <a:srgbClr val="0000CC"/>
              </a:solidFill>
              <a:latin typeface="Arial Rounded MT Bold" pitchFamily="34" charset="0"/>
            </a:endParaRPr>
          </a:p>
        </p:txBody>
      </p:sp>
      <p:sp>
        <p:nvSpPr>
          <p:cNvPr id="4" name="Snip Diagonal Corner Rectangle 3"/>
          <p:cNvSpPr/>
          <p:nvPr/>
        </p:nvSpPr>
        <p:spPr>
          <a:xfrm>
            <a:off x="601670" y="1655520"/>
            <a:ext cx="2901395" cy="2137870"/>
          </a:xfrm>
          <a:prstGeom prst="snip2Diag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Snip Diagonal Corner Rectangle 4"/>
          <p:cNvSpPr/>
          <p:nvPr/>
        </p:nvSpPr>
        <p:spPr>
          <a:xfrm>
            <a:off x="1517900" y="2719287"/>
            <a:ext cx="2290575" cy="1832460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128719" y="3422388"/>
            <a:ext cx="16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rial Black" pitchFamily="34" charset="0"/>
              </a:rPr>
              <a:t>谢谢你</a:t>
            </a:r>
            <a:endParaRPr lang="en-PH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777" y="19918"/>
            <a:ext cx="2901395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65" y="1350110"/>
            <a:ext cx="334297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946345" y="281175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6562" y="662937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LIST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22150" y="1053613"/>
            <a:ext cx="27569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-Lists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used to store multiple items in a single variable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-Lists are one of 4 built-in data types in Python used to store collections of data, the other 3 are Tuple, Set, and Dictionary, all with different qualities and usage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-Lists are created using square brackets: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119563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70" y="2959088"/>
            <a:ext cx="3400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0177" y="79216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Allow Duplicates</a:t>
            </a:r>
          </a:p>
          <a:p>
            <a:r>
              <a:rPr lang="en-PH" dirty="0">
                <a:latin typeface="Arial Rounded MT Bold" pitchFamily="34" charset="0"/>
              </a:rPr>
              <a:t/>
            </a:r>
            <a:br>
              <a:rPr lang="en-PH" dirty="0">
                <a:latin typeface="Arial Rounded MT Bold" pitchFamily="34" charset="0"/>
              </a:rPr>
            </a:br>
            <a:endParaRPr lang="en-PH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77" y="1044700"/>
            <a:ext cx="3664920" cy="163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0360" y="2835418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List Length</a:t>
            </a:r>
            <a:endParaRPr lang="en-PH" dirty="0">
              <a:latin typeface="Arial Rounded MT Bold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04" y="3804259"/>
            <a:ext cx="48482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19537" y="31825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-To determine how many items a list has, use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dirty="0">
                <a:latin typeface="Arial" pitchFamily="34" charset="0"/>
                <a:cs typeface="Arial" pitchFamily="34" charset="0"/>
              </a:rPr>
              <a:t>() function: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1399" y="1370079"/>
            <a:ext cx="237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-Since lists are indexed, lists can have items with the same value: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20509"/>
            <a:ext cx="312321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6345" y="751177"/>
            <a:ext cx="2272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List Items - Data Types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74" y="935843"/>
            <a:ext cx="32766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57471" y="3335275"/>
            <a:ext cx="282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-A list can contain different data types: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5275"/>
            <a:ext cx="41338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2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8738" y="93584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>
                <a:latin typeface="Arial Rounded MT Bold" pitchFamily="34" charset="0"/>
              </a:rPr>
              <a:t>TYPE()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8737" y="1350345"/>
            <a:ext cx="3065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-From Python's perspective, lists are defined as objects with the data type 'list':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7" y="1230985"/>
            <a:ext cx="35528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86835" y="2571750"/>
            <a:ext cx="256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The list() Constructor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1424" y="2926882"/>
            <a:ext cx="3359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-It is also possible to use the list() constructor when creating a new 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-Using the list() constructor to make a List: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2789703"/>
            <a:ext cx="320680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Python Basic List Operator</a:t>
            </a:r>
            <a:endParaRPr lang="en-P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1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Access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203" y="978082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Access Items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002542"/>
            <a:ext cx="35242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72945" y="1370227"/>
            <a:ext cx="2809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List items are indexed and you can access them by referring to the index number: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3640" y="2786077"/>
            <a:ext cx="21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Negative Indexing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2820" y="3338238"/>
            <a:ext cx="38376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Negative </a:t>
            </a:r>
            <a:r>
              <a:rPr lang="en-US" dirty="0">
                <a:latin typeface="Arial" pitchFamily="34" charset="0"/>
                <a:cs typeface="Arial" pitchFamily="34" charset="0"/>
              </a:rPr>
              <a:t>indexing means start from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 refers to the last item, </a:t>
            </a:r>
            <a:r>
              <a:rPr lang="en-US" dirty="0">
                <a:latin typeface="Arial" pitchFamily="34" charset="0"/>
                <a:cs typeface="Arial" pitchFamily="34" charset="0"/>
              </a:rPr>
              <a:t>-2</a:t>
            </a:r>
            <a:r>
              <a:rPr lang="en-US" dirty="0">
                <a:latin typeface="Arial" pitchFamily="34" charset="0"/>
                <a:cs typeface="Arial" pitchFamily="34" charset="0"/>
              </a:rPr>
              <a:t> refers to the second last item etc.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98" y="3317456"/>
            <a:ext cx="305410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- Access List Items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295" y="1037600"/>
            <a:ext cx="2137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>
                <a:latin typeface="Arial Rounded MT Bold" pitchFamily="34" charset="0"/>
                <a:cs typeface="Arial" pitchFamily="34" charset="0"/>
              </a:rPr>
              <a:t>Range of Indexes</a:t>
            </a:r>
          </a:p>
          <a:p>
            <a:r>
              <a:rPr lang="en-PH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PH" dirty="0" smtClean="0">
                <a:latin typeface="Arial Rounded MT Bold" pitchFamily="34" charset="0"/>
                <a:cs typeface="Arial" pitchFamily="34" charset="0"/>
              </a:rPr>
            </a:br>
            <a:endParaRPr lang="en-PH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0360" y="1428244"/>
            <a:ext cx="43692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You can specify a range of indexes by specifying where to start and where to end the range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When specifying a range, the return value will be a new list with the specified items.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31" y="3182570"/>
            <a:ext cx="6630987" cy="122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14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717</Words>
  <Application>Microsoft Office PowerPoint</Application>
  <PresentationFormat>On-screen Show (16:9)</PresentationFormat>
  <Paragraphs>115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20221012 Learning Python</vt:lpstr>
      <vt:lpstr>Python Data Type List</vt:lpstr>
      <vt:lpstr>Python List</vt:lpstr>
      <vt:lpstr>PowerPoint Presentation</vt:lpstr>
      <vt:lpstr>PowerPoint Presentation</vt:lpstr>
      <vt:lpstr>PowerPoint Presentation</vt:lpstr>
      <vt:lpstr>Python Basic List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 Operation in Python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Lara Hapa</cp:lastModifiedBy>
  <cp:revision>168</cp:revision>
  <dcterms:created xsi:type="dcterms:W3CDTF">2013-08-21T19:17:07Z</dcterms:created>
  <dcterms:modified xsi:type="dcterms:W3CDTF">2022-10-12T10:20:47Z</dcterms:modified>
</cp:coreProperties>
</file>