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5B457-73E2-4852-8274-50375AF5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 JOURNAL TO 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EB4BDB-A81D-4FD6-B8AF-BD7AD048A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NAME: JAMES RYAN PREGON</a:t>
            </a:r>
          </a:p>
          <a:p>
            <a:r>
              <a:rPr lang="en-US" altLang="zh-TW" dirty="0"/>
              <a:t>TEACHER: MY DEAR GREAT TEACHER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409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EFA9967-5707-4A4D-9B02-E4E6FC93DA28}"/>
              </a:ext>
            </a:extLst>
          </p:cNvPr>
          <p:cNvSpPr txBox="1"/>
          <p:nvPr/>
        </p:nvSpPr>
        <p:spPr>
          <a:xfrm>
            <a:off x="453005" y="394282"/>
            <a:ext cx="2130804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AGENDA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D3BAFF-DE73-499A-9BEF-471BA5F3893E}"/>
              </a:ext>
            </a:extLst>
          </p:cNvPr>
          <p:cNvSpPr txBox="1"/>
          <p:nvPr/>
        </p:nvSpPr>
        <p:spPr>
          <a:xfrm>
            <a:off x="453005" y="1333849"/>
            <a:ext cx="113083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Input and output: input() and print()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Data types: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Operators ON data type: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CONTROLS : IF- | IF –ELSIF |-F-ELSE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LOOP: FOR |WHILE | RANGE() | BREAK | CONTINUE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FUNCTION: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 PARAMETERS(ARGUMETNS)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RECURSIVE FUNCTION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LAMBDA FUNCTION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dirty="0"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TW" altLang="en-US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2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7F2594-5D92-4154-BC72-57A81FE95184}"/>
              </a:ext>
            </a:extLst>
          </p:cNvPr>
          <p:cNvSpPr txBox="1"/>
          <p:nvPr/>
        </p:nvSpPr>
        <p:spPr>
          <a:xfrm>
            <a:off x="880844" y="562062"/>
            <a:ext cx="592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PYTHON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5C1D81-77FC-4433-A9B4-AD9D1DFD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1146837"/>
            <a:ext cx="7716327" cy="24577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7ADB89-123D-416B-A4EB-7052DDC6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3" y="3934437"/>
            <a:ext cx="7716327" cy="19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5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7F2594-5D92-4154-BC72-57A81FE95184}"/>
              </a:ext>
            </a:extLst>
          </p:cNvPr>
          <p:cNvSpPr txBox="1"/>
          <p:nvPr/>
        </p:nvSpPr>
        <p:spPr>
          <a:xfrm>
            <a:off x="880844" y="562062"/>
            <a:ext cx="592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PYTHON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0BA5BAB-DBE1-4970-9B54-770890B3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3" y="1279015"/>
            <a:ext cx="11393490" cy="180813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820ECB-8FB9-4CC1-8084-E5478CD1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3" y="3664986"/>
            <a:ext cx="11393491" cy="19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2714970-65C4-4226-882F-E435E842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79" y="1468255"/>
            <a:ext cx="3258005" cy="90500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0A81801-1C31-42BE-99EB-C44D4ED7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79" y="2538952"/>
            <a:ext cx="1400370" cy="58110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46E47B5-6103-4AD5-8AFB-97A0670F0C1B}"/>
              </a:ext>
            </a:extLst>
          </p:cNvPr>
          <p:cNvSpPr txBox="1"/>
          <p:nvPr/>
        </p:nvSpPr>
        <p:spPr>
          <a:xfrm>
            <a:off x="691951" y="436119"/>
            <a:ext cx="474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My First Program</a:t>
            </a:r>
          </a:p>
          <a:p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98A616-8978-462F-B736-B81FF944FEE5}"/>
              </a:ext>
            </a:extLst>
          </p:cNvPr>
          <p:cNvSpPr txBox="1"/>
          <p:nvPr/>
        </p:nvSpPr>
        <p:spPr>
          <a:xfrm>
            <a:off x="1545600" y="1082450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and 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523AF2-8A2E-4823-8990-AC9E1A94E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90" y="3276312"/>
            <a:ext cx="9659698" cy="18100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FDEEAC-6FD4-4969-A7DF-F19CE41AF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800" y="5111482"/>
            <a:ext cx="3086531" cy="6573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2DF3333-3341-4501-BF8A-225B5C3BF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800" y="5768799"/>
            <a:ext cx="236253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2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A3EFA55-A1C4-4280-A381-21895B6F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5" y="476025"/>
            <a:ext cx="5249008" cy="260068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7B37308-2E64-4CD5-9725-D5C4171E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79" y="476025"/>
            <a:ext cx="4505954" cy="10383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AE6D89E-BC9C-45A8-8B6C-B8EC86C4F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979" y="1862182"/>
            <a:ext cx="2057687" cy="60015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4C83E3-3B8A-40A5-B2A1-0CB8E00D7357}"/>
              </a:ext>
            </a:extLst>
          </p:cNvPr>
          <p:cNvSpPr txBox="1"/>
          <p:nvPr/>
        </p:nvSpPr>
        <p:spPr>
          <a:xfrm>
            <a:off x="6561029" y="1514395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and 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A06D9F-6F49-413A-BDDE-749188DB4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029" y="2552765"/>
            <a:ext cx="1848108" cy="5811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D648589-5A62-4C48-BD89-EAB8442A8566}"/>
              </a:ext>
            </a:extLst>
          </p:cNvPr>
          <p:cNvSpPr txBox="1"/>
          <p:nvPr/>
        </p:nvSpPr>
        <p:spPr>
          <a:xfrm>
            <a:off x="872455" y="3254928"/>
            <a:ext cx="364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 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3C448F-0AA6-41EC-8AE6-2C08A5506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85" y="3847971"/>
            <a:ext cx="4829849" cy="25340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A1529C-84C0-4F1C-A69F-D8F52FB73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200525"/>
            <a:ext cx="1209844" cy="11145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75D6B80-7B88-463A-A307-5A778E53903C}"/>
              </a:ext>
            </a:extLst>
          </p:cNvPr>
          <p:cNvSpPr txBox="1"/>
          <p:nvPr/>
        </p:nvSpPr>
        <p:spPr>
          <a:xfrm>
            <a:off x="5985693" y="3831193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and output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55515D-A17C-430D-AD7F-DB3CD77E2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462095"/>
            <a:ext cx="96215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B7FD3-AE58-4E0A-AD73-44E6F549E370}"/>
              </a:ext>
            </a:extLst>
          </p:cNvPr>
          <p:cNvSpPr txBox="1"/>
          <p:nvPr/>
        </p:nvSpPr>
        <p:spPr>
          <a:xfrm>
            <a:off x="763398" y="494950"/>
            <a:ext cx="4404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Variable Names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288591-923E-4E8D-9367-CEAC5CC7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196904"/>
            <a:ext cx="10259857" cy="20481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BEB46E0-7CA3-484E-B6CC-59E24B70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8" y="3867888"/>
            <a:ext cx="2776757" cy="24951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9A50F71-7C8E-4403-B10A-40BE29D1431C}"/>
              </a:ext>
            </a:extLst>
          </p:cNvPr>
          <p:cNvSpPr txBox="1"/>
          <p:nvPr/>
        </p:nvSpPr>
        <p:spPr>
          <a:xfrm>
            <a:off x="822122" y="3429000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Legal variable name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6D417D-9773-459D-86A5-6FF79DDA0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982" y="4496257"/>
            <a:ext cx="175284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466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91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Arial</vt:lpstr>
      <vt:lpstr>Arial Rounded MT Bold</vt:lpstr>
      <vt:lpstr>Bahnschrift Light</vt:lpstr>
      <vt:lpstr>Gill Sans MT</vt:lpstr>
      <vt:lpstr>Wingdings</vt:lpstr>
      <vt:lpstr>包裹</vt:lpstr>
      <vt:lpstr>MY JOURNAL TO 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owner</cp:lastModifiedBy>
  <cp:revision>5</cp:revision>
  <dcterms:created xsi:type="dcterms:W3CDTF">2022-11-23T00:26:23Z</dcterms:created>
  <dcterms:modified xsi:type="dcterms:W3CDTF">2022-11-23T01:24:02Z</dcterms:modified>
</cp:coreProperties>
</file>