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DC54-D034-495C-BB9C-BA4C3734271B}" type="datetimeFigureOut">
              <a:rPr lang="en-PH" smtClean="0"/>
              <a:t>13/10/2022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33B1-8467-4677-B3C4-8C068E3E11F2}" type="slidenum">
              <a:rPr lang="en-PH" smtClean="0"/>
              <a:t>‹#›</a:t>
            </a:fld>
            <a:endParaRPr lang="en-PH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DC54-D034-495C-BB9C-BA4C3734271B}" type="datetimeFigureOut">
              <a:rPr lang="en-PH" smtClean="0"/>
              <a:t>13/10/2022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33B1-8467-4677-B3C4-8C068E3E11F2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DC54-D034-495C-BB9C-BA4C3734271B}" type="datetimeFigureOut">
              <a:rPr lang="en-PH" smtClean="0"/>
              <a:t>13/10/2022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33B1-8467-4677-B3C4-8C068E3E11F2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DC54-D034-495C-BB9C-BA4C3734271B}" type="datetimeFigureOut">
              <a:rPr lang="en-PH" smtClean="0"/>
              <a:t>13/10/2022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33B1-8467-4677-B3C4-8C068E3E11F2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DC54-D034-495C-BB9C-BA4C3734271B}" type="datetimeFigureOut">
              <a:rPr lang="en-PH" smtClean="0"/>
              <a:t>13/10/2022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33B1-8467-4677-B3C4-8C068E3E11F2}" type="slidenum">
              <a:rPr lang="en-PH" smtClean="0"/>
              <a:t>‹#›</a:t>
            </a:fld>
            <a:endParaRPr lang="en-P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DC54-D034-495C-BB9C-BA4C3734271B}" type="datetimeFigureOut">
              <a:rPr lang="en-PH" smtClean="0"/>
              <a:t>13/10/2022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33B1-8467-4677-B3C4-8C068E3E11F2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DC54-D034-495C-BB9C-BA4C3734271B}" type="datetimeFigureOut">
              <a:rPr lang="en-PH" smtClean="0"/>
              <a:t>13/10/2022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33B1-8467-4677-B3C4-8C068E3E11F2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DC54-D034-495C-BB9C-BA4C3734271B}" type="datetimeFigureOut">
              <a:rPr lang="en-PH" smtClean="0"/>
              <a:t>13/10/2022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33B1-8467-4677-B3C4-8C068E3E11F2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DC54-D034-495C-BB9C-BA4C3734271B}" type="datetimeFigureOut">
              <a:rPr lang="en-PH" smtClean="0"/>
              <a:t>13/10/2022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33B1-8467-4677-B3C4-8C068E3E11F2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DC54-D034-495C-BB9C-BA4C3734271B}" type="datetimeFigureOut">
              <a:rPr lang="en-PH" smtClean="0"/>
              <a:t>13/10/2022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33B1-8467-4677-B3C4-8C068E3E11F2}" type="slidenum">
              <a:rPr lang="en-PH" smtClean="0"/>
              <a:t>‹#›</a:t>
            </a:fld>
            <a:endParaRPr lang="en-PH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4ADDC54-D034-495C-BB9C-BA4C3734271B}" type="datetimeFigureOut">
              <a:rPr lang="en-PH" smtClean="0"/>
              <a:t>13/10/2022</a:t>
            </a:fld>
            <a:endParaRPr lang="en-PH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14733B1-8467-4677-B3C4-8C068E3E11F2}" type="slidenum">
              <a:rPr lang="en-PH" smtClean="0"/>
              <a:t>‹#›</a:t>
            </a:fld>
            <a:endParaRPr lang="en-P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4ADDC54-D034-495C-BB9C-BA4C3734271B}" type="datetimeFigureOut">
              <a:rPr lang="en-PH" smtClean="0"/>
              <a:t>13/10/2022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14733B1-8467-4677-B3C4-8C068E3E11F2}" type="slidenum">
              <a:rPr lang="en-PH" smtClean="0"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8520" y="4372694"/>
            <a:ext cx="7543800" cy="2152650"/>
          </a:xfrm>
        </p:spPr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1012 Homework Exercise</a:t>
            </a:r>
            <a:endParaRPr lang="en-PH" dirty="0"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24328" y="6093296"/>
            <a:ext cx="6172200" cy="685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 Rounded MT Bold" pitchFamily="34" charset="0"/>
              </a:rPr>
              <a:t>4110E230</a:t>
            </a:r>
            <a:endParaRPr lang="en-PH" sz="24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4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746"/>
            <a:ext cx="8229600" cy="12510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3: Deleting element that doesn't exist</a:t>
            </a:r>
            <a:br>
              <a:rPr lang="en-US" dirty="0"/>
            </a:br>
            <a:endParaRPr lang="en-PH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6612840" cy="475468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397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746"/>
            <a:ext cx="8229600" cy="12510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3: Deleting element that doesn't exist</a:t>
            </a:r>
            <a:br>
              <a:rPr lang="en-US" dirty="0"/>
            </a:br>
            <a:endParaRPr lang="en-PH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860928" cy="518457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184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1729997"/>
            <a:ext cx="6517407" cy="34163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  <a:latin typeface="Arial Rounded MT Bold" pitchFamily="34" charset="0"/>
              </a:rPr>
              <a:t>CHINESE NAME: </a:t>
            </a:r>
            <a:r>
              <a:rPr lang="ja-JP" altLang="en-US" sz="2400" dirty="0">
                <a:solidFill>
                  <a:srgbClr val="0000CC"/>
                </a:solidFill>
                <a:latin typeface="Arial Rounded MT Bold" pitchFamily="34" charset="0"/>
              </a:rPr>
              <a:t>彭哈帕</a:t>
            </a:r>
            <a:endParaRPr lang="en-US" altLang="ja-JP" sz="2400" dirty="0">
              <a:solidFill>
                <a:srgbClr val="0000CC"/>
              </a:solidFill>
              <a:latin typeface="Arial Rounded MT Bold" pitchFamily="34" charset="0"/>
            </a:endParaRPr>
          </a:p>
          <a:p>
            <a:r>
              <a:rPr lang="en-US" sz="2400" dirty="0">
                <a:solidFill>
                  <a:srgbClr val="0000CC"/>
                </a:solidFill>
                <a:latin typeface="Arial Rounded MT Bold" pitchFamily="34" charset="0"/>
              </a:rPr>
              <a:t>STUDENT ID: 4110E230</a:t>
            </a:r>
          </a:p>
          <a:p>
            <a:r>
              <a:rPr lang="en-US" sz="2400" dirty="0">
                <a:solidFill>
                  <a:srgbClr val="0000CC"/>
                </a:solidFill>
                <a:latin typeface="Arial Rounded MT Bold" pitchFamily="34" charset="0"/>
              </a:rPr>
              <a:t>ENGLISH NAME: James Ryan H. </a:t>
            </a:r>
            <a:r>
              <a:rPr lang="en-US" sz="2400" dirty="0" err="1">
                <a:solidFill>
                  <a:srgbClr val="0000CC"/>
                </a:solidFill>
                <a:latin typeface="Arial Rounded MT Bold" pitchFamily="34" charset="0"/>
              </a:rPr>
              <a:t>Pregon</a:t>
            </a:r>
            <a:endParaRPr lang="en-US" sz="2400" dirty="0">
              <a:solidFill>
                <a:srgbClr val="0000CC"/>
              </a:solidFill>
              <a:latin typeface="Arial Rounded MT Bold" pitchFamily="34" charset="0"/>
            </a:endParaRPr>
          </a:p>
          <a:p>
            <a:r>
              <a:rPr lang="en-US" sz="2400" dirty="0">
                <a:solidFill>
                  <a:srgbClr val="0000CC"/>
                </a:solidFill>
                <a:latin typeface="Arial Rounded MT Bold" pitchFamily="34" charset="0"/>
              </a:rPr>
              <a:t>NICKNAME: Kaori</a:t>
            </a:r>
          </a:p>
          <a:p>
            <a:r>
              <a:rPr lang="en-US" sz="2400" dirty="0">
                <a:solidFill>
                  <a:srgbClr val="0000CC"/>
                </a:solidFill>
                <a:latin typeface="Arial Rounded MT Bold" pitchFamily="34" charset="0"/>
              </a:rPr>
              <a:t>Email: jamesryanpregon@gmail.com</a:t>
            </a:r>
          </a:p>
          <a:p>
            <a:r>
              <a:rPr lang="en-US" sz="2400" dirty="0" smtClean="0">
                <a:solidFill>
                  <a:srgbClr val="0000CC"/>
                </a:solidFill>
                <a:latin typeface="Arial Rounded MT Bold" pitchFamily="34" charset="0"/>
              </a:rPr>
              <a:t>GITHUB: </a:t>
            </a:r>
            <a:r>
              <a:rPr lang="en-US" sz="2400" dirty="0">
                <a:solidFill>
                  <a:srgbClr val="0000CC"/>
                </a:solidFill>
                <a:latin typeface="Arial Rounded MT Bold" pitchFamily="34" charset="0"/>
              </a:rPr>
              <a:t>https://github.com/PengHaPa/cs2022.git</a:t>
            </a:r>
            <a:endParaRPr lang="en-PH" sz="2400" dirty="0">
              <a:solidFill>
                <a:srgbClr val="0000CC"/>
              </a:solidFill>
              <a:latin typeface="Arial Rounded MT Bold" pitchFamily="34" charset="0"/>
            </a:endParaRPr>
          </a:p>
          <a:p>
            <a:endParaRPr lang="en-PH" sz="2400" dirty="0">
              <a:solidFill>
                <a:srgbClr val="0000CC"/>
              </a:solidFill>
              <a:latin typeface="Arial Rounded MT Bold" pitchFamily="34" charset="0"/>
            </a:endParaRPr>
          </a:p>
          <a:p>
            <a:endParaRPr lang="en-PH" sz="2400" dirty="0">
              <a:solidFill>
                <a:srgbClr val="0000CC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77738"/>
            <a:ext cx="3672408" cy="1251062"/>
          </a:xfrm>
        </p:spPr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Exercise 1</a:t>
            </a:r>
            <a:endParaRPr lang="en-PH" dirty="0">
              <a:latin typeface="Arial Rounded MT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417" y="1606921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Print the second item in the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fruits</a:t>
            </a:r>
            <a:r>
              <a:rPr lang="en-US" dirty="0">
                <a:latin typeface="Arial" pitchFamily="34" charset="0"/>
                <a:cs typeface="Arial" pitchFamily="34" charset="0"/>
              </a:rPr>
              <a:t> list.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12" y="2276872"/>
            <a:ext cx="4854447" cy="1008112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195736" y="3322146"/>
            <a:ext cx="3672408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Answer</a:t>
            </a:r>
            <a:endParaRPr lang="en-PH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6" y="4437112"/>
            <a:ext cx="5256585" cy="108804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52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77738"/>
            <a:ext cx="3672408" cy="1251062"/>
          </a:xfrm>
        </p:spPr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Exercise 2</a:t>
            </a:r>
            <a:endParaRPr lang="en-PH" dirty="0">
              <a:latin typeface="Arial Rounded MT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416" y="1606921"/>
            <a:ext cx="590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Change the value from "apple" to "kiwi", in the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fruits</a:t>
            </a:r>
            <a:r>
              <a:rPr lang="en-US" dirty="0">
                <a:latin typeface="Arial" pitchFamily="34" charset="0"/>
                <a:cs typeface="Arial" pitchFamily="34" charset="0"/>
              </a:rPr>
              <a:t> list.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95736" y="3322146"/>
            <a:ext cx="3672408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Answer</a:t>
            </a:r>
            <a:endParaRPr lang="en-PH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3747"/>
            <a:ext cx="4067767" cy="945691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435" y="4573208"/>
            <a:ext cx="5760639" cy="108804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48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77738"/>
            <a:ext cx="3672408" cy="1251062"/>
          </a:xfrm>
        </p:spPr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Exercise 3 </a:t>
            </a:r>
            <a:endParaRPr lang="en-PH" dirty="0">
              <a:latin typeface="Arial Rounded MT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416" y="1606921"/>
            <a:ext cx="590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Use the append method to add "orange" to the fruits list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95736" y="3277637"/>
            <a:ext cx="3672408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Answer</a:t>
            </a:r>
            <a:endParaRPr lang="en-PH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9" y="2364741"/>
            <a:ext cx="4769068" cy="879297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330" y="4725144"/>
            <a:ext cx="5235046" cy="1248727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6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77738"/>
            <a:ext cx="3672408" cy="1251062"/>
          </a:xfrm>
        </p:spPr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Exercise 4 </a:t>
            </a:r>
            <a:endParaRPr lang="en-PH" dirty="0">
              <a:latin typeface="Arial Rounded MT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942" y="1606921"/>
            <a:ext cx="804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Use the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insert</a:t>
            </a:r>
            <a:r>
              <a:rPr lang="en-US" dirty="0">
                <a:latin typeface="Arial" pitchFamily="34" charset="0"/>
                <a:cs typeface="Arial" pitchFamily="34" charset="0"/>
              </a:rPr>
              <a:t> method to add "lemon" as the second item in the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fruits</a:t>
            </a:r>
            <a:r>
              <a:rPr lang="en-US" dirty="0">
                <a:latin typeface="Arial" pitchFamily="34" charset="0"/>
                <a:cs typeface="Arial" pitchFamily="34" charset="0"/>
              </a:rPr>
              <a:t> list.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95736" y="3322146"/>
            <a:ext cx="3672408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Answer</a:t>
            </a:r>
            <a:endParaRPr lang="en-PH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30" y="2348881"/>
            <a:ext cx="4664182" cy="973266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2" y="4725144"/>
            <a:ext cx="5517778" cy="1152128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06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77738"/>
            <a:ext cx="3672408" cy="12510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Rounded MT Bold" pitchFamily="34" charset="0"/>
              </a:rPr>
              <a:t>Exercise 5 </a:t>
            </a:r>
            <a:endParaRPr lang="en-PH" dirty="0">
              <a:latin typeface="Arial Rounded MT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416" y="1606921"/>
            <a:ext cx="734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Use the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remove</a:t>
            </a:r>
            <a:r>
              <a:rPr lang="en-US" dirty="0">
                <a:latin typeface="Arial" pitchFamily="34" charset="0"/>
                <a:cs typeface="Arial" pitchFamily="34" charset="0"/>
              </a:rPr>
              <a:t> method to remove "banana" from the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fruits</a:t>
            </a:r>
            <a:r>
              <a:rPr lang="en-US" dirty="0">
                <a:latin typeface="Arial" pitchFamily="34" charset="0"/>
                <a:cs typeface="Arial" pitchFamily="34" charset="0"/>
              </a:rPr>
              <a:t> list.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95736" y="3322146"/>
            <a:ext cx="3672408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Answer</a:t>
            </a:r>
            <a:endParaRPr lang="en-PH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22" y="2276872"/>
            <a:ext cx="4825882" cy="864096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1" y="4725144"/>
            <a:ext cx="5688632" cy="1224136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063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77738"/>
            <a:ext cx="3672408" cy="12510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Rounded MT Bold" pitchFamily="34" charset="0"/>
              </a:rPr>
              <a:t>Exercise 6 </a:t>
            </a:r>
            <a:endParaRPr lang="en-PH" dirty="0">
              <a:latin typeface="Arial Rounded MT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416" y="1606921"/>
            <a:ext cx="590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Use negative indexing to print the last item in the list.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95736" y="3322146"/>
            <a:ext cx="3672408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Answer</a:t>
            </a:r>
            <a:endParaRPr lang="en-PH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573208"/>
            <a:ext cx="4643435" cy="1014412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39" y="2221438"/>
            <a:ext cx="4937898" cy="1100708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063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77738"/>
            <a:ext cx="3672408" cy="1251062"/>
          </a:xfrm>
        </p:spPr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Exercise 7 </a:t>
            </a:r>
            <a:endParaRPr lang="en-PH" dirty="0">
              <a:latin typeface="Arial Rounded MT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416" y="1606921"/>
            <a:ext cx="762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Use a range of indexes to print the third, fourth, and fifth item in the list.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95736" y="3322146"/>
            <a:ext cx="3672408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Answer</a:t>
            </a:r>
            <a:endParaRPr lang="en-PH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71700"/>
            <a:ext cx="7444730" cy="1041276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50" y="4545632"/>
            <a:ext cx="6990478" cy="1306774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063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77738"/>
            <a:ext cx="3672408" cy="1251062"/>
          </a:xfrm>
        </p:spPr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Exercise 8 </a:t>
            </a:r>
            <a:endParaRPr lang="en-PH" dirty="0">
              <a:latin typeface="Arial Rounded MT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416" y="1606921"/>
            <a:ext cx="770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Use the correct syntax to print the number of items in the list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95736" y="3322146"/>
            <a:ext cx="3672408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Answer</a:t>
            </a:r>
            <a:endParaRPr lang="en-PH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15" y="2204864"/>
            <a:ext cx="4864013" cy="1117282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590007"/>
            <a:ext cx="6131105" cy="1368152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419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143</Words>
  <Application>Microsoft Office PowerPoint</Application>
  <PresentationFormat>On-screen Show (4:3)</PresentationFormat>
  <Paragraphs>34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1012 Homework Exercise</vt:lpstr>
      <vt:lpstr>Exercise 1</vt:lpstr>
      <vt:lpstr>Exercise 2</vt:lpstr>
      <vt:lpstr>Exercise 3 </vt:lpstr>
      <vt:lpstr>Exercise 4 </vt:lpstr>
      <vt:lpstr>Exercise 5 </vt:lpstr>
      <vt:lpstr>Exercise 6 </vt:lpstr>
      <vt:lpstr>Exercise 7 </vt:lpstr>
      <vt:lpstr>Exercise 8 </vt:lpstr>
      <vt:lpstr>Example 3: Deleting element that doesn't exist </vt:lpstr>
      <vt:lpstr>Example 3: Deleting element that doesn't exist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1012 Homework Exercise</dc:title>
  <dc:creator>Lara Hapa</dc:creator>
  <cp:lastModifiedBy>Lara Hapa</cp:lastModifiedBy>
  <cp:revision>6</cp:revision>
  <dcterms:created xsi:type="dcterms:W3CDTF">2022-10-13T05:50:51Z</dcterms:created>
  <dcterms:modified xsi:type="dcterms:W3CDTF">2022-10-13T06:45:36Z</dcterms:modified>
</cp:coreProperties>
</file>