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7" r:id="rId30"/>
    <p:sldId id="288" r:id="rId31"/>
    <p:sldId id="286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4" r:id="rId45"/>
    <p:sldId id="301" r:id="rId46"/>
    <p:sldId id="302" r:id="rId47"/>
    <p:sldId id="306" r:id="rId48"/>
    <p:sldId id="303" r:id="rId49"/>
    <p:sldId id="307" r:id="rId50"/>
    <p:sldId id="305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3" r:id="rId65"/>
    <p:sldId id="321" r:id="rId66"/>
    <p:sldId id="322" r:id="rId67"/>
    <p:sldId id="324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7" r:id="rId89"/>
    <p:sldId id="346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30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05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566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32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194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200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562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011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311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199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08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484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841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436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527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36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5B457-73E2-4852-8274-50375AF53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MY JOURNAL TO PYTHON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EB4BDB-A81D-4FD6-B8AF-BD7AD048A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NAME: JAMES RYAN PREGON</a:t>
            </a:r>
          </a:p>
          <a:p>
            <a:r>
              <a:rPr lang="en-US" altLang="zh-TW" dirty="0"/>
              <a:t>TEACHER: MY DEAR GREAT TEACHER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409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AB7FD3-AE58-4E0A-AD73-44E6F549E370}"/>
              </a:ext>
            </a:extLst>
          </p:cNvPr>
          <p:cNvSpPr txBox="1"/>
          <p:nvPr/>
        </p:nvSpPr>
        <p:spPr>
          <a:xfrm>
            <a:off x="763398" y="494950"/>
            <a:ext cx="4404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 - Variable Names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A371A-40DB-4819-8E78-BA428CE3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1159871"/>
            <a:ext cx="2960463" cy="1543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D45330-F918-4395-ABED-3449DD14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8" y="2868811"/>
            <a:ext cx="7573432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D41B0-4492-47AF-B823-AFE5EC88F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28" y="4320540"/>
            <a:ext cx="4382112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707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3F621-0370-44EA-AA30-792FC9DD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6" y="386771"/>
            <a:ext cx="6767588" cy="3724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AD43B3-AE04-4DD1-B358-2DE5DFA3D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304" y="4165857"/>
            <a:ext cx="6335009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3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AB7FD3-AE58-4E0A-AD73-44E6F549E370}"/>
              </a:ext>
            </a:extLst>
          </p:cNvPr>
          <p:cNvSpPr txBox="1"/>
          <p:nvPr/>
        </p:nvSpPr>
        <p:spPr>
          <a:xfrm>
            <a:off x="763398" y="494950"/>
            <a:ext cx="4404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 - Variable Names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2ACCB-8AA5-4389-8D45-61FC32F66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89" y="1325947"/>
            <a:ext cx="440422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2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AB7FD3-AE58-4E0A-AD73-44E6F549E370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 - Assign Multiple Values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2C952-4D58-4073-BDC5-FF7A7266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135735"/>
            <a:ext cx="4258269" cy="1352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BEFB6-6864-442B-AD5D-BAA71E044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7" y="2567205"/>
            <a:ext cx="7344800" cy="112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AE487-3CC6-44FA-A68D-6FAD96E28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17" y="3806486"/>
            <a:ext cx="4315427" cy="1324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ACBEE6-B127-4C78-BF06-3C44898DA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109" y="3904914"/>
            <a:ext cx="2737087" cy="21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2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AB7FD3-AE58-4E0A-AD73-44E6F549E370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 - Assign Multiple Values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32B41-360C-4114-B643-E5CC09F3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6" y="1325947"/>
            <a:ext cx="8990203" cy="1619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65366-125F-438F-9607-7FA7CEC1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6" y="3153105"/>
            <a:ext cx="3424292" cy="20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AB7FD3-AE58-4E0A-AD73-44E6F549E370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 -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Output Variables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85BDC-18B7-4DB1-8D20-D5DFFE6B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6" y="1282877"/>
            <a:ext cx="4590481" cy="1466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B6616-1399-49CB-8745-E2E7F06CA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24" y="2895525"/>
            <a:ext cx="5384376" cy="1213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D4533B-0BEF-4911-9669-9F38C8D0E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23" y="4254965"/>
            <a:ext cx="5503647" cy="4230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A2859E-D5ED-49C2-A0A1-ECE7702C6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23" y="4824261"/>
            <a:ext cx="1396072" cy="4230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4B4370-2054-4B94-92A7-ECB25AD0E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805" y="5038889"/>
            <a:ext cx="2838072" cy="14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3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 -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Output Variables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74CA9-0D85-4236-9E59-FEDA3708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211272"/>
            <a:ext cx="4471212" cy="1200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81585-0B29-4330-84DA-95DA69B7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7" y="2537330"/>
            <a:ext cx="3951627" cy="2527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6B7919-308B-4143-8FB7-3FFF65CD6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928" y="1811584"/>
            <a:ext cx="5133819" cy="1332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64038-C96A-4696-8116-7243CFBDB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091" y="3429000"/>
            <a:ext cx="3705375" cy="224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2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 -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Output Variables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95ACB-CF88-46B6-AFC9-CE1F3241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02" y="1325947"/>
            <a:ext cx="7297168" cy="1431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6E717-9A6B-4EDF-A254-70511FE72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6" y="2961659"/>
            <a:ext cx="7650741" cy="32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5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 -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Output Variables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1E2E0-3867-4EEE-8D9B-52A209AC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6" y="1112282"/>
            <a:ext cx="9467281" cy="157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83D85-F89A-479C-8D84-DB4B82CA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6" y="2907032"/>
            <a:ext cx="2701130" cy="18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3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Global Variables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7F06B-44FF-4262-B709-3F0CA9F6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307116"/>
            <a:ext cx="7877020" cy="2522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0C651-475F-41A8-AD53-58E59EFB5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7" y="4206831"/>
            <a:ext cx="5677160" cy="210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4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Global Variables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90270E-46CE-4F84-9A67-B46E7A03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6" y="1325946"/>
            <a:ext cx="10341925" cy="19605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6B0446-04E0-4D49-B3F6-3A1A8D01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6" y="3429000"/>
            <a:ext cx="4047143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EFA9967-5707-4A4D-9B02-E4E6FC93DA28}"/>
              </a:ext>
            </a:extLst>
          </p:cNvPr>
          <p:cNvSpPr txBox="1"/>
          <p:nvPr/>
        </p:nvSpPr>
        <p:spPr>
          <a:xfrm>
            <a:off x="453005" y="394282"/>
            <a:ext cx="2130804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rial Rounded MT Bold" panose="020F0704030504030204" pitchFamily="34" charset="0"/>
              </a:rPr>
              <a:t>AGENDA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6D3BAFF-DE73-499A-9BEF-471BA5F3893E}"/>
              </a:ext>
            </a:extLst>
          </p:cNvPr>
          <p:cNvSpPr txBox="1"/>
          <p:nvPr/>
        </p:nvSpPr>
        <p:spPr>
          <a:xfrm>
            <a:off x="453005" y="1333849"/>
            <a:ext cx="113083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Input and output: input() and print()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Data types: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Operators ON data type: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CONTROLS : IF- | IF –ELSIF |-F-ELSE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LOOP: FOR |WHILE | RANGE() | BREAK | CONTINUE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FUNCTION: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 PARAMETERS(ARGUMETNS)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RECURSIVE FUNCTION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Bahnschrift Light" panose="020B0502040204020203" pitchFamily="34" charset="0"/>
                <a:cs typeface="Arial" panose="020B0604020202020204" pitchFamily="34" charset="0"/>
              </a:rPr>
              <a:t>LAMBDA FUNCTION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dirty="0"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TW" altLang="en-US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2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Global Variables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4B43C-D240-4D58-9649-28DB993A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115732"/>
            <a:ext cx="7982404" cy="2313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D731DF-4567-49B0-8789-D26EEF33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7" y="3747962"/>
            <a:ext cx="3689333" cy="199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Global Variables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F1475-B46D-44D2-ADA0-36770C62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04" y="1227593"/>
            <a:ext cx="8460118" cy="1621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8E500-5B3A-4548-B05C-F864FD1F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7" y="3005184"/>
            <a:ext cx="497479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90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Data Types</a:t>
            </a:r>
            <a:endParaRPr lang="en-US" sz="24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AE159-4B93-4EC8-8753-1C4CCD5E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16" y="1138130"/>
            <a:ext cx="7483249" cy="1533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66591-FF1F-4E45-8882-26EC7AA1C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1" y="3083183"/>
            <a:ext cx="6831582" cy="28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1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Data Types</a:t>
            </a:r>
            <a:endParaRPr lang="en-US" sz="24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BB2FA-790C-4248-BC05-763069FA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419579"/>
            <a:ext cx="5849438" cy="926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7B8B96-1742-46CA-9AF2-941336B34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176" y="2502944"/>
            <a:ext cx="4610276" cy="91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647035-AE56-415B-AB48-782E01537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262" y="3876186"/>
            <a:ext cx="4896194" cy="212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5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Data Types</a:t>
            </a:r>
            <a:endParaRPr lang="en-US" sz="24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2A0D2-283F-403F-B8FE-B6032DEE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325946"/>
            <a:ext cx="8420360" cy="953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BE82D-6429-4E07-AD16-51909D366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26" y="2504013"/>
            <a:ext cx="9061547" cy="35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79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Data Types</a:t>
            </a:r>
            <a:endParaRPr lang="en-US" sz="24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E4624-C073-4D4E-A7DA-04423860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927670"/>
            <a:ext cx="10836780" cy="32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6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Numbers</a:t>
            </a:r>
            <a:endParaRPr lang="en-US" sz="24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21A95-67F3-4563-AFD9-BF92225C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01" y="1174966"/>
            <a:ext cx="7484707" cy="2254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625CD-45E6-40BE-8C29-FFAED14F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01" y="3661278"/>
            <a:ext cx="4184524" cy="15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55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Numbers</a:t>
            </a:r>
            <a:endParaRPr lang="en-US" sz="24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C253B-8B11-4045-97B0-7C73EFE4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325947"/>
            <a:ext cx="7824012" cy="1218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A69D5-2F1E-458F-BF8A-DD0E7FF8D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6" y="2746675"/>
            <a:ext cx="3470789" cy="1218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60FE26-D1C9-44A6-A89E-ED21F7401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94" y="4167402"/>
            <a:ext cx="7824011" cy="1809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EA3403-4B77-401A-AFEF-46B68DC19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664" y="4281081"/>
            <a:ext cx="2940636" cy="20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5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Numbers</a:t>
            </a:r>
            <a:endParaRPr lang="en-US" sz="24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5589D-7763-4274-B489-C71EC690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117616"/>
            <a:ext cx="8605890" cy="1784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4B170E-3A83-4AD6-AB75-ED102819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01" y="3060119"/>
            <a:ext cx="3013473" cy="1591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33BCE-F0EA-48CC-8532-3A701A4BF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1" y="4638073"/>
            <a:ext cx="7784256" cy="1591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F7BF6B-4935-4399-9513-8CC3911A6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233" y="4523561"/>
            <a:ext cx="2350866" cy="18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76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Numbers</a:t>
            </a:r>
            <a:endParaRPr lang="en-US" sz="24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86161-7A54-4992-9070-4F66E92A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325947"/>
            <a:ext cx="6936116" cy="1748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A30AC0-A8A7-4E48-A85C-048B0A9F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10" y="3350524"/>
            <a:ext cx="5610900" cy="28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8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F7F2594-5D92-4154-BC72-57A81FE95184}"/>
              </a:ext>
            </a:extLst>
          </p:cNvPr>
          <p:cNvSpPr txBox="1"/>
          <p:nvPr/>
        </p:nvSpPr>
        <p:spPr>
          <a:xfrm>
            <a:off x="880844" y="562062"/>
            <a:ext cx="5922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PYTHON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5C1D81-77FC-4433-A9B4-AD9D1DFD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1146837"/>
            <a:ext cx="7716327" cy="24577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7ADB89-123D-416B-A4EB-7052DDC6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3" y="3934437"/>
            <a:ext cx="7716327" cy="19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57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Numbers</a:t>
            </a:r>
            <a:endParaRPr lang="en-US" sz="24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20D5F-45AE-4ED9-9F10-8C1BF2545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043354"/>
            <a:ext cx="5743420" cy="2385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5C6A0A-9345-4AC5-A0C8-EE076B3C9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05" y="1418712"/>
            <a:ext cx="473193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11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>
                <a:latin typeface="Arial Rounded MT Bold" panose="020F0704030504030204" pitchFamily="34" charset="0"/>
              </a:rPr>
              <a:t>Python - Numbers</a:t>
            </a:r>
            <a:endParaRPr lang="en-US" sz="2400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F690A-C29F-40DA-945A-DD1243E9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6" y="1057589"/>
            <a:ext cx="9692569" cy="2706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3060D1-1C2B-4B5C-B41F-D75D2A668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29" y="3981700"/>
            <a:ext cx="4351944" cy="153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Casting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B7549-7B27-4900-B6CE-EBC7807A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6" y="940905"/>
            <a:ext cx="10023873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22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Casting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C4F41-FDB1-460D-B307-5D12DF2B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46" y="1128457"/>
            <a:ext cx="2627128" cy="1419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4FC44-39FC-4A5F-A25C-0156B8844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46" y="2885042"/>
            <a:ext cx="7252137" cy="252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85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Casting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725C7-637B-4CC6-8A5D-11124532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89" y="1325947"/>
            <a:ext cx="8745054" cy="461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42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Casting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A2218-787F-4E23-AFC3-AE42A0976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36" y="1477924"/>
            <a:ext cx="7533680" cy="41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8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3E1A5-FCE0-4514-9E24-7DE08A9F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178267"/>
            <a:ext cx="9374516" cy="2704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A0D4EE-59E4-4FB2-A51C-D86B9B791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199" y="4104538"/>
            <a:ext cx="4715776" cy="26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92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DA7E3-C9E3-42CE-9A55-CDB7BC11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87" y="1179348"/>
            <a:ext cx="9594488" cy="1987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89B86-70A1-4F26-9D07-0A8C8B79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461" y="3464455"/>
            <a:ext cx="4373218" cy="28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37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87D38-4F92-4651-A4A1-A55BE0E6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49" y="1123819"/>
            <a:ext cx="8764061" cy="186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A93AD-844E-4DFB-84DE-2D343BB9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49" y="3310461"/>
            <a:ext cx="8496678" cy="242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9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1F685-E073-4587-8C8C-0B2428C70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60" y="1316926"/>
            <a:ext cx="9095111" cy="1952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500DAB-F0D4-4BA9-B3BE-68E5E4F8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07" y="3588177"/>
            <a:ext cx="5714263" cy="23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1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F7F2594-5D92-4154-BC72-57A81FE95184}"/>
              </a:ext>
            </a:extLst>
          </p:cNvPr>
          <p:cNvSpPr txBox="1"/>
          <p:nvPr/>
        </p:nvSpPr>
        <p:spPr>
          <a:xfrm>
            <a:off x="880844" y="562062"/>
            <a:ext cx="5922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PYTHON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0BA5BAB-DBE1-4970-9B54-770890B32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3" y="1279015"/>
            <a:ext cx="11393490" cy="180813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6820ECB-8FB9-4CC1-8084-E5478CD1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3" y="3664986"/>
            <a:ext cx="11393491" cy="191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33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C4112-1B6A-40A7-B939-26D61177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39" y="1229986"/>
            <a:ext cx="8174126" cy="1970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F63B6-85B0-40FA-A372-59513D81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942" y="3825701"/>
            <a:ext cx="6371903" cy="21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31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7A548-AFB0-42BD-A682-689C407A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74" y="1061612"/>
            <a:ext cx="8146768" cy="1976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577A0D-685F-40DD-8E12-D3074B04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74" y="3478181"/>
            <a:ext cx="7654443" cy="21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80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73178-CF34-420D-8E93-536D2FAB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1" y="1204143"/>
            <a:ext cx="8259777" cy="2541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338A7-F3D9-4FEB-83AA-ED829E46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988" y="4239463"/>
            <a:ext cx="5305438" cy="18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86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28AE5-C39A-4E34-9BDC-A13EA869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73" y="1211108"/>
            <a:ext cx="7580694" cy="1930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25D7E0-B815-45E6-BCA5-100F56469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228" y="3395900"/>
            <a:ext cx="5133818" cy="1500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9E4BC-FD22-4A38-9D02-7F2D8C562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022" y="5150959"/>
            <a:ext cx="5610106" cy="12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01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58703-DFF0-40AB-9948-37C1E956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42" y="1111714"/>
            <a:ext cx="7389393" cy="1793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AEC77-3B23-4CEB-963A-F10BCBAC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082" y="3277146"/>
            <a:ext cx="5763556" cy="20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27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F8F0E-D42A-4F0A-8E3E-82AA6E69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09" y="956615"/>
            <a:ext cx="8982235" cy="2523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2D07C-75D6-409F-8C43-51F6560D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520" y="3830354"/>
            <a:ext cx="7057280" cy="19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11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1028E-9186-4725-B8F4-857F246E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63" y="1076077"/>
            <a:ext cx="8319918" cy="2168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3DFC6-3709-49D9-8BB8-9E1B3069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489" y="3613357"/>
            <a:ext cx="5930679" cy="15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0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28384-5AC5-4345-BC64-7EE6A7A8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91" y="956615"/>
            <a:ext cx="8706148" cy="2472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55A38F-E27A-4DBD-A9E0-1DDD6921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68" y="3890666"/>
            <a:ext cx="6962322" cy="20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73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25B8C-10CB-4C1E-89D7-2529A3F4B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227232"/>
            <a:ext cx="9029532" cy="1571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C3CC3-58CC-4DA1-980B-815C994B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49" y="2945299"/>
            <a:ext cx="9726428" cy="36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63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4F58B-8605-402F-9E90-481759D6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07" y="1254480"/>
            <a:ext cx="10435865" cy="485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2714970-65C4-4226-882F-E435E842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79" y="1468255"/>
            <a:ext cx="3258005" cy="90500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0A81801-1C31-42BE-99EB-C44D4ED7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79" y="2538952"/>
            <a:ext cx="1400370" cy="58110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46E47B5-6103-4AD5-8AFB-97A0670F0C1B}"/>
              </a:ext>
            </a:extLst>
          </p:cNvPr>
          <p:cNvSpPr txBox="1"/>
          <p:nvPr/>
        </p:nvSpPr>
        <p:spPr>
          <a:xfrm>
            <a:off x="691951" y="436119"/>
            <a:ext cx="474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My First Program</a:t>
            </a:r>
          </a:p>
          <a:p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98A616-8978-462F-B736-B81FF944FEE5}"/>
              </a:ext>
            </a:extLst>
          </p:cNvPr>
          <p:cNvSpPr txBox="1"/>
          <p:nvPr/>
        </p:nvSpPr>
        <p:spPr>
          <a:xfrm>
            <a:off x="1545600" y="1082450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Code and output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523AF2-8A2E-4823-8990-AC9E1A94E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90" y="3276312"/>
            <a:ext cx="9659698" cy="18100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FDEEAC-6FD4-4969-A7DF-F19CE41AF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800" y="5111482"/>
            <a:ext cx="3086531" cy="6573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2DF3333-3341-4501-BF8A-225B5C3BF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800" y="5768799"/>
            <a:ext cx="2362530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27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A3C1B-6EC9-45AF-B089-91EB66FC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81" y="1354791"/>
            <a:ext cx="9102161" cy="47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73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1437C-781A-4F5C-A3BE-C137464B7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8" y="1080760"/>
            <a:ext cx="9335728" cy="54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85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13BB5-F974-4C1B-9BB9-2B9B29F4F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35" y="1184824"/>
            <a:ext cx="7225783" cy="2096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7517E1-1BDE-4598-95C4-0FB1673D9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887" y="3576485"/>
            <a:ext cx="5911784" cy="27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61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F7BAB-756B-4C4D-B6A1-9EBDD49F3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16" y="1250852"/>
            <a:ext cx="5657279" cy="1145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2B1DFC-FACB-4635-83A1-A16CC069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03" y="2943931"/>
            <a:ext cx="5515267" cy="266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9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5F0AB-86BA-475A-8B8F-9E06BBF9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88" y="1243531"/>
            <a:ext cx="9164549" cy="1602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DCB193-23AD-4631-88E3-7CA7C323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69" y="3053054"/>
            <a:ext cx="8766344" cy="32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5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29C6C-577F-4E23-A0CF-14613DCB9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60" y="1162557"/>
            <a:ext cx="9005198" cy="2539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E76B73-8402-48CC-8678-0B15299D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60" y="4109940"/>
            <a:ext cx="6188256" cy="21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45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84965-6432-409A-BEC1-A5932BA8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16" y="853375"/>
            <a:ext cx="7127610" cy="2066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D82850-0CE9-4541-AFD0-78F4CA2B3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45" y="3278605"/>
            <a:ext cx="9533741" cy="30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03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73B12-154C-4C74-BB78-69C6E1D9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11" y="1076633"/>
            <a:ext cx="8775289" cy="42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1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5D319-421E-4379-9941-F03CA086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92" y="1163412"/>
            <a:ext cx="8329397" cy="1565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11FB3-B2F0-4D62-9070-3BDF6D7EB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92" y="2962210"/>
            <a:ext cx="734125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29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Strings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25875-D348-4723-ABBC-120C5409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8" y="1230509"/>
            <a:ext cx="3380900" cy="140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29D76-5BD6-4A69-86F3-835BD4726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697" y="1365208"/>
            <a:ext cx="6154200" cy="48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A3EFA55-A1C4-4280-A381-21895B6F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5" y="476025"/>
            <a:ext cx="5249008" cy="260068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7B37308-2E64-4CD5-9725-D5C4171E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979" y="476025"/>
            <a:ext cx="4505954" cy="10383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AE6D89E-BC9C-45A8-8B6C-B8EC86C4F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979" y="1862182"/>
            <a:ext cx="2057687" cy="60015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4C83E3-3B8A-40A5-B2A1-0CB8E00D7357}"/>
              </a:ext>
            </a:extLst>
          </p:cNvPr>
          <p:cNvSpPr txBox="1"/>
          <p:nvPr/>
        </p:nvSpPr>
        <p:spPr>
          <a:xfrm>
            <a:off x="6561029" y="1514395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Code and output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A06D9F-6F49-413A-BDDE-749188DB4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1029" y="2552765"/>
            <a:ext cx="1848108" cy="58110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D648589-5A62-4C48-BD89-EAB8442A8566}"/>
              </a:ext>
            </a:extLst>
          </p:cNvPr>
          <p:cNvSpPr txBox="1"/>
          <p:nvPr/>
        </p:nvSpPr>
        <p:spPr>
          <a:xfrm>
            <a:off x="872455" y="3254928"/>
            <a:ext cx="364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 Variables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C3C448F-0AA6-41EC-8AE6-2C08A5506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85" y="3847971"/>
            <a:ext cx="4829849" cy="25340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DA1529C-84C0-4F1C-A69F-D8F52FB73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200525"/>
            <a:ext cx="1209844" cy="11145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75D6B80-7B88-463A-A307-5A778E53903C}"/>
              </a:ext>
            </a:extLst>
          </p:cNvPr>
          <p:cNvSpPr txBox="1"/>
          <p:nvPr/>
        </p:nvSpPr>
        <p:spPr>
          <a:xfrm>
            <a:off x="5985693" y="3831193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Code and output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D55515D-A17C-430D-AD7F-DB3CD77E2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462095"/>
            <a:ext cx="96215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11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Booleans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2C831-77F1-467A-81EB-0E76A271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04" y="956615"/>
            <a:ext cx="8125737" cy="3207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9E9C5-C3A7-4ED8-B81B-1469121E9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42" y="4370304"/>
            <a:ext cx="3206230" cy="23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35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Booleans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8CF1D-F744-4F1C-95BD-8CB1B027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31" y="1022983"/>
            <a:ext cx="8368617" cy="2535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821DF8-D540-4FBA-A781-AC02A180B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31" y="3624793"/>
            <a:ext cx="6780056" cy="23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825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Booleans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535EB-0BCE-47A2-BA96-4D2FBAC0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21" y="1301433"/>
            <a:ext cx="8350634" cy="1795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96FE50-B744-45CA-89FB-E3A25556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83" y="3441979"/>
            <a:ext cx="5138207" cy="24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7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Booleans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479DA-A4BC-4C72-9D73-CEDB1757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20" y="1238658"/>
            <a:ext cx="3260048" cy="143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53D4C-0446-4A06-BA1B-6A904C265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842" y="2951500"/>
            <a:ext cx="4198748" cy="31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22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Booleans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91A93-7A35-4BC1-8F0E-346B7E0A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04" y="1142808"/>
            <a:ext cx="6339077" cy="3665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F24869-3CDB-417A-BA5C-DFCAF211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518" y="3710816"/>
            <a:ext cx="7001806" cy="28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24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Booleans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C051C-7772-44E8-BCDE-CA808D634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7" y="1165123"/>
            <a:ext cx="11090553" cy="2403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2C7B9-4DDE-446B-B19C-37EBECF6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93" y="3777617"/>
            <a:ext cx="4893401" cy="275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099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7BE78-3C57-443A-8706-8A760DAD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83" y="1251582"/>
            <a:ext cx="8119327" cy="3305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05AD2-8CFE-4BDD-9282-74B09401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83" y="1403982"/>
            <a:ext cx="8119327" cy="33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305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7BE78-3C57-443A-8706-8A760DAD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83" y="1251582"/>
            <a:ext cx="8119327" cy="33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963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08FF5-2AC3-4783-A313-3581DB71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7" y="1484376"/>
            <a:ext cx="8757668" cy="40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323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A25CB-FC73-456E-8CE0-1D750D1D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25" y="1161923"/>
            <a:ext cx="7971905" cy="51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AB7FD3-AE58-4E0A-AD73-44E6F549E370}"/>
              </a:ext>
            </a:extLst>
          </p:cNvPr>
          <p:cNvSpPr txBox="1"/>
          <p:nvPr/>
        </p:nvSpPr>
        <p:spPr>
          <a:xfrm>
            <a:off x="763398" y="494950"/>
            <a:ext cx="4404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 - Variable Names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288591-923E-4E8D-9367-CEAC5CC7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1196904"/>
            <a:ext cx="10259857" cy="204816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BEB46E0-7CA3-484E-B6CC-59E24B706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8" y="3867888"/>
            <a:ext cx="2776757" cy="24951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9A50F71-7C8E-4403-B10A-40BE29D1431C}"/>
              </a:ext>
            </a:extLst>
          </p:cNvPr>
          <p:cNvSpPr txBox="1"/>
          <p:nvPr/>
        </p:nvSpPr>
        <p:spPr>
          <a:xfrm>
            <a:off x="822122" y="3429000"/>
            <a:ext cx="271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Legal variable name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6D417D-9773-459D-86A5-6FF79DDA0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982" y="4496257"/>
            <a:ext cx="175284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4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CE494-BC46-4D11-8C36-BE7512BE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25" y="1285576"/>
            <a:ext cx="7966062" cy="50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511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32FC8-D211-4E37-8695-B36D8707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38" y="1866301"/>
            <a:ext cx="9441324" cy="36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21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EDB57-4F7F-41D7-8B11-8EF501514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93" y="1233180"/>
            <a:ext cx="8668237" cy="54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735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85DC8-A953-4C17-9B03-D2036BE33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86" y="1503262"/>
            <a:ext cx="8479506" cy="39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89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92216-5C86-4B58-A7F1-D36A1BF19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84" y="1602988"/>
            <a:ext cx="9955064" cy="36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165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32CA9-50D5-4996-B648-D5009899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38" y="1334520"/>
            <a:ext cx="8263101" cy="412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59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9B750-4C5F-46F2-A5ED-7CC43CED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06" y="1204601"/>
            <a:ext cx="9061124" cy="49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640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6FC22-D6BA-4F9E-94C1-2780E7E5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4575350"/>
            <a:ext cx="4814287" cy="1010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CBEF1B-66D4-4ACA-82FE-73D417C01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463890"/>
            <a:ext cx="11873947" cy="29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770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410B0-9F83-4EDD-923C-FF9970FD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57" y="1345341"/>
            <a:ext cx="10612485" cy="38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865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05B20-A6C2-4F0E-919B-80D197A2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2" y="1511800"/>
            <a:ext cx="10315420" cy="3436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1E7126-72BB-47FB-9994-13D5A826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39" y="4913186"/>
            <a:ext cx="6219231" cy="162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7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AB7FD3-AE58-4E0A-AD73-44E6F549E370}"/>
              </a:ext>
            </a:extLst>
          </p:cNvPr>
          <p:cNvSpPr txBox="1"/>
          <p:nvPr/>
        </p:nvSpPr>
        <p:spPr>
          <a:xfrm>
            <a:off x="763398" y="494950"/>
            <a:ext cx="4404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 - Variable Names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76158F-CDC7-4B60-A3FE-7B22F1603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1012443"/>
            <a:ext cx="11219150" cy="627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F7BA49-D920-4C9D-8636-AE346144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8" y="2037674"/>
            <a:ext cx="7891354" cy="88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9AE6DC-720F-43B2-8FE0-08A9F0F6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50" y="1724170"/>
            <a:ext cx="1162212" cy="400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66C3BC-A2C3-452A-84EA-EB825F66B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98" y="3237127"/>
            <a:ext cx="5239481" cy="12670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899B9C-EFE5-469D-8227-7B6EAA096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98" y="4690652"/>
            <a:ext cx="720190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204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73049-292E-41D0-8EEB-1B5A46DA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23" y="1139791"/>
            <a:ext cx="8045300" cy="3103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CF95A9-9561-4832-8EA4-843B0D47C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59" y="4243359"/>
            <a:ext cx="6726841" cy="17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835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7D8F1-0A56-4E95-9EC3-5BCD6DA0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84" y="1269010"/>
            <a:ext cx="7133081" cy="3022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126421-AACB-4551-B70C-68B837D7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86" y="4418440"/>
            <a:ext cx="5971062" cy="13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351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B0731-B187-4791-8544-0AB8F168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27" y="1083133"/>
            <a:ext cx="7638481" cy="2956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CCDE22-08A0-4515-851E-4C37C9691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957" y="4313540"/>
            <a:ext cx="5533179" cy="146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437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85AC7-4B65-488D-8DBB-1B80F9B4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38" y="956615"/>
            <a:ext cx="8047840" cy="3556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0A17D-CEB6-4707-A4BA-A252BFF17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38" y="4512637"/>
            <a:ext cx="5423910" cy="17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80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A8302-32D8-4ED6-9BAB-549D078A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68" y="956614"/>
            <a:ext cx="8327336" cy="297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AD57C-CD16-414E-B6CC-F69B58780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68" y="3980313"/>
            <a:ext cx="6526974" cy="15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80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67780-FE4F-4552-8D09-FA4302AB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83" y="1344321"/>
            <a:ext cx="10398265" cy="38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776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708FD-19D1-4488-8D65-E82B1164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52" y="1162897"/>
            <a:ext cx="7668471" cy="3289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B2128-6AF7-494A-85CD-A0399B08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991" y="4659012"/>
            <a:ext cx="5819983" cy="15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22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F0259-F23C-49A9-B05B-4F5AAACB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31" y="1202465"/>
            <a:ext cx="7264891" cy="3130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3C7CF-8939-485C-AD99-C10B7A2C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57" y="4531428"/>
            <a:ext cx="5569704" cy="15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203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F9E4C-D17B-4397-947A-D973B438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2" y="1125279"/>
            <a:ext cx="11680835" cy="3618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1B63A-3D4E-4417-8F54-514E5679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97" y="4912942"/>
            <a:ext cx="9185228" cy="14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37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FDAE7-D814-4AAF-ABF6-81187902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1077245"/>
            <a:ext cx="10710280" cy="2646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26A46E-F64D-4860-83DE-8CDB72390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4" y="3925107"/>
            <a:ext cx="7775344" cy="16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2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AB7FD3-AE58-4E0A-AD73-44E6F549E370}"/>
              </a:ext>
            </a:extLst>
          </p:cNvPr>
          <p:cNvSpPr txBox="1"/>
          <p:nvPr/>
        </p:nvSpPr>
        <p:spPr>
          <a:xfrm>
            <a:off x="763398" y="494950"/>
            <a:ext cx="4404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 Rounded MT Bold" panose="020F0704030504030204" pitchFamily="34" charset="0"/>
              </a:rPr>
              <a:t>Python - Variable Names</a:t>
            </a:r>
          </a:p>
          <a:p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C14F1-6D99-40CD-A6F7-3C07EC69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1177696"/>
            <a:ext cx="5915698" cy="129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042777-9083-4782-B1A8-1838E3DC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8" y="2641601"/>
            <a:ext cx="9476924" cy="1295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3491F-279E-45DB-81D3-ED904DEB4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98" y="4105505"/>
            <a:ext cx="4572638" cy="1267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95A916-D6C3-43A8-A3D5-13917690E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87" y="5540831"/>
            <a:ext cx="8808062" cy="111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30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4FC05-9764-4FDE-BACD-D14C8301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13" y="1346629"/>
            <a:ext cx="7716261" cy="2426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7735DC-FA24-4C5B-9296-AEBB53FB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27" y="4025415"/>
            <a:ext cx="8769571" cy="183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637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5D07E-F05F-480F-8721-C3F2AACC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10" y="1094097"/>
            <a:ext cx="9349390" cy="4193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2F4D3-5D7B-4EFC-AA9E-A2FB23CC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47" y="5425099"/>
            <a:ext cx="4565353" cy="102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34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ACFC6-39D1-4BBA-A0ED-71B4391E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76" y="1342733"/>
            <a:ext cx="8828575" cy="318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F8917D-12EB-482F-8EB6-D141F3E9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10" y="4918360"/>
            <a:ext cx="7238994" cy="16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90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66497-C451-4E1B-95B0-74ED700C0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3" y="1158897"/>
            <a:ext cx="7436780" cy="3639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0E1C87-89E1-4A6F-B683-528E618CE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62" y="4916555"/>
            <a:ext cx="5522495" cy="15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815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5BA6C-13B5-42C5-B5AB-1B208234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04" y="1326073"/>
            <a:ext cx="7992905" cy="3138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8A98C2-5450-4E9B-97C8-04CC7C7C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09" y="4585482"/>
            <a:ext cx="6680789" cy="18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135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1AFB3-4FA4-4C72-983A-0208C696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69" y="1247471"/>
            <a:ext cx="9111659" cy="3059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C4E54-D0C8-40CB-A815-37362E27E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47" y="4465982"/>
            <a:ext cx="7692867" cy="20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31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8219F-9824-4B82-BFB9-C3E04A34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086497"/>
            <a:ext cx="10358192" cy="3140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B02AC4-E51C-4B49-ABC8-F8403F92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60" y="4433525"/>
            <a:ext cx="6398554" cy="19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351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02721-6BEE-46B9-B79A-67AE599A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22" y="956615"/>
            <a:ext cx="6011114" cy="3801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8575EF-5ECA-4F35-84D9-9073A989A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00" y="4991259"/>
            <a:ext cx="60111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75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D40CE-011F-4D24-89A5-C8A58F03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82" y="1218892"/>
            <a:ext cx="6478170" cy="3339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3A684-C926-4434-900B-4BD4D6995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36" y="4475922"/>
            <a:ext cx="8068684" cy="188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774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34BA2E9-1122-4A66-B8AB-66A3EF4241E6}"/>
              </a:ext>
            </a:extLst>
          </p:cNvPr>
          <p:cNvSpPr txBox="1"/>
          <p:nvPr/>
        </p:nvSpPr>
        <p:spPr>
          <a:xfrm>
            <a:off x="763397" y="494950"/>
            <a:ext cx="513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Python 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68987-A001-4AA2-B578-0FB838670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7" y="1097674"/>
            <a:ext cx="7169914" cy="3579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046CA4-74FF-433A-8C89-730DD9EC0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361" y="4818646"/>
            <a:ext cx="5045051" cy="15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86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243</TotalTime>
  <Words>319</Words>
  <Application>Microsoft Office PowerPoint</Application>
  <PresentationFormat>Widescreen</PresentationFormat>
  <Paragraphs>116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7" baseType="lpstr">
      <vt:lpstr>Arial</vt:lpstr>
      <vt:lpstr>Arial Rounded MT Bold</vt:lpstr>
      <vt:lpstr>Bahnschrift Light</vt:lpstr>
      <vt:lpstr>Century Gothic</vt:lpstr>
      <vt:lpstr>Wingdings</vt:lpstr>
      <vt:lpstr>Wingdings 3</vt:lpstr>
      <vt:lpstr>Ion Boardroom</vt:lpstr>
      <vt:lpstr>MY JOURNAL TO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PYTHON</dc:title>
  <dc:creator>owner</dc:creator>
  <cp:lastModifiedBy>Mark Jay Pecjo</cp:lastModifiedBy>
  <cp:revision>27</cp:revision>
  <dcterms:created xsi:type="dcterms:W3CDTF">2022-11-23T00:26:23Z</dcterms:created>
  <dcterms:modified xsi:type="dcterms:W3CDTF">2022-11-29T12:39:51Z</dcterms:modified>
</cp:coreProperties>
</file>