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2354742"/>
            <a:ext cx="5418130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5DE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115" y="4140661"/>
            <a:ext cx="5418130" cy="7635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87" y="37623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88" y="1197405"/>
            <a:ext cx="594726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 smtClean="0">
                <a:solidFill>
                  <a:schemeClr val="bg1"/>
                </a:solidFill>
                <a:latin typeface="Bahnschrift Condensed" pitchFamily="34" charset="0"/>
              </a:rPr>
              <a:t>Operation@Python</a:t>
            </a:r>
            <a:endParaRPr lang="en-US" sz="4000" b="1" u="sng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2575" y="4379976"/>
            <a:ext cx="2914310" cy="763524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itchFamily="34" charset="0"/>
              </a:rPr>
              <a:t>4110E230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6100" y="4404210"/>
            <a:ext cx="1374345" cy="45811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11" y="1350110"/>
            <a:ext cx="3664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The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 upper() method returns the string in upper case: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The lower() method returns the string in lower case</a:t>
            </a:r>
          </a:p>
          <a:p>
            <a:pPr marL="285750" indent="-285750">
              <a:buFont typeface="Wingdings" pitchFamily="2" charset="2"/>
              <a:buChar char="v"/>
            </a:pP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1502815"/>
            <a:ext cx="3836015" cy="2680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4266590" y="702595"/>
            <a:ext cx="3054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itchFamily="34" charset="0"/>
              </a:rPr>
              <a:t>Python - Modify Strings</a:t>
            </a:r>
          </a:p>
          <a:p>
            <a:endParaRPr lang="en-PH" dirty="0"/>
          </a:p>
        </p:txBody>
      </p:sp>
      <p:sp>
        <p:nvSpPr>
          <p:cNvPr id="4" name="Rounded Rectangle 3"/>
          <p:cNvSpPr/>
          <p:nvPr/>
        </p:nvSpPr>
        <p:spPr>
          <a:xfrm>
            <a:off x="4266590" y="702595"/>
            <a:ext cx="3054100" cy="64751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2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260" y="1350110"/>
            <a:ext cx="322412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Remove Whitespace with strip() method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The strip() method removes any whitespace from the beginning or the end</a:t>
            </a:r>
          </a:p>
          <a:p>
            <a:endParaRPr lang="en-PH" sz="3100" dirty="0">
              <a:latin typeface="Agency FB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1655520"/>
            <a:ext cx="3684438" cy="239952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827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5" y="1502815"/>
            <a:ext cx="3206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The replace()method replaces a string with another string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Separator</a:t>
            </a:r>
            <a:endParaRPr lang="en-US" sz="3100" dirty="0">
              <a:solidFill>
                <a:schemeClr val="bg1"/>
              </a:solidFill>
              <a:latin typeface="Agency FB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PH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90" y="941762"/>
            <a:ext cx="2819400" cy="367665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072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65" y="1655520"/>
            <a:ext cx="381762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String Concatenation</a:t>
            </a: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: To 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concatenate, or combine, two strings you can use the + operator.</a:t>
            </a:r>
          </a:p>
          <a:p>
            <a:endParaRPr lang="en-PH" sz="31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197405"/>
            <a:ext cx="2748690" cy="2966408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170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696" y="319754"/>
            <a:ext cx="40293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100" dirty="0">
                <a:solidFill>
                  <a:schemeClr val="bg1"/>
                </a:solidFill>
                <a:latin typeface="Agency FB" pitchFamily="34" charset="0"/>
              </a:rPr>
              <a:t>Python - Format - Strings</a:t>
            </a:r>
          </a:p>
          <a:p>
            <a:endParaRPr lang="en-PH" sz="3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2696" y="319754"/>
            <a:ext cx="3418484" cy="5722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197405"/>
            <a:ext cx="3507683" cy="274869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67" y="1655520"/>
            <a:ext cx="4819650" cy="173355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727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2696" y="319754"/>
            <a:ext cx="40293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String Methods</a:t>
            </a:r>
            <a:endParaRPr lang="en-PH" sz="3100" dirty="0">
              <a:solidFill>
                <a:schemeClr val="bg1"/>
              </a:solidFill>
              <a:latin typeface="Agency FB" pitchFamily="34" charset="0"/>
            </a:endParaRPr>
          </a:p>
          <a:p>
            <a:endParaRPr lang="en-PH" sz="3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2696" y="319754"/>
            <a:ext cx="2044139" cy="5722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" y="1197405"/>
            <a:ext cx="2992657" cy="183246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197405"/>
            <a:ext cx="3054100" cy="183246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37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770" y="1696844"/>
            <a:ext cx="48865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CHINESE NAME: </a:t>
            </a:r>
            <a:r>
              <a:rPr lang="ja-JP" altLang="en-US" sz="2400" b="1" dirty="0">
                <a:solidFill>
                  <a:schemeClr val="bg1"/>
                </a:solidFill>
                <a:latin typeface="Agency FB" pitchFamily="34" charset="0"/>
              </a:rPr>
              <a:t>彭哈帕</a:t>
            </a:r>
            <a:endParaRPr lang="en-US" altLang="ja-JP" sz="2400" b="1" dirty="0">
              <a:solidFill>
                <a:schemeClr val="bg1"/>
              </a:solidFill>
              <a:latin typeface="Agency FB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STUDENT ID: 4110E230</a:t>
            </a:r>
          </a:p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ENGLISH NAME: James Ryan H. </a:t>
            </a:r>
            <a:r>
              <a:rPr lang="en-US" sz="2400" b="1" dirty="0" err="1">
                <a:solidFill>
                  <a:schemeClr val="bg1"/>
                </a:solidFill>
                <a:latin typeface="Agency FB" pitchFamily="34" charset="0"/>
              </a:rPr>
              <a:t>Pregon</a:t>
            </a:r>
            <a:endParaRPr lang="en-US" sz="2400" b="1" dirty="0">
              <a:solidFill>
                <a:schemeClr val="bg1"/>
              </a:solidFill>
              <a:latin typeface="Agency FB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NICKNAME: Kaori</a:t>
            </a:r>
          </a:p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Email: jamesryanpregon@gmail.com</a:t>
            </a:r>
          </a:p>
          <a:p>
            <a:r>
              <a:rPr lang="en-US" sz="2400" b="1" dirty="0">
                <a:solidFill>
                  <a:schemeClr val="bg1"/>
                </a:solidFill>
                <a:latin typeface="Agency FB" pitchFamily="34" charset="0"/>
              </a:rPr>
              <a:t>GITHU: https://github.com/PengHaPa/cs2022.git</a:t>
            </a:r>
            <a:endParaRPr lang="en-PH" sz="2400" b="1" dirty="0">
              <a:solidFill>
                <a:schemeClr val="bg1"/>
              </a:solidFill>
              <a:latin typeface="Agency FB" pitchFamily="34" charset="0"/>
            </a:endParaRPr>
          </a:p>
          <a:p>
            <a:endParaRPr lang="en-PH" sz="1600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655770" y="1091024"/>
            <a:ext cx="320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Arial Rounded MT Bold" pitchFamily="34" charset="0"/>
              </a:rPr>
              <a:t>THANK YOU!!</a:t>
            </a:r>
            <a:endParaRPr lang="en-PH" sz="2800" b="1" u="sng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1263" y="1468190"/>
            <a:ext cx="4420210" cy="7971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/>
                <a:latin typeface="Agency FB" pitchFamily="34" charset="0"/>
              </a:rPr>
              <a:t>Agenda</a:t>
            </a:r>
            <a:endParaRPr lang="en-US" sz="4400" b="1" dirty="0">
              <a:solidFill>
                <a:schemeClr val="bg1"/>
              </a:solidFill>
              <a:effectLst/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502815"/>
            <a:ext cx="5344675" cy="311174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Python Strings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Slicing Strings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Modify Strings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Concatenate Strings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Format Strings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String Methods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296260" y="1502815"/>
            <a:ext cx="1985165" cy="763525"/>
          </a:xfrm>
          <a:prstGeom prst="snip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080378" cy="1279283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effectLst/>
                <a:latin typeface="Agency FB" pitchFamily="34" charset="0"/>
                <a:cs typeface="Arial" pitchFamily="34" charset="0"/>
              </a:rPr>
              <a:t>Strings in 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  <a:cs typeface="Arial" pitchFamily="34" charset="0"/>
              </a:rPr>
              <a:t>python are arrays of bytes representing Unicode </a:t>
            </a:r>
            <a:r>
              <a:rPr lang="en-US" sz="3100" dirty="0" smtClean="0">
                <a:solidFill>
                  <a:schemeClr val="bg1"/>
                </a:solidFill>
                <a:effectLst/>
                <a:latin typeface="Agency FB" pitchFamily="34" charset="0"/>
                <a:cs typeface="Arial" pitchFamily="34" charset="0"/>
              </a:rPr>
              <a:t>characters</a:t>
            </a:r>
            <a:r>
              <a:rPr lang="en-US" dirty="0" smtClean="0">
                <a:solidFill>
                  <a:schemeClr val="bg1"/>
                </a:solidFill>
                <a:effectLst/>
                <a:latin typeface="Agency FB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bg1"/>
              </a:solidFill>
              <a:effectLst/>
              <a:latin typeface="Agency FB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00" y="1502814"/>
            <a:ext cx="4029185" cy="2595985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32" y="1350110"/>
            <a:ext cx="3008787" cy="2525021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14" name="Title 3"/>
          <p:cNvSpPr txBox="1">
            <a:spLocks/>
          </p:cNvSpPr>
          <p:nvPr/>
        </p:nvSpPr>
        <p:spPr>
          <a:xfrm>
            <a:off x="448965" y="1350110"/>
            <a:ext cx="4275740" cy="320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5DE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Strings are Arrays ==&gt; access the element of array</a:t>
            </a:r>
            <a:br>
              <a:rPr lang="en-US" sz="2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sz="2200" dirty="0" smtClean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Python does not have a character data type, a single character is simply a string with a length of 1</a:t>
            </a:r>
            <a:br>
              <a:rPr lang="en-US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22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65" y="1655520"/>
            <a:ext cx="2901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PH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Looping Through a String</a:t>
            </a:r>
          </a:p>
          <a:p>
            <a:pPr marL="285750" indent="-285750">
              <a:buFont typeface="Wingdings" pitchFamily="2" charset="2"/>
              <a:buChar char="v"/>
            </a:pPr>
            <a:endParaRPr lang="en-PH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1276609"/>
            <a:ext cx="2446098" cy="2669486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5947260" cy="763525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String </a:t>
            </a:r>
            <a:r>
              <a:rPr lang="en-US" sz="3100" dirty="0" err="1">
                <a:solidFill>
                  <a:schemeClr val="bg1"/>
                </a:solidFill>
                <a:effectLst/>
                <a:latin typeface="Agency FB" pitchFamily="34" charset="0"/>
              </a:rPr>
              <a:t>Length:To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 get the length of a string, use the </a:t>
            </a:r>
            <a:r>
              <a:rPr lang="en-US" sz="3100" dirty="0" err="1">
                <a:solidFill>
                  <a:schemeClr val="bg1"/>
                </a:solidFill>
                <a:effectLst/>
                <a:latin typeface="Agency FB" pitchFamily="34" charset="0"/>
              </a:rPr>
              <a:t>len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()function.</a:t>
            </a:r>
            <a:r>
              <a:rPr lang="en-US" sz="2800" dirty="0">
                <a:solidFill>
                  <a:schemeClr val="bg1"/>
                </a:solidFill>
                <a:effectLst/>
                <a:latin typeface="Agency FB" pitchFamily="34" charset="0"/>
              </a:rPr>
              <a:t/>
            </a:r>
            <a:br>
              <a:rPr lang="en-US" sz="2800" dirty="0">
                <a:solidFill>
                  <a:schemeClr val="bg1"/>
                </a:solidFill>
                <a:effectLst/>
                <a:latin typeface="Agency FB" pitchFamily="34" charset="0"/>
              </a:rPr>
            </a:br>
            <a:endParaRPr lang="en-PH" sz="28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690136"/>
            <a:ext cx="2901395" cy="225595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665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47260" cy="7635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effectLst/>
                <a:latin typeface="Agency FB" pitchFamily="34" charset="0"/>
              </a:rPr>
              <a:t>QUIZ: Tell 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me how many char appear in "</a:t>
            </a:r>
            <a:r>
              <a:rPr lang="en-US" sz="3100" dirty="0" err="1">
                <a:solidFill>
                  <a:schemeClr val="bg1"/>
                </a:solidFill>
                <a:effectLst/>
                <a:latin typeface="Agency FB" pitchFamily="34" charset="0"/>
              </a:rPr>
              <a:t>dshdsjadhsjahdsjhdecwej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 </a:t>
            </a:r>
            <a:r>
              <a:rPr lang="en-US" sz="3100" dirty="0" err="1">
                <a:solidFill>
                  <a:schemeClr val="bg1"/>
                </a:solidFill>
                <a:effectLst/>
                <a:latin typeface="Agency FB" pitchFamily="34" charset="0"/>
              </a:rPr>
              <a:t>dsaksdjl</a:t>
            </a:r>
            <a:r>
              <a:rPr lang="en-US" sz="3100" dirty="0">
                <a:solidFill>
                  <a:schemeClr val="bg1"/>
                </a:solidFill>
                <a:effectLst/>
                <a:latin typeface="Agency FB" pitchFamily="34" charset="0"/>
              </a:rPr>
              <a:t>"</a:t>
            </a:r>
            <a:endParaRPr lang="en-PH" sz="3100" dirty="0">
              <a:solidFill>
                <a:schemeClr val="bg1"/>
              </a:solidFill>
              <a:effectLst/>
              <a:latin typeface="Agency FB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655520"/>
            <a:ext cx="4728199" cy="2137870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70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753" y="281175"/>
            <a:ext cx="51919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 Check </a:t>
            </a: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String :To 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check if a certain phrase or character is present in a string, we can use the keyword in.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 keyword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 in </a:t>
            </a:r>
            <a:r>
              <a:rPr lang="en-US" sz="3100" dirty="0" err="1" smtClean="0">
                <a:solidFill>
                  <a:schemeClr val="bg1"/>
                </a:solidFill>
                <a:latin typeface="Agency FB" pitchFamily="34" charset="0"/>
              </a:rPr>
              <a:t>vs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 if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100" dirty="0" smtClean="0">
                <a:solidFill>
                  <a:schemeClr val="bg1"/>
                </a:solidFill>
                <a:latin typeface="Agency FB" pitchFamily="34" charset="0"/>
              </a:rPr>
              <a:t> True </a:t>
            </a:r>
            <a:r>
              <a:rPr lang="en-US" sz="3100" dirty="0">
                <a:solidFill>
                  <a:schemeClr val="bg1"/>
                </a:solidFill>
                <a:latin typeface="Agency FB" pitchFamily="34" charset="0"/>
              </a:rPr>
              <a:t>or False</a:t>
            </a:r>
          </a:p>
          <a:p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65" y="1875042"/>
            <a:ext cx="5369069" cy="274869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8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96260" y="433880"/>
            <a:ext cx="5947260" cy="3576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100" dirty="0" smtClean="0">
                <a:latin typeface="Agency FB" pitchFamily="34" charset="0"/>
              </a:rPr>
              <a:t> </a:t>
            </a:r>
            <a:r>
              <a:rPr lang="en-PH" sz="3200" dirty="0">
                <a:latin typeface="Agency FB" pitchFamily="34" charset="0"/>
              </a:rPr>
              <a:t>Negative </a:t>
            </a:r>
            <a:r>
              <a:rPr lang="en-PH" sz="3200" dirty="0" smtClean="0">
                <a:latin typeface="Agency FB" pitchFamily="34" charset="0"/>
              </a:rPr>
              <a:t>Indexing</a:t>
            </a:r>
            <a:r>
              <a:rPr lang="en-PH" sz="3200" dirty="0">
                <a:latin typeface="Agency FB" pitchFamily="34" charset="0"/>
              </a:rPr>
              <a:t/>
            </a:r>
            <a:br>
              <a:rPr lang="en-PH" sz="3200" dirty="0">
                <a:latin typeface="Agency FB" pitchFamily="34" charset="0"/>
              </a:rPr>
            </a:br>
            <a:endParaRPr lang="en-PH" sz="3100" dirty="0">
              <a:latin typeface="Agency FB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6" y="1502814"/>
            <a:ext cx="4001374" cy="25959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76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39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Operation@Python</vt:lpstr>
      <vt:lpstr>Agenda</vt:lpstr>
      <vt:lpstr>Strings in python are arrays of bytes representing Unicode characters:</vt:lpstr>
      <vt:lpstr>PowerPoint Presentation</vt:lpstr>
      <vt:lpstr>PowerPoint Presentation</vt:lpstr>
      <vt:lpstr>String Length:To get the length of a string, use the len()function. </vt:lpstr>
      <vt:lpstr>QUIZ: Tell me how many char appear in "dshdsjadhsjahdsjhdecwej dsaksdjl"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2022-10-05T15:12:07Z</dcterms:modified>
</cp:coreProperties>
</file>