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9FE852E-7FCC-4BC6-A82A-C31E9C06AD41}" type="datetimeFigureOut">
              <a:rPr lang="en-PH" smtClean="0"/>
              <a:t>02/10/2022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8E37730-E53F-40A1-83CC-A874189BA51C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EARNING PYTHON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endParaRPr lang="en-PH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698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20220928</a:t>
            </a:r>
            <a:endParaRPr lang="en-PH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63406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4110E230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85380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1594174"/>
            <a:ext cx="3528392" cy="769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gency FB" pitchFamily="34" charset="0"/>
              </a:rPr>
              <a:t>INPUT AND OUTPUT</a:t>
            </a:r>
            <a:endParaRPr lang="en-PH" sz="4400" dirty="0"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249289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itchFamily="34" charset="0"/>
              </a:rPr>
              <a:t>20220928</a:t>
            </a:r>
            <a:endParaRPr lang="en-PH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72819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QUESTION: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21078"/>
            <a:ext cx="7056784" cy="364808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Frame 6"/>
          <p:cNvSpPr/>
          <p:nvPr/>
        </p:nvSpPr>
        <p:spPr>
          <a:xfrm>
            <a:off x="2051720" y="3933056"/>
            <a:ext cx="1080120" cy="432048"/>
          </a:xfrm>
          <a:prstGeom prst="frame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916" y="5949280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en-PH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160514" y="4149080"/>
            <a:ext cx="815598" cy="17281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WAY: 1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2" y="1484784"/>
            <a:ext cx="6448552" cy="38164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948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1148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gency FB" pitchFamily="34" charset="0"/>
              </a:rPr>
              <a:t>WAY: </a:t>
            </a:r>
            <a:r>
              <a:rPr lang="en-US" sz="3600" dirty="0" smtClean="0">
                <a:latin typeface="Agency FB" pitchFamily="34" charset="0"/>
              </a:rPr>
              <a:t>2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87" y="1440873"/>
            <a:ext cx="6115888" cy="350029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0241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1640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ANSWER: 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138813" cy="36855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3639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1725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ANSWER: 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46" y="1700807"/>
            <a:ext cx="6034996" cy="355909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476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594174"/>
            <a:ext cx="3528392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gency FB" pitchFamily="34" charset="0"/>
              </a:rPr>
              <a:t>PYTHON DATA TYPES</a:t>
            </a:r>
            <a:endParaRPr lang="en-PH" sz="44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298824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itchFamily="34" charset="0"/>
              </a:rPr>
              <a:t>20220928</a:t>
            </a:r>
            <a:endParaRPr lang="en-PH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3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8722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DATA TYPES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483300"/>
            <a:ext cx="55446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programming, data type is an important concept.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Variables can store data of different types, and different types can do different things.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Python has the following data types built-in by default, in these categories:</a:t>
            </a:r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9501"/>
            <a:ext cx="5167311" cy="30237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7893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11256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SETTING THE SPECIFIC DATA TYPE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50137" cy="48245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5305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237626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DATA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3096345" cy="3600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6084"/>
            <a:ext cx="3024336" cy="3600400"/>
          </a:xfrm>
          <a:prstGeom prst="rect">
            <a:avLst/>
          </a:prstGeom>
          <a:ln w="38100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4" name="Straight Arrow Connector 3"/>
          <p:cNvCxnSpPr/>
          <p:nvPr/>
        </p:nvCxnSpPr>
        <p:spPr>
          <a:xfrm>
            <a:off x="3059832" y="1954916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31640" y="2060848"/>
            <a:ext cx="172819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ounded Rectangle 5"/>
          <p:cNvSpPr/>
          <p:nvPr/>
        </p:nvSpPr>
        <p:spPr>
          <a:xfrm>
            <a:off x="5652120" y="2132856"/>
            <a:ext cx="504056" cy="21602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59832" y="2708920"/>
            <a:ext cx="259228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95736" y="4005064"/>
            <a:ext cx="3456384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71800" y="4941168"/>
            <a:ext cx="2880320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880" y="548680"/>
            <a:ext cx="2016224" cy="648072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Agency FB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gency FB" pitchFamily="34" charset="0"/>
              </a:rPr>
              <a:t>OBJECTIVE</a:t>
            </a:r>
            <a:endParaRPr lang="en-PH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5"/>
            <a:ext cx="7315200" cy="4464536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sz="4400" dirty="0" smtClean="0">
                <a:latin typeface="Agency FB" pitchFamily="34" charset="0"/>
              </a:rPr>
              <a:t> Learning </a:t>
            </a:r>
            <a:r>
              <a:rPr lang="en-US" sz="4400" dirty="0">
                <a:latin typeface="Agency FB" pitchFamily="34" charset="0"/>
              </a:rPr>
              <a:t>Pythons</a:t>
            </a:r>
          </a:p>
          <a:p>
            <a:pPr algn="ctr">
              <a:buFont typeface="Wingdings" pitchFamily="2" charset="2"/>
              <a:buChar char="v"/>
            </a:pPr>
            <a:r>
              <a:rPr lang="en-US" sz="4400" dirty="0" smtClean="0">
                <a:latin typeface="Agency FB" pitchFamily="34" charset="0"/>
              </a:rPr>
              <a:t> Input and Output</a:t>
            </a:r>
          </a:p>
          <a:p>
            <a:pPr algn="ctr">
              <a:buFont typeface="Wingdings" pitchFamily="2" charset="2"/>
              <a:buChar char="v"/>
            </a:pPr>
            <a:r>
              <a:rPr lang="en-US" sz="4400" dirty="0">
                <a:latin typeface="Agency FB" pitchFamily="34" charset="0"/>
              </a:rPr>
              <a:t> </a:t>
            </a:r>
            <a:r>
              <a:rPr lang="en-US" sz="4400" dirty="0" smtClean="0">
                <a:latin typeface="Agency FB" pitchFamily="34" charset="0"/>
              </a:rPr>
              <a:t>Data Types</a:t>
            </a:r>
          </a:p>
          <a:p>
            <a:pPr algn="ctr">
              <a:buFont typeface="Wingdings" pitchFamily="2" charset="2"/>
              <a:buChar char="v"/>
            </a:pPr>
            <a:r>
              <a:rPr lang="en-US" sz="4400" dirty="0">
                <a:latin typeface="Agency FB" pitchFamily="34" charset="0"/>
              </a:rPr>
              <a:t> </a:t>
            </a:r>
            <a:r>
              <a:rPr lang="en-US" sz="4400" dirty="0" smtClean="0">
                <a:latin typeface="Agency FB" pitchFamily="34" charset="0"/>
              </a:rPr>
              <a:t>Operators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403244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DICT: KEY VALUE PAIR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7"/>
            <a:ext cx="3137459" cy="16716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7" y="1717964"/>
            <a:ext cx="2939102" cy="3600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V="1">
            <a:off x="1835696" y="2996952"/>
            <a:ext cx="3312368" cy="5212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39752" y="3356992"/>
            <a:ext cx="2808312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39752" y="3645024"/>
            <a:ext cx="2808312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594174"/>
            <a:ext cx="4032448" cy="769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gency FB" pitchFamily="34" charset="0"/>
              </a:rPr>
              <a:t>PYTHON OPERATORS</a:t>
            </a:r>
            <a:endParaRPr lang="en-PH" sz="44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241298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itchFamily="34" charset="0"/>
              </a:rPr>
              <a:t>20220928</a:t>
            </a:r>
            <a:endParaRPr lang="en-PH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8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4726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ARITHMETIC OPERATORS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173206" cy="33123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40" y="2528900"/>
            <a:ext cx="2883857" cy="20882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4" name="Straight Arrow Connector 3"/>
          <p:cNvCxnSpPr/>
          <p:nvPr/>
        </p:nvCxnSpPr>
        <p:spPr>
          <a:xfrm flipV="1">
            <a:off x="3275856" y="3212976"/>
            <a:ext cx="2088232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75856" y="3573016"/>
            <a:ext cx="2088232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4726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ASSIGNMENT OPERATORS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0" y="1700808"/>
            <a:ext cx="3398828" cy="36724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10" y="2457240"/>
            <a:ext cx="2584956" cy="21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43808" y="3212976"/>
            <a:ext cx="2736304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43808" y="3645024"/>
            <a:ext cx="2736304" cy="13681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5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4726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COMPARISON OPERATORS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2808312" cy="31683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2140421" cy="20162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V="1">
            <a:off x="3275856" y="3356992"/>
            <a:ext cx="2088232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4726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LOGICAL OPERATORS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0965"/>
            <a:ext cx="2882372" cy="317819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07" y="2443289"/>
            <a:ext cx="2206038" cy="167354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V="1">
            <a:off x="3885100" y="3756795"/>
            <a:ext cx="1478988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85100" y="3280062"/>
            <a:ext cx="1478988" cy="3817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3"/>
            <a:ext cx="54726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gency FB" pitchFamily="34" charset="0"/>
              </a:rPr>
              <a:t>PYTHON BITEWISE OPERATORS</a:t>
            </a:r>
            <a:endParaRPr lang="en-PH" sz="3600" dirty="0">
              <a:latin typeface="Agency FB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04" y="1738180"/>
            <a:ext cx="3238756" cy="327499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75578"/>
            <a:ext cx="1728192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V="1">
            <a:off x="3563888" y="3717032"/>
            <a:ext cx="2016224" cy="9187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63888" y="3368216"/>
            <a:ext cx="2016224" cy="8082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2953512" cy="217627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chemeClr val="tx1"/>
                </a:solidFill>
                <a:latin typeface="Britannic Bold" pitchFamily="34" charset="0"/>
              </a:rPr>
              <a:t>THANK YOU</a:t>
            </a:r>
            <a:endParaRPr lang="en-PH" sz="3600" b="1" u="sng" dirty="0">
              <a:solidFill>
                <a:schemeClr val="tx1"/>
              </a:solidFill>
              <a:latin typeface="Britannic Bol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3284984"/>
            <a:ext cx="3888432" cy="2664296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CHINESE NAME: </a:t>
            </a:r>
            <a:r>
              <a:rPr lang="ja-JP" altLang="en-US" sz="1600" b="1" dirty="0"/>
              <a:t>彭哈</a:t>
            </a:r>
            <a:r>
              <a:rPr lang="ja-JP" altLang="en-US" sz="1600" b="1" dirty="0" smtClean="0"/>
              <a:t>帕</a:t>
            </a:r>
            <a:endParaRPr lang="en-US" altLang="ja-JP" sz="1600" b="1" dirty="0" smtClean="0"/>
          </a:p>
          <a:p>
            <a:r>
              <a:rPr lang="en-US" sz="1600" b="1" dirty="0" smtClean="0"/>
              <a:t>STUDENT ID: 4110E230</a:t>
            </a:r>
          </a:p>
          <a:p>
            <a:r>
              <a:rPr lang="en-US" sz="1600" b="1" dirty="0" smtClean="0"/>
              <a:t>ENGLISH NAME: James Ryan H. </a:t>
            </a:r>
            <a:r>
              <a:rPr lang="en-US" sz="1600" b="1" dirty="0" err="1" smtClean="0"/>
              <a:t>Pregon</a:t>
            </a:r>
            <a:endParaRPr lang="en-US" sz="1600" b="1" dirty="0" smtClean="0"/>
          </a:p>
          <a:p>
            <a:r>
              <a:rPr lang="en-US" sz="1600" b="1" dirty="0" smtClean="0"/>
              <a:t>NICKNAME: Kaori</a:t>
            </a:r>
          </a:p>
          <a:p>
            <a:r>
              <a:rPr lang="en-US" sz="1600" b="1" dirty="0" smtClean="0"/>
              <a:t>Email: jamesryanpregon@gmail.com</a:t>
            </a:r>
          </a:p>
          <a:p>
            <a:r>
              <a:rPr lang="en-US" sz="1600" b="1" dirty="0"/>
              <a:t>GITHU: https://github.com/PengHaPa/cs2022.git</a:t>
            </a:r>
            <a:endParaRPr lang="en-PH" sz="1600" b="1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r="18381"/>
          <a:stretch>
            <a:fillRect/>
          </a:stretch>
        </p:blipFill>
        <p:spPr>
          <a:xfrm>
            <a:off x="4355976" y="1772816"/>
            <a:ext cx="4320480" cy="4032448"/>
          </a:xfrm>
        </p:spPr>
      </p:pic>
    </p:spTree>
    <p:extLst>
      <p:ext uri="{BB962C8B-B14F-4D97-AF65-F5344CB8AC3E}">
        <p14:creationId xmlns:p14="http://schemas.microsoft.com/office/powerpoint/2010/main" val="116449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1728192" cy="864096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gency FB" pitchFamily="34" charset="0"/>
              </a:rPr>
              <a:t>Content</a:t>
            </a:r>
            <a:endParaRPr lang="en-PH" sz="48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5"/>
            <a:ext cx="7546032" cy="4824576"/>
          </a:xfrm>
        </p:spPr>
        <p:txBody>
          <a:bodyPr numCol="2"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gency FB" pitchFamily="34" charset="0"/>
              </a:rPr>
              <a:t> What is Python?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Python Jobs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Why to Learn Python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Python Online Interpreter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Agency FB" pitchFamily="34" charset="0"/>
              </a:rPr>
              <a:t> One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Agency FB" pitchFamily="34" charset="0"/>
              </a:rPr>
              <a:t>Two </a:t>
            </a:r>
            <a:endParaRPr lang="en-US" sz="3200" dirty="0">
              <a:latin typeface="Agency FB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gency FB" pitchFamily="34" charset="0"/>
              </a:rPr>
              <a:t> Google </a:t>
            </a:r>
            <a:r>
              <a:rPr lang="en-US" sz="3200" dirty="0" err="1" smtClean="0">
                <a:latin typeface="Agency FB" pitchFamily="34" charset="0"/>
              </a:rPr>
              <a:t>Colab</a:t>
            </a:r>
            <a:endParaRPr lang="en-US" sz="3200" dirty="0" smtClean="0">
              <a:latin typeface="Agency FB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Python Codes</a:t>
            </a:r>
            <a:endParaRPr lang="en-PH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7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9"/>
            <a:ext cx="208823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itchFamily="34" charset="0"/>
              </a:rPr>
              <a:t>What is Python</a:t>
            </a:r>
            <a:endParaRPr lang="en-PH" sz="32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84786"/>
            <a:ext cx="7344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high-level general-purpose programming language</a:t>
            </a:r>
            <a:r>
              <a:rPr lang="en-US" sz="2000" dirty="0"/>
              <a:t>.</a:t>
            </a:r>
          </a:p>
          <a:p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PH" sz="2000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1043608" y="2564904"/>
            <a:ext cx="6313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Python is dynamically-typed and garbage-collected. It supports multiple programming paradigms, including structured, object-oriented and functional programming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928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94421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Python Jobs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625" y="1268760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Python is not only one of the most popular programming languages across the globe, but </a:t>
            </a:r>
            <a:r>
              <a:rPr lang="en-US" sz="2400" b="1" dirty="0"/>
              <a:t>it is one that offers the most promising career opportunities as well</a:t>
            </a:r>
            <a:r>
              <a:rPr lang="en-US" sz="2400" dirty="0"/>
              <a:t>. This demand for Python developers is increasing every year. There is a reason why this high-level programming language is so popular.</a:t>
            </a:r>
            <a:endParaRPr lang="en-PH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24105" y="3964382"/>
            <a:ext cx="685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There are big Companies that uses python programming language such as</a:t>
            </a:r>
            <a:endParaRPr lang="en-PH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Facebook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YouTube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Google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/>
              <a:t>Netflix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24715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240" y="332658"/>
            <a:ext cx="318167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Why to Learn python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484784"/>
            <a:ext cx="6984776" cy="19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Python is a very popular programming language today and often needs an introduction. It is widely used in various business sectors, such as programming, web development, machine learning, and data science.</a:t>
            </a:r>
            <a:endParaRPr lang="en-PH" sz="2400" dirty="0"/>
          </a:p>
        </p:txBody>
      </p:sp>
      <p:sp>
        <p:nvSpPr>
          <p:cNvPr id="8" name="Rectangle 7"/>
          <p:cNvSpPr/>
          <p:nvPr/>
        </p:nvSpPr>
        <p:spPr>
          <a:xfrm>
            <a:off x="1187624" y="3429000"/>
            <a:ext cx="6840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Python is a general-purpose, versatile and popular programming language. It’s great as a first language because it is concise and easy to read, and it is also a good language to have in any programmer’s stack as it can be used for everything from web development to software development and scientific </a:t>
            </a:r>
            <a:r>
              <a:rPr lang="en-US" sz="2400" dirty="0" smtClean="0">
                <a:solidFill>
                  <a:prstClr val="white"/>
                </a:solidFill>
              </a:rPr>
              <a:t>applications.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9193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240" y="332658"/>
            <a:ext cx="318167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Why to Learn python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735" y="119675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Top Reasons to Learn Python</a:t>
            </a:r>
            <a:endParaRPr lang="en-US" sz="2000" dirty="0"/>
          </a:p>
          <a:p>
            <a:endParaRPr lang="en-PH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0567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Python </a:t>
            </a:r>
            <a:r>
              <a:rPr lang="en-US" sz="2400" dirty="0"/>
              <a:t>is the Easiest Programming Language to Learn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Python is the Most Versatile Coding </a:t>
            </a:r>
            <a:r>
              <a:rPr lang="en-US" sz="2400" dirty="0" smtClean="0"/>
              <a:t>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Learning Python will Improve Your Job Prospects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can Earn a Competitive Salary Working as a Python </a:t>
            </a:r>
            <a:r>
              <a:rPr lang="en-US" sz="2400" dirty="0" smtClean="0"/>
              <a:t>Developer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Become Part of a Supportive Python Community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46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121" y="332658"/>
            <a:ext cx="420090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Python Online Interpreter: 1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87624" y="2276872"/>
            <a:ext cx="1224136" cy="6480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1187624" y="2276872"/>
            <a:ext cx="1224136" cy="648072"/>
          </a:xfrm>
          <a:prstGeom prst="roundRect">
            <a:avLst>
              <a:gd name="adj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7295"/>
            <a:ext cx="5064999" cy="471453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Frame 9"/>
          <p:cNvSpPr/>
          <p:nvPr/>
        </p:nvSpPr>
        <p:spPr>
          <a:xfrm>
            <a:off x="899592" y="2852936"/>
            <a:ext cx="1512168" cy="835642"/>
          </a:xfrm>
          <a:prstGeom prst="frame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63677"/>
            <a:ext cx="3419475" cy="2809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8" y="1628800"/>
            <a:ext cx="8339374" cy="410445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87121" y="332658"/>
            <a:ext cx="420090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gency FB" pitchFamily="34" charset="0"/>
              </a:rPr>
              <a:t>Python Online Interpreter: </a:t>
            </a:r>
            <a:r>
              <a:rPr lang="en-US" sz="3600" dirty="0" smtClean="0">
                <a:latin typeface="Agency FB" pitchFamily="34" charset="0"/>
              </a:rPr>
              <a:t>2</a:t>
            </a:r>
            <a:endParaRPr lang="en-PH" sz="3600" dirty="0">
              <a:latin typeface="Agency FB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660232" y="3681028"/>
            <a:ext cx="2042528" cy="1908212"/>
          </a:xfrm>
          <a:prstGeom prst="frame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1165" y="5173161"/>
            <a:ext cx="1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INTERACTIVE</a:t>
            </a:r>
            <a:endParaRPr lang="en-PH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285</TotalTime>
  <Words>392</Words>
  <Application>Microsoft Office PowerPoint</Application>
  <PresentationFormat>On-screen Show (4:3)</PresentationFormat>
  <Paragraphs>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LEARNING PYTHON </vt:lpstr>
      <vt:lpstr> OBJECTIVE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>Lara Hapa</dc:creator>
  <cp:lastModifiedBy>Lara Hapa</cp:lastModifiedBy>
  <cp:revision>21</cp:revision>
  <dcterms:created xsi:type="dcterms:W3CDTF">2022-10-01T14:28:07Z</dcterms:created>
  <dcterms:modified xsi:type="dcterms:W3CDTF">2022-10-02T06:50:41Z</dcterms:modified>
</cp:coreProperties>
</file>