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37"/>
  </p:notesMasterIdLst>
  <p:handoutMasterIdLst>
    <p:handoutMasterId r:id="rId38"/>
  </p:handoutMasterIdLst>
  <p:sldIdLst>
    <p:sldId id="256" r:id="rId2"/>
    <p:sldId id="448" r:id="rId3"/>
    <p:sldId id="449" r:id="rId4"/>
    <p:sldId id="451" r:id="rId5"/>
    <p:sldId id="452" r:id="rId6"/>
    <p:sldId id="453" r:id="rId7"/>
    <p:sldId id="454" r:id="rId8"/>
    <p:sldId id="455" r:id="rId9"/>
    <p:sldId id="424" r:id="rId10"/>
    <p:sldId id="476" r:id="rId11"/>
    <p:sldId id="426" r:id="rId12"/>
    <p:sldId id="430" r:id="rId13"/>
    <p:sldId id="457" r:id="rId14"/>
    <p:sldId id="432" r:id="rId15"/>
    <p:sldId id="434" r:id="rId16"/>
    <p:sldId id="435" r:id="rId17"/>
    <p:sldId id="436" r:id="rId18"/>
    <p:sldId id="475" r:id="rId19"/>
    <p:sldId id="437" r:id="rId20"/>
    <p:sldId id="438" r:id="rId21"/>
    <p:sldId id="458" r:id="rId22"/>
    <p:sldId id="459" r:id="rId23"/>
    <p:sldId id="460" r:id="rId24"/>
    <p:sldId id="461" r:id="rId25"/>
    <p:sldId id="439" r:id="rId26"/>
    <p:sldId id="465" r:id="rId27"/>
    <p:sldId id="440" r:id="rId28"/>
    <p:sldId id="466" r:id="rId29"/>
    <p:sldId id="467" r:id="rId30"/>
    <p:sldId id="468" r:id="rId31"/>
    <p:sldId id="470" r:id="rId32"/>
    <p:sldId id="471" r:id="rId33"/>
    <p:sldId id="473" r:id="rId34"/>
    <p:sldId id="474" r:id="rId35"/>
    <p:sldId id="423" r:id="rId36"/>
  </p:sldIdLst>
  <p:sldSz cx="9144000" cy="6858000" type="screen4x3"/>
  <p:notesSz cx="6858000" cy="9117013"/>
  <p:defaultTex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988">
          <p15:clr>
            <a:srgbClr val="A4A3A4"/>
          </p15:clr>
        </p15:guide>
        <p15:guide id="2" pos="2268">
          <p15:clr>
            <a:srgbClr val="A4A3A4"/>
          </p15:clr>
        </p15:guide>
      </p15:sldGuideLst>
    </p:ext>
    <p:ext uri="{2D200454-40CA-4A62-9FC3-DE9A4176ACB9}">
      <p15:notesGuideLst xmlns:p15="http://schemas.microsoft.com/office/powerpoint/2012/main">
        <p15:guide id="1" orient="horz" pos="28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99"/>
    <a:srgbClr val="0066FF"/>
    <a:srgbClr val="FFFF00"/>
    <a:srgbClr val="FFFFCC"/>
    <a:srgbClr val="E3E822"/>
    <a:srgbClr val="F8F80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78108" autoAdjust="0"/>
  </p:normalViewPr>
  <p:slideViewPr>
    <p:cSldViewPr snapToGrid="0">
      <p:cViewPr varScale="1">
        <p:scale>
          <a:sx n="67" d="100"/>
          <a:sy n="67" d="100"/>
        </p:scale>
        <p:origin x="1320" y="58"/>
      </p:cViewPr>
      <p:guideLst>
        <p:guide orient="horz" pos="2988"/>
        <p:guide pos="2268"/>
      </p:guideLst>
    </p:cSldViewPr>
  </p:slideViewPr>
  <p:outlineViewPr>
    <p:cViewPr>
      <p:scale>
        <a:sx n="33" d="100"/>
        <a:sy n="33" d="100"/>
      </p:scale>
      <p:origin x="0" y="714"/>
    </p:cViewPr>
  </p:outlineViewPr>
  <p:notesTextViewPr>
    <p:cViewPr>
      <p:scale>
        <a:sx n="100" d="100"/>
        <a:sy n="100" d="100"/>
      </p:scale>
      <p:origin x="0" y="0"/>
    </p:cViewPr>
  </p:notesTextViewPr>
  <p:sorterViewPr>
    <p:cViewPr>
      <p:scale>
        <a:sx n="66" d="100"/>
        <a:sy n="66" d="100"/>
      </p:scale>
      <p:origin x="0" y="6858"/>
    </p:cViewPr>
  </p:sorterViewPr>
  <p:notesViewPr>
    <p:cSldViewPr snapToGrid="0">
      <p:cViewPr>
        <p:scale>
          <a:sx n="100" d="100"/>
          <a:sy n="100" d="100"/>
        </p:scale>
        <p:origin x="-864" y="2358"/>
      </p:cViewPr>
      <p:guideLst>
        <p:guide orient="horz" pos="287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9938" y="8704263"/>
            <a:ext cx="5310187" cy="144462"/>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zh-CN" altLang="en-US" sz="1000" b="1">
                <a:solidFill>
                  <a:schemeClr val="tx1"/>
                </a:solidFill>
                <a:latin typeface="Arial" pitchFamily="34" charset="0"/>
              </a:rPr>
              <a:t>&lt;</a:t>
            </a:r>
            <a:r>
              <a:rPr lang="en-US" altLang="zh-CN" sz="1000" b="1">
                <a:solidFill>
                  <a:schemeClr val="tx1"/>
                </a:solidFill>
                <a:latin typeface="Arial" pitchFamily="34" charset="0"/>
              </a:rPr>
              <a:t>Course name&gt; &lt;Lesson number&gt;</a:t>
            </a:r>
            <a:r>
              <a:rPr lang="en-US" altLang="zh-CN" sz="1000" b="1">
                <a:solidFill>
                  <a:schemeClr val="tx1"/>
                </a:solidFill>
              </a:rPr>
              <a:t>-</a:t>
            </a:r>
            <a:fld id="{81F753E6-2818-458D-977A-B4370F0F428D}"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idx="2"/>
          </p:nvPr>
        </p:nvSpPr>
        <p:spPr bwMode="auto">
          <a:xfrm>
            <a:off x="495300" y="153988"/>
            <a:ext cx="5867400" cy="440055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316" tIns="45658" rIns="91316" bIns="45658" numCol="1" anchor="t" anchorCtr="0" compatLnSpc="1">
            <a:prstTxWarp prst="textNoShape">
              <a:avLst/>
            </a:prstTxWarp>
          </a:bodyPr>
          <a:lstStyle/>
          <a:p>
            <a:pPr lvl="0"/>
            <a:r>
              <a:rPr lang="en-US" altLang="zh-CN" noProof="0"/>
              <a:t>Heading (Level 1) Arial 11pt Bold</a:t>
            </a:r>
          </a:p>
          <a:p>
            <a:pPr lvl="1"/>
            <a:r>
              <a:rPr lang="en-US" altLang="zh-CN" noProof="0"/>
              <a:t>Body Text (Level 2) Times New Roman 11pt</a:t>
            </a:r>
          </a:p>
          <a:p>
            <a:pPr lvl="2"/>
            <a:r>
              <a:rPr lang="en-US" altLang="zh-CN" noProof="0"/>
              <a:t>Bullet 1 (Level 3) Times New Roman 11pt</a:t>
            </a:r>
          </a:p>
          <a:p>
            <a:pPr lvl="3"/>
            <a:r>
              <a:rPr lang="en-US" altLang="zh-CN" noProof="0"/>
              <a:t>Bullet 2 (Level 4) Times New Roman 11pt</a:t>
            </a:r>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r>
              <a:rPr lang="en-US" altLang="zh-CN" noProof="0"/>
              <a:t>Technical Note (Level 1) Arial 11pt Bold (CHANGE TO BLUE)</a:t>
            </a:r>
          </a:p>
          <a:p>
            <a:pPr lvl="0"/>
            <a:r>
              <a:rPr lang="en-US" altLang="zh-CN" noProof="0"/>
              <a:t>Instructor Note (Level 1) Arial 11pt Bold (CHANGE TO BLUE)</a:t>
            </a:r>
          </a:p>
          <a:p>
            <a:pPr lvl="1"/>
            <a:r>
              <a:rPr lang="en-US" altLang="zh-CN" noProof="0"/>
              <a:t>Body Text (Level 2) Times New Roman 11pt (CHANGE TO BLUE)</a:t>
            </a:r>
          </a:p>
          <a:p>
            <a:pPr lvl="2"/>
            <a:r>
              <a:rPr lang="en-US" altLang="zh-CN" noProof="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en-US" altLang="zh-CN" sz="1100" b="1">
                <a:solidFill>
                  <a:schemeClr val="tx1"/>
                </a:solidFill>
                <a:latin typeface="Arial" pitchFamily="34" charset="0"/>
              </a:rPr>
              <a:t>Introduction to Oracle9</a:t>
            </a:r>
            <a:r>
              <a:rPr lang="en-US" altLang="zh-CN" sz="1100" b="1" i="1">
                <a:solidFill>
                  <a:schemeClr val="tx1"/>
                </a:solidFill>
              </a:rPr>
              <a:t>i</a:t>
            </a:r>
            <a:r>
              <a:rPr lang="en-US" altLang="zh-CN" sz="1100" b="1">
                <a:solidFill>
                  <a:schemeClr val="tx1"/>
                </a:solidFill>
                <a:latin typeface="Arial" pitchFamily="34" charset="0"/>
              </a:rPr>
              <a:t>: SQL </a:t>
            </a:r>
            <a:r>
              <a:rPr lang="en-US" altLang="zh-CN" sz="1000" b="1">
                <a:solidFill>
                  <a:schemeClr val="tx1"/>
                </a:solidFill>
                <a:latin typeface="Arial" pitchFamily="34" charset="0"/>
              </a:rPr>
              <a:t>1</a:t>
            </a:r>
            <a:r>
              <a:rPr lang="en-US" altLang="zh-CN" sz="1000" b="1">
                <a:solidFill>
                  <a:schemeClr val="tx1"/>
                </a:solidFill>
              </a:rPr>
              <a:t>-</a:t>
            </a:r>
            <a:fld id="{BC6FCC98-6EA9-491E-810D-F178C130D1C2}"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pitchFamily="34"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2057400" indent="-228600"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7.wmf"/></Relationships>
</file>

<file path=ppt/notesSlides/_rels/note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image" Target="../media/image8.wmf"/></Relationships>
</file>

<file path=ppt/notesSlides/_rels/note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image" Target="../media/image8.wmf"/></Relationships>
</file>

<file path=ppt/notesSlides/_rels/note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8.wmf"/></Relationships>
</file>

<file path=ppt/notesSlides/_rels/note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8.wmf"/></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image" Target="../media/image5.wmf"/></Relationships>
</file>

<file path=ppt/notesSlides/_rels/note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6.wmf"/></Relationships>
</file>

<file path=ppt/notesSlides/_rels/note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image" Target="../media/image6.wmf"/></Relationships>
</file>

<file path=ppt/notesSlides/_rels/note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6.wmf"/></Relationships>
</file>

<file path=ppt/notesSlides/_rels/note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image" Target="../media/image6.wmf"/></Relationships>
</file>

<file path=ppt/notesSlides/_rels/note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883025" y="-1588"/>
            <a:ext cx="2978150" cy="458788"/>
          </a:xfrm>
          <a:prstGeom prst="rect">
            <a:avLst/>
          </a:prstGeom>
          <a:noFill/>
          <a:ln w="9525">
            <a:noFill/>
            <a:miter lim="800000"/>
            <a:headEnd/>
            <a:tailEnd/>
          </a:ln>
        </p:spPr>
        <p:txBody>
          <a:bodyPr wrap="none" anchor="ctr"/>
          <a:lstStyle/>
          <a:p>
            <a:endParaRPr lang="zh-CN" altLang="en-US"/>
          </a:p>
        </p:txBody>
      </p:sp>
      <p:sp>
        <p:nvSpPr>
          <p:cNvPr id="1028" name="Rectangle 3"/>
          <p:cNvSpPr>
            <a:spLocks noChangeArrowheads="1"/>
          </p:cNvSpPr>
          <p:nvPr/>
        </p:nvSpPr>
        <p:spPr bwMode="auto">
          <a:xfrm>
            <a:off x="-4763" y="-1588"/>
            <a:ext cx="2974976" cy="458788"/>
          </a:xfrm>
          <a:prstGeom prst="rect">
            <a:avLst/>
          </a:prstGeom>
          <a:noFill/>
          <a:ln w="9525">
            <a:noFill/>
            <a:miter lim="800000"/>
            <a:headEnd/>
            <a:tailEnd/>
          </a:ln>
        </p:spPr>
        <p:txBody>
          <a:bodyPr wrap="none" anchor="ctr"/>
          <a:lstStyle/>
          <a:p>
            <a:endParaRPr lang="zh-CN" altLang="en-US"/>
          </a:p>
        </p:txBody>
      </p:sp>
      <p:sp>
        <p:nvSpPr>
          <p:cNvPr id="1029"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endParaRPr lang="zh-CN" altLang="en-US" b="0">
              <a:latin typeface="Times New Roman" pitchFamily="18" charset="0"/>
            </a:endParaRPr>
          </a:p>
        </p:txBody>
      </p:sp>
      <p:sp>
        <p:nvSpPr>
          <p:cNvPr id="1030" name="Rectangle 5"/>
          <p:cNvSpPr>
            <a:spLocks noGrp="1" noRot="1" noChangeAspect="1" noChangeArrowheads="1" noTextEdit="1"/>
          </p:cNvSpPr>
          <p:nvPr>
            <p:ph type="sldImg"/>
          </p:nvPr>
        </p:nvSpPr>
        <p:spPr>
          <a:xfrm>
            <a:off x="495300" y="157163"/>
            <a:ext cx="5862638" cy="4397375"/>
          </a:xfrm>
          <a:ln cap="flat"/>
        </p:spPr>
      </p:sp>
      <p:graphicFrame>
        <p:nvGraphicFramePr>
          <p:cNvPr id="1026" name="Object 6"/>
          <p:cNvGraphicFramePr>
            <a:graphicFrameLocks/>
          </p:cNvGraphicFramePr>
          <p:nvPr/>
        </p:nvGraphicFramePr>
        <p:xfrm>
          <a:off x="633413" y="6288088"/>
          <a:ext cx="5734050" cy="1871662"/>
        </p:xfrm>
        <a:graphic>
          <a:graphicData uri="http://schemas.openxmlformats.org/presentationml/2006/ole">
            <mc:AlternateContent xmlns:mc="http://schemas.openxmlformats.org/markup-compatibility/2006">
              <mc:Choice xmlns:v="urn:schemas-microsoft-com:vml" Requires="v">
                <p:oleObj spid="_x0000_s1026" name="Document" r:id="rId3" imgW="5787720" imgH="1888920" progId="Word.Document.6">
                  <p:embed/>
                </p:oleObj>
              </mc:Choice>
              <mc:Fallback>
                <p:oleObj name="Document" r:id="rId3" imgW="5787720" imgH="1888920" progId="Word.Document.6">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288088"/>
                        <a:ext cx="57340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92125" y="152400"/>
            <a:ext cx="5868988" cy="4402138"/>
          </a:xfrm>
          <a:ln cap="flat"/>
        </p:spPr>
      </p:sp>
      <p:sp>
        <p:nvSpPr>
          <p:cNvPr id="61443" name="Rectangle 3"/>
          <p:cNvSpPr>
            <a:spLocks noGrp="1" noChangeArrowheads="1"/>
          </p:cNvSpPr>
          <p:nvPr>
            <p:ph type="body" idx="1"/>
          </p:nvPr>
        </p:nvSpPr>
        <p:spPr>
          <a:xfrm>
            <a:off x="412750" y="4657725"/>
            <a:ext cx="6029325" cy="3746500"/>
          </a:xfrm>
          <a:noFill/>
          <a:ln/>
        </p:spPr>
        <p:txBody>
          <a:bodyPr lIns="92075" tIns="46038" rIns="92075" bIns="46038"/>
          <a:lstStyle/>
          <a:p>
            <a:pPr marL="114300" lvl="1" defTabSz="400050">
              <a:tabLst>
                <a:tab pos="457200" algn="l"/>
              </a:tabLst>
            </a:pPr>
            <a:r>
              <a:rPr lang="en-US" altLang="zh-CN"/>
              <a:t>Every unit of PL/SQL comprises one or more blocks. These blocks can be entirely separate or nested one within another. The basic units (procedures and functions, also known as subprograms, and anonymous blocks) that make up a PL/SQL program are logical blocks, which can contain any number of nested subblocks. Therefore one block can represent a small part of another block, which in turn can be part of the whole unit of code. Of the two types of PL/SQL constructs available, anonymous blocks and subprograms, only anonymous blocks are covered in this course. </a:t>
            </a:r>
          </a:p>
          <a:p>
            <a:pPr defTabSz="400050">
              <a:tabLst>
                <a:tab pos="457200" algn="l"/>
              </a:tabLst>
            </a:pPr>
            <a:r>
              <a:rPr lang="en-US" altLang="zh-CN"/>
              <a:t>Anonymous Blocks</a:t>
            </a:r>
          </a:p>
          <a:p>
            <a:pPr marL="114300" lvl="1" defTabSz="400050">
              <a:tabLst>
                <a:tab pos="457200" algn="l"/>
              </a:tabLst>
            </a:pPr>
            <a:r>
              <a:rPr lang="en-US" altLang="zh-CN"/>
              <a:t>Anonymous blocks are unnamed blocks. They are declared at the point in an application where they are to be executed and are passed to the PL/SQL engine for execution at runtime. You can embed an anonymous block within a precompiler program and within SQL*Plus or Server Manager. Triggers in Developer/2000 components consist of such blocks.</a:t>
            </a:r>
          </a:p>
          <a:p>
            <a:pPr defTabSz="400050">
              <a:tabLst>
                <a:tab pos="457200" algn="l"/>
              </a:tabLst>
            </a:pPr>
            <a:r>
              <a:rPr lang="en-US" altLang="zh-CN"/>
              <a:t>Subprograms</a:t>
            </a:r>
          </a:p>
          <a:p>
            <a:pPr marL="114300" lvl="1" defTabSz="400050">
              <a:tabLst>
                <a:tab pos="457200" algn="l"/>
              </a:tabLst>
            </a:pPr>
            <a:r>
              <a:rPr lang="en-US" altLang="zh-CN"/>
              <a:t>Subprograms are named PL/SQL blocks that can take parameters and can be invoked. You can declare them either as procedures or as functions. Generally you use a procedure to perform an action and a function to compute a value.</a:t>
            </a:r>
          </a:p>
          <a:p>
            <a:pPr marL="114300" lvl="1" defTabSz="400050">
              <a:tabLst>
                <a:tab pos="457200" algn="l"/>
              </a:tabLst>
            </a:pPr>
            <a:r>
              <a:rPr lang="en-US" altLang="zh-CN"/>
              <a:t>You can store subprograms at the server or application level. Using Developer/2000 components (Forms, Reports, and Graphics) you can declare procedures and functions as part of the application (a form or report), and call them from other procedures, functions, and triggers (see next page) within the same application whenever necessary.</a:t>
            </a:r>
          </a:p>
          <a:p>
            <a:pPr marL="114300" lvl="1" defTabSz="400050">
              <a:tabLst>
                <a:tab pos="457200" algn="l"/>
              </a:tabLst>
            </a:pPr>
            <a:r>
              <a:rPr lang="en-US" altLang="zh-CN" b="1"/>
              <a:t>Note:</a:t>
            </a:r>
            <a:r>
              <a:rPr lang="en-US" altLang="zh-CN"/>
              <a:t> A function is similar to a procedure, except that a function</a:t>
            </a:r>
            <a:r>
              <a:rPr lang="en-US" altLang="zh-CN" b="1"/>
              <a:t> </a:t>
            </a:r>
            <a:r>
              <a:rPr lang="en-US" altLang="zh-CN" i="1"/>
              <a:t>must</a:t>
            </a:r>
            <a:r>
              <a:rPr lang="en-US" altLang="zh-CN" b="1"/>
              <a:t> </a:t>
            </a:r>
            <a:r>
              <a:rPr lang="en-US" altLang="zh-CN"/>
              <a:t>return a value. Procedures and functions are covered in the next PL/SQL course.6</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495300" y="157163"/>
            <a:ext cx="5862638" cy="4397375"/>
          </a:xfrm>
          <a:ln cap="flat"/>
        </p:spPr>
      </p:sp>
      <p:sp>
        <p:nvSpPr>
          <p:cNvPr id="62467" name="Rectangle 3"/>
          <p:cNvSpPr>
            <a:spLocks noGrp="1" noChangeArrowheads="1"/>
          </p:cNvSpPr>
          <p:nvPr>
            <p:ph type="body" idx="1"/>
          </p:nvPr>
        </p:nvSpPr>
        <p:spPr>
          <a:xfrm>
            <a:off x="412750" y="4759325"/>
            <a:ext cx="6029325" cy="3744913"/>
          </a:xfrm>
          <a:noFill/>
          <a:ln/>
        </p:spPr>
        <p:txBody>
          <a:bodyPr lIns="92075" tIns="46038" rIns="92075" bIns="46038"/>
          <a:lstStyle/>
          <a:p>
            <a:pPr marL="114300" lvl="1" defTabSz="400050">
              <a:tabLst>
                <a:tab pos="457200" algn="l"/>
              </a:tabLst>
            </a:pPr>
            <a:endParaRPr lang="en-US" altLang="zh-CN"/>
          </a:p>
        </p:txBody>
      </p:sp>
      <p:grpSp>
        <p:nvGrpSpPr>
          <p:cNvPr id="62468" name="Group 4"/>
          <p:cNvGrpSpPr>
            <a:grpSpLocks/>
          </p:cNvGrpSpPr>
          <p:nvPr/>
        </p:nvGrpSpPr>
        <p:grpSpPr bwMode="auto">
          <a:xfrm>
            <a:off x="225425" y="8205788"/>
            <a:ext cx="298450" cy="290512"/>
            <a:chOff x="141" y="5175"/>
            <a:chExt cx="187" cy="184"/>
          </a:xfrm>
        </p:grpSpPr>
        <p:sp>
          <p:nvSpPr>
            <p:cNvPr id="62469" name="Freeform 5"/>
            <p:cNvSpPr>
              <a:spLocks/>
            </p:cNvSpPr>
            <p:nvPr/>
          </p:nvSpPr>
          <p:spPr bwMode="auto">
            <a:xfrm>
              <a:off x="141" y="5175"/>
              <a:ext cx="178" cy="177"/>
            </a:xfrm>
            <a:custGeom>
              <a:avLst/>
              <a:gdLst>
                <a:gd name="T0" fmla="*/ 177 w 178"/>
                <a:gd name="T1" fmla="*/ 176 h 177"/>
                <a:gd name="T2" fmla="*/ 177 w 178"/>
                <a:gd name="T3" fmla="*/ 0 h 177"/>
                <a:gd name="T4" fmla="*/ 0 w 178"/>
                <a:gd name="T5" fmla="*/ 0 h 177"/>
                <a:gd name="T6" fmla="*/ 0 w 178"/>
                <a:gd name="T7" fmla="*/ 176 h 177"/>
                <a:gd name="T8" fmla="*/ 177 w 178"/>
                <a:gd name="T9" fmla="*/ 176 h 177"/>
                <a:gd name="T10" fmla="*/ 0 60000 65536"/>
                <a:gd name="T11" fmla="*/ 0 60000 65536"/>
                <a:gd name="T12" fmla="*/ 0 60000 65536"/>
                <a:gd name="T13" fmla="*/ 0 60000 65536"/>
                <a:gd name="T14" fmla="*/ 0 60000 65536"/>
                <a:gd name="T15" fmla="*/ 0 w 178"/>
                <a:gd name="T16" fmla="*/ 0 h 177"/>
                <a:gd name="T17" fmla="*/ 178 w 178"/>
                <a:gd name="T18" fmla="*/ 177 h 177"/>
              </a:gdLst>
              <a:ahLst/>
              <a:cxnLst>
                <a:cxn ang="T10">
                  <a:pos x="T0" y="T1"/>
                </a:cxn>
                <a:cxn ang="T11">
                  <a:pos x="T2" y="T3"/>
                </a:cxn>
                <a:cxn ang="T12">
                  <a:pos x="T4" y="T5"/>
                </a:cxn>
                <a:cxn ang="T13">
                  <a:pos x="T6" y="T7"/>
                </a:cxn>
                <a:cxn ang="T14">
                  <a:pos x="T8" y="T9"/>
                </a:cxn>
              </a:cxnLst>
              <a:rect l="T15" t="T16" r="T17" b="T18"/>
              <a:pathLst>
                <a:path w="178" h="177">
                  <a:moveTo>
                    <a:pt x="177" y="176"/>
                  </a:moveTo>
                  <a:lnTo>
                    <a:pt x="177" y="0"/>
                  </a:lnTo>
                  <a:lnTo>
                    <a:pt x="0" y="0"/>
                  </a:lnTo>
                  <a:lnTo>
                    <a:pt x="0" y="176"/>
                  </a:lnTo>
                  <a:lnTo>
                    <a:pt x="177" y="176"/>
                  </a:lnTo>
                </a:path>
              </a:pathLst>
            </a:custGeom>
            <a:solidFill>
              <a:srgbClr val="000000"/>
            </a:solidFill>
            <a:ln w="9525" cap="rnd">
              <a:noFill/>
              <a:round/>
              <a:headEnd/>
              <a:tailEnd/>
            </a:ln>
          </p:spPr>
          <p:txBody>
            <a:bodyPr/>
            <a:lstStyle/>
            <a:p>
              <a:endParaRPr lang="zh-CN" altLang="en-US"/>
            </a:p>
          </p:txBody>
        </p:sp>
        <p:sp>
          <p:nvSpPr>
            <p:cNvPr id="62470" name="Freeform 6"/>
            <p:cNvSpPr>
              <a:spLocks/>
            </p:cNvSpPr>
            <p:nvPr/>
          </p:nvSpPr>
          <p:spPr bwMode="auto">
            <a:xfrm>
              <a:off x="203" y="524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zh-CN" altLang="en-US"/>
            </a:p>
          </p:txBody>
        </p:sp>
        <p:sp>
          <p:nvSpPr>
            <p:cNvPr id="62471" name="Freeform 7"/>
            <p:cNvSpPr>
              <a:spLocks/>
            </p:cNvSpPr>
            <p:nvPr/>
          </p:nvSpPr>
          <p:spPr bwMode="auto">
            <a:xfrm>
              <a:off x="212" y="5258"/>
              <a:ext cx="68" cy="37"/>
            </a:xfrm>
            <a:custGeom>
              <a:avLst/>
              <a:gdLst>
                <a:gd name="T0" fmla="*/ 67 w 68"/>
                <a:gd name="T1" fmla="*/ 7 h 37"/>
                <a:gd name="T2" fmla="*/ 64 w 68"/>
                <a:gd name="T3" fmla="*/ 0 h 37"/>
                <a:gd name="T4" fmla="*/ 0 w 68"/>
                <a:gd name="T5" fmla="*/ 29 h 37"/>
                <a:gd name="T6" fmla="*/ 2 w 68"/>
                <a:gd name="T7" fmla="*/ 36 h 37"/>
                <a:gd name="T8" fmla="*/ 67 w 68"/>
                <a:gd name="T9" fmla="*/ 7 h 37"/>
                <a:gd name="T10" fmla="*/ 0 60000 65536"/>
                <a:gd name="T11" fmla="*/ 0 60000 65536"/>
                <a:gd name="T12" fmla="*/ 0 60000 65536"/>
                <a:gd name="T13" fmla="*/ 0 60000 65536"/>
                <a:gd name="T14" fmla="*/ 0 60000 65536"/>
                <a:gd name="T15" fmla="*/ 0 w 68"/>
                <a:gd name="T16" fmla="*/ 0 h 37"/>
                <a:gd name="T17" fmla="*/ 68 w 68"/>
                <a:gd name="T18" fmla="*/ 37 h 37"/>
              </a:gdLst>
              <a:ahLst/>
              <a:cxnLst>
                <a:cxn ang="T10">
                  <a:pos x="T0" y="T1"/>
                </a:cxn>
                <a:cxn ang="T11">
                  <a:pos x="T2" y="T3"/>
                </a:cxn>
                <a:cxn ang="T12">
                  <a:pos x="T4" y="T5"/>
                </a:cxn>
                <a:cxn ang="T13">
                  <a:pos x="T6" y="T7"/>
                </a:cxn>
                <a:cxn ang="T14">
                  <a:pos x="T8" y="T9"/>
                </a:cxn>
              </a:cxnLst>
              <a:rect l="T15" t="T16" r="T17" b="T18"/>
              <a:pathLst>
                <a:path w="68" h="37">
                  <a:moveTo>
                    <a:pt x="67" y="7"/>
                  </a:moveTo>
                  <a:lnTo>
                    <a:pt x="64" y="0"/>
                  </a:lnTo>
                  <a:lnTo>
                    <a:pt x="0" y="29"/>
                  </a:lnTo>
                  <a:lnTo>
                    <a:pt x="2" y="36"/>
                  </a:lnTo>
                  <a:lnTo>
                    <a:pt x="67" y="7"/>
                  </a:lnTo>
                </a:path>
              </a:pathLst>
            </a:custGeom>
            <a:solidFill>
              <a:srgbClr val="FFFFFF"/>
            </a:solidFill>
            <a:ln w="9525" cap="rnd">
              <a:noFill/>
              <a:round/>
              <a:headEnd/>
              <a:tailEnd/>
            </a:ln>
          </p:spPr>
          <p:txBody>
            <a:bodyPr/>
            <a:lstStyle/>
            <a:p>
              <a:endParaRPr lang="zh-CN" altLang="en-US"/>
            </a:p>
          </p:txBody>
        </p:sp>
        <p:sp>
          <p:nvSpPr>
            <p:cNvPr id="62472" name="Freeform 8"/>
            <p:cNvSpPr>
              <a:spLocks/>
            </p:cNvSpPr>
            <p:nvPr/>
          </p:nvSpPr>
          <p:spPr bwMode="auto">
            <a:xfrm>
              <a:off x="218" y="5274"/>
              <a:ext cx="68" cy="34"/>
            </a:xfrm>
            <a:custGeom>
              <a:avLst/>
              <a:gdLst>
                <a:gd name="T0" fmla="*/ 67 w 68"/>
                <a:gd name="T1" fmla="*/ 6 h 34"/>
                <a:gd name="T2" fmla="*/ 64 w 68"/>
                <a:gd name="T3" fmla="*/ 0 h 34"/>
                <a:gd name="T4" fmla="*/ 0 w 68"/>
                <a:gd name="T5" fmla="*/ 26 h 34"/>
                <a:gd name="T6" fmla="*/ 2 w 68"/>
                <a:gd name="T7" fmla="*/ 33 h 34"/>
                <a:gd name="T8" fmla="*/ 67 w 68"/>
                <a:gd name="T9" fmla="*/ 6 h 34"/>
                <a:gd name="T10" fmla="*/ 0 60000 65536"/>
                <a:gd name="T11" fmla="*/ 0 60000 65536"/>
                <a:gd name="T12" fmla="*/ 0 60000 65536"/>
                <a:gd name="T13" fmla="*/ 0 60000 65536"/>
                <a:gd name="T14" fmla="*/ 0 60000 65536"/>
                <a:gd name="T15" fmla="*/ 0 w 68"/>
                <a:gd name="T16" fmla="*/ 0 h 34"/>
                <a:gd name="T17" fmla="*/ 68 w 68"/>
                <a:gd name="T18" fmla="*/ 34 h 34"/>
              </a:gdLst>
              <a:ahLst/>
              <a:cxnLst>
                <a:cxn ang="T10">
                  <a:pos x="T0" y="T1"/>
                </a:cxn>
                <a:cxn ang="T11">
                  <a:pos x="T2" y="T3"/>
                </a:cxn>
                <a:cxn ang="T12">
                  <a:pos x="T4" y="T5"/>
                </a:cxn>
                <a:cxn ang="T13">
                  <a:pos x="T6" y="T7"/>
                </a:cxn>
                <a:cxn ang="T14">
                  <a:pos x="T8" y="T9"/>
                </a:cxn>
              </a:cxnLst>
              <a:rect l="T15" t="T16" r="T17" b="T18"/>
              <a:pathLst>
                <a:path w="68" h="34">
                  <a:moveTo>
                    <a:pt x="67" y="6"/>
                  </a:moveTo>
                  <a:lnTo>
                    <a:pt x="64" y="0"/>
                  </a:lnTo>
                  <a:lnTo>
                    <a:pt x="0" y="26"/>
                  </a:lnTo>
                  <a:lnTo>
                    <a:pt x="2" y="33"/>
                  </a:lnTo>
                  <a:lnTo>
                    <a:pt x="67" y="6"/>
                  </a:lnTo>
                </a:path>
              </a:pathLst>
            </a:custGeom>
            <a:solidFill>
              <a:srgbClr val="FFFFFF"/>
            </a:solidFill>
            <a:ln w="9525" cap="rnd">
              <a:noFill/>
              <a:round/>
              <a:headEnd/>
              <a:tailEnd/>
            </a:ln>
          </p:spPr>
          <p:txBody>
            <a:bodyPr/>
            <a:lstStyle/>
            <a:p>
              <a:endParaRPr lang="zh-CN" altLang="en-US"/>
            </a:p>
          </p:txBody>
        </p:sp>
        <p:sp>
          <p:nvSpPr>
            <p:cNvPr id="62473" name="Freeform 9"/>
            <p:cNvSpPr>
              <a:spLocks/>
            </p:cNvSpPr>
            <p:nvPr/>
          </p:nvSpPr>
          <p:spPr bwMode="auto">
            <a:xfrm>
              <a:off x="226" y="5291"/>
              <a:ext cx="70" cy="33"/>
            </a:xfrm>
            <a:custGeom>
              <a:avLst/>
              <a:gdLst>
                <a:gd name="T0" fmla="*/ 69 w 70"/>
                <a:gd name="T1" fmla="*/ 6 h 33"/>
                <a:gd name="T2" fmla="*/ 65 w 70"/>
                <a:gd name="T3" fmla="*/ 0 h 33"/>
                <a:gd name="T4" fmla="*/ 0 w 70"/>
                <a:gd name="T5" fmla="*/ 25 h 33"/>
                <a:gd name="T6" fmla="*/ 3 w 70"/>
                <a:gd name="T7" fmla="*/ 32 h 33"/>
                <a:gd name="T8" fmla="*/ 69 w 70"/>
                <a:gd name="T9" fmla="*/ 6 h 33"/>
                <a:gd name="T10" fmla="*/ 0 60000 65536"/>
                <a:gd name="T11" fmla="*/ 0 60000 65536"/>
                <a:gd name="T12" fmla="*/ 0 60000 65536"/>
                <a:gd name="T13" fmla="*/ 0 60000 65536"/>
                <a:gd name="T14" fmla="*/ 0 60000 65536"/>
                <a:gd name="T15" fmla="*/ 0 w 70"/>
                <a:gd name="T16" fmla="*/ 0 h 33"/>
                <a:gd name="T17" fmla="*/ 70 w 70"/>
                <a:gd name="T18" fmla="*/ 33 h 33"/>
              </a:gdLst>
              <a:ahLst/>
              <a:cxnLst>
                <a:cxn ang="T10">
                  <a:pos x="T0" y="T1"/>
                </a:cxn>
                <a:cxn ang="T11">
                  <a:pos x="T2" y="T3"/>
                </a:cxn>
                <a:cxn ang="T12">
                  <a:pos x="T4" y="T5"/>
                </a:cxn>
                <a:cxn ang="T13">
                  <a:pos x="T6" y="T7"/>
                </a:cxn>
                <a:cxn ang="T14">
                  <a:pos x="T8" y="T9"/>
                </a:cxn>
              </a:cxnLst>
              <a:rect l="T15" t="T16" r="T17" b="T18"/>
              <a:pathLst>
                <a:path w="70" h="33">
                  <a:moveTo>
                    <a:pt x="69" y="6"/>
                  </a:moveTo>
                  <a:lnTo>
                    <a:pt x="65" y="0"/>
                  </a:lnTo>
                  <a:lnTo>
                    <a:pt x="0" y="25"/>
                  </a:lnTo>
                  <a:lnTo>
                    <a:pt x="3" y="32"/>
                  </a:lnTo>
                  <a:lnTo>
                    <a:pt x="69" y="6"/>
                  </a:lnTo>
                </a:path>
              </a:pathLst>
            </a:custGeom>
            <a:solidFill>
              <a:srgbClr val="FFFFFF"/>
            </a:solidFill>
            <a:ln w="9525" cap="rnd">
              <a:noFill/>
              <a:round/>
              <a:headEnd/>
              <a:tailEnd/>
            </a:ln>
          </p:spPr>
          <p:txBody>
            <a:bodyPr/>
            <a:lstStyle/>
            <a:p>
              <a:endParaRPr lang="zh-CN" altLang="en-US"/>
            </a:p>
          </p:txBody>
        </p:sp>
        <p:sp>
          <p:nvSpPr>
            <p:cNvPr id="62474" name="Freeform 10"/>
            <p:cNvSpPr>
              <a:spLocks/>
            </p:cNvSpPr>
            <p:nvPr/>
          </p:nvSpPr>
          <p:spPr bwMode="auto">
            <a:xfrm>
              <a:off x="234" y="5305"/>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 name="T10" fmla="*/ 0 60000 65536"/>
                <a:gd name="T11" fmla="*/ 0 60000 65536"/>
                <a:gd name="T12" fmla="*/ 0 60000 65536"/>
                <a:gd name="T13" fmla="*/ 0 60000 65536"/>
                <a:gd name="T14" fmla="*/ 0 60000 65536"/>
                <a:gd name="T15" fmla="*/ 0 w 69"/>
                <a:gd name="T16" fmla="*/ 0 h 38"/>
                <a:gd name="T17" fmla="*/ 69 w 69"/>
                <a:gd name="T18" fmla="*/ 38 h 38"/>
              </a:gdLst>
              <a:ahLst/>
              <a:cxnLst>
                <a:cxn ang="T10">
                  <a:pos x="T0" y="T1"/>
                </a:cxn>
                <a:cxn ang="T11">
                  <a:pos x="T2" y="T3"/>
                </a:cxn>
                <a:cxn ang="T12">
                  <a:pos x="T4" y="T5"/>
                </a:cxn>
                <a:cxn ang="T13">
                  <a:pos x="T6" y="T7"/>
                </a:cxn>
                <a:cxn ang="T14">
                  <a:pos x="T8" y="T9"/>
                </a:cxn>
              </a:cxnLst>
              <a:rect l="T15" t="T16" r="T17" b="T18"/>
              <a:pathLst>
                <a:path w="69" h="38">
                  <a:moveTo>
                    <a:pt x="68" y="7"/>
                  </a:moveTo>
                  <a:lnTo>
                    <a:pt x="65" y="0"/>
                  </a:lnTo>
                  <a:lnTo>
                    <a:pt x="0" y="29"/>
                  </a:lnTo>
                  <a:lnTo>
                    <a:pt x="3" y="37"/>
                  </a:lnTo>
                  <a:lnTo>
                    <a:pt x="68" y="7"/>
                  </a:lnTo>
                </a:path>
              </a:pathLst>
            </a:custGeom>
            <a:solidFill>
              <a:srgbClr val="FFFFFF"/>
            </a:solidFill>
            <a:ln w="9525" cap="rnd">
              <a:noFill/>
              <a:round/>
              <a:headEnd/>
              <a:tailEnd/>
            </a:ln>
          </p:spPr>
          <p:txBody>
            <a:bodyPr/>
            <a:lstStyle/>
            <a:p>
              <a:endParaRPr lang="zh-CN" altLang="en-US"/>
            </a:p>
          </p:txBody>
        </p:sp>
        <p:sp>
          <p:nvSpPr>
            <p:cNvPr id="62475" name="Freeform 11"/>
            <p:cNvSpPr>
              <a:spLocks/>
            </p:cNvSpPr>
            <p:nvPr/>
          </p:nvSpPr>
          <p:spPr bwMode="auto">
            <a:xfrm>
              <a:off x="163" y="5204"/>
              <a:ext cx="121" cy="59"/>
            </a:xfrm>
            <a:custGeom>
              <a:avLst/>
              <a:gdLst>
                <a:gd name="T0" fmla="*/ 120 w 121"/>
                <a:gd name="T1" fmla="*/ 7 h 59"/>
                <a:gd name="T2" fmla="*/ 118 w 121"/>
                <a:gd name="T3" fmla="*/ 0 h 59"/>
                <a:gd name="T4" fmla="*/ 0 w 121"/>
                <a:gd name="T5" fmla="*/ 50 h 59"/>
                <a:gd name="T6" fmla="*/ 2 w 121"/>
                <a:gd name="T7" fmla="*/ 58 h 59"/>
                <a:gd name="T8" fmla="*/ 120 w 121"/>
                <a:gd name="T9" fmla="*/ 7 h 59"/>
                <a:gd name="T10" fmla="*/ 0 60000 65536"/>
                <a:gd name="T11" fmla="*/ 0 60000 65536"/>
                <a:gd name="T12" fmla="*/ 0 60000 65536"/>
                <a:gd name="T13" fmla="*/ 0 60000 65536"/>
                <a:gd name="T14" fmla="*/ 0 60000 65536"/>
                <a:gd name="T15" fmla="*/ 0 w 121"/>
                <a:gd name="T16" fmla="*/ 0 h 59"/>
                <a:gd name="T17" fmla="*/ 121 w 121"/>
                <a:gd name="T18" fmla="*/ 59 h 59"/>
              </a:gdLst>
              <a:ahLst/>
              <a:cxnLst>
                <a:cxn ang="T10">
                  <a:pos x="T0" y="T1"/>
                </a:cxn>
                <a:cxn ang="T11">
                  <a:pos x="T2" y="T3"/>
                </a:cxn>
                <a:cxn ang="T12">
                  <a:pos x="T4" y="T5"/>
                </a:cxn>
                <a:cxn ang="T13">
                  <a:pos x="T6" y="T7"/>
                </a:cxn>
                <a:cxn ang="T14">
                  <a:pos x="T8" y="T9"/>
                </a:cxn>
              </a:cxnLst>
              <a:rect l="T15" t="T16" r="T17" b="T18"/>
              <a:pathLst>
                <a:path w="121" h="59">
                  <a:moveTo>
                    <a:pt x="120" y="7"/>
                  </a:moveTo>
                  <a:lnTo>
                    <a:pt x="118" y="0"/>
                  </a:lnTo>
                  <a:lnTo>
                    <a:pt x="0" y="50"/>
                  </a:lnTo>
                  <a:lnTo>
                    <a:pt x="2" y="58"/>
                  </a:lnTo>
                  <a:lnTo>
                    <a:pt x="120" y="7"/>
                  </a:lnTo>
                </a:path>
              </a:pathLst>
            </a:custGeom>
            <a:solidFill>
              <a:srgbClr val="FFFFFF"/>
            </a:solidFill>
            <a:ln w="9525" cap="rnd">
              <a:noFill/>
              <a:round/>
              <a:headEnd/>
              <a:tailEnd/>
            </a:ln>
          </p:spPr>
          <p:txBody>
            <a:bodyPr/>
            <a:lstStyle/>
            <a:p>
              <a:endParaRPr lang="zh-CN" altLang="en-US"/>
            </a:p>
          </p:txBody>
        </p:sp>
        <p:sp>
          <p:nvSpPr>
            <p:cNvPr id="62476" name="Freeform 12"/>
            <p:cNvSpPr>
              <a:spLocks/>
            </p:cNvSpPr>
            <p:nvPr/>
          </p:nvSpPr>
          <p:spPr bwMode="auto">
            <a:xfrm>
              <a:off x="146" y="5191"/>
              <a:ext cx="123" cy="61"/>
            </a:xfrm>
            <a:custGeom>
              <a:avLst/>
              <a:gdLst>
                <a:gd name="T0" fmla="*/ 122 w 123"/>
                <a:gd name="T1" fmla="*/ 7 h 61"/>
                <a:gd name="T2" fmla="*/ 119 w 123"/>
                <a:gd name="T3" fmla="*/ 0 h 61"/>
                <a:gd name="T4" fmla="*/ 0 w 123"/>
                <a:gd name="T5" fmla="*/ 52 h 61"/>
                <a:gd name="T6" fmla="*/ 2 w 123"/>
                <a:gd name="T7" fmla="*/ 60 h 61"/>
                <a:gd name="T8" fmla="*/ 122 w 123"/>
                <a:gd name="T9" fmla="*/ 7 h 61"/>
                <a:gd name="T10" fmla="*/ 0 60000 65536"/>
                <a:gd name="T11" fmla="*/ 0 60000 65536"/>
                <a:gd name="T12" fmla="*/ 0 60000 65536"/>
                <a:gd name="T13" fmla="*/ 0 60000 65536"/>
                <a:gd name="T14" fmla="*/ 0 60000 65536"/>
                <a:gd name="T15" fmla="*/ 0 w 123"/>
                <a:gd name="T16" fmla="*/ 0 h 61"/>
                <a:gd name="T17" fmla="*/ 123 w 123"/>
                <a:gd name="T18" fmla="*/ 61 h 61"/>
              </a:gdLst>
              <a:ahLst/>
              <a:cxnLst>
                <a:cxn ang="T10">
                  <a:pos x="T0" y="T1"/>
                </a:cxn>
                <a:cxn ang="T11">
                  <a:pos x="T2" y="T3"/>
                </a:cxn>
                <a:cxn ang="T12">
                  <a:pos x="T4" y="T5"/>
                </a:cxn>
                <a:cxn ang="T13">
                  <a:pos x="T6" y="T7"/>
                </a:cxn>
                <a:cxn ang="T14">
                  <a:pos x="T8" y="T9"/>
                </a:cxn>
              </a:cxnLst>
              <a:rect l="T15" t="T16" r="T17" b="T18"/>
              <a:pathLst>
                <a:path w="123" h="61">
                  <a:moveTo>
                    <a:pt x="122" y="7"/>
                  </a:moveTo>
                  <a:lnTo>
                    <a:pt x="119" y="0"/>
                  </a:lnTo>
                  <a:lnTo>
                    <a:pt x="0" y="52"/>
                  </a:lnTo>
                  <a:lnTo>
                    <a:pt x="2" y="60"/>
                  </a:lnTo>
                  <a:lnTo>
                    <a:pt x="122" y="7"/>
                  </a:lnTo>
                </a:path>
              </a:pathLst>
            </a:custGeom>
            <a:solidFill>
              <a:srgbClr val="FFFFFF"/>
            </a:solidFill>
            <a:ln w="9525" cap="rnd">
              <a:noFill/>
              <a:round/>
              <a:headEnd/>
              <a:tailEnd/>
            </a:ln>
          </p:spPr>
          <p:txBody>
            <a:bodyPr/>
            <a:lstStyle/>
            <a:p>
              <a:endParaRPr lang="zh-CN" altLang="en-US"/>
            </a:p>
          </p:txBody>
        </p:sp>
        <p:sp>
          <p:nvSpPr>
            <p:cNvPr id="62477" name="Freeform 13"/>
            <p:cNvSpPr>
              <a:spLocks/>
            </p:cNvSpPr>
            <p:nvPr/>
          </p:nvSpPr>
          <p:spPr bwMode="auto">
            <a:xfrm>
              <a:off x="273" y="5206"/>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 name="T10" fmla="*/ 0 60000 65536"/>
                <a:gd name="T11" fmla="*/ 0 60000 65536"/>
                <a:gd name="T12" fmla="*/ 0 60000 65536"/>
                <a:gd name="T13" fmla="*/ 0 60000 65536"/>
                <a:gd name="T14" fmla="*/ 0 60000 65536"/>
                <a:gd name="T15" fmla="*/ 0 w 55"/>
                <a:gd name="T16" fmla="*/ 0 h 103"/>
                <a:gd name="T17" fmla="*/ 55 w 55"/>
                <a:gd name="T18" fmla="*/ 103 h 103"/>
              </a:gdLst>
              <a:ahLst/>
              <a:cxnLst>
                <a:cxn ang="T10">
                  <a:pos x="T0" y="T1"/>
                </a:cxn>
                <a:cxn ang="T11">
                  <a:pos x="T2" y="T3"/>
                </a:cxn>
                <a:cxn ang="T12">
                  <a:pos x="T4" y="T5"/>
                </a:cxn>
                <a:cxn ang="T13">
                  <a:pos x="T6" y="T7"/>
                </a:cxn>
                <a:cxn ang="T14">
                  <a:pos x="T8" y="T9"/>
                </a:cxn>
              </a:cxnLst>
              <a:rect l="T15" t="T16" r="T17" b="T18"/>
              <a:pathLst>
                <a:path w="55" h="103">
                  <a:moveTo>
                    <a:pt x="46" y="102"/>
                  </a:moveTo>
                  <a:lnTo>
                    <a:pt x="54" y="99"/>
                  </a:lnTo>
                  <a:lnTo>
                    <a:pt x="7" y="0"/>
                  </a:lnTo>
                  <a:lnTo>
                    <a:pt x="0" y="2"/>
                  </a:lnTo>
                  <a:lnTo>
                    <a:pt x="46" y="102"/>
                  </a:lnTo>
                </a:path>
              </a:pathLst>
            </a:custGeom>
            <a:solidFill>
              <a:srgbClr val="FFFFFF"/>
            </a:solidFill>
            <a:ln w="9525" cap="rnd">
              <a:noFill/>
              <a:round/>
              <a:headEnd/>
              <a:tailEnd/>
            </a:ln>
          </p:spPr>
          <p:txBody>
            <a:bodyPr/>
            <a:lstStyle/>
            <a:p>
              <a:endParaRPr lang="zh-CN" altLang="en-US"/>
            </a:p>
          </p:txBody>
        </p:sp>
        <p:sp>
          <p:nvSpPr>
            <p:cNvPr id="62478" name="Freeform 14"/>
            <p:cNvSpPr>
              <a:spLocks/>
            </p:cNvSpPr>
            <p:nvPr/>
          </p:nvSpPr>
          <p:spPr bwMode="auto">
            <a:xfrm>
              <a:off x="163" y="5252"/>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 name="T10" fmla="*/ 0 60000 65536"/>
                <a:gd name="T11" fmla="*/ 0 60000 65536"/>
                <a:gd name="T12" fmla="*/ 0 60000 65536"/>
                <a:gd name="T13" fmla="*/ 0 60000 65536"/>
                <a:gd name="T14" fmla="*/ 0 60000 65536"/>
                <a:gd name="T15" fmla="*/ 0 w 53"/>
                <a:gd name="T16" fmla="*/ 0 h 107"/>
                <a:gd name="T17" fmla="*/ 53 w 53"/>
                <a:gd name="T18" fmla="*/ 107 h 107"/>
              </a:gdLst>
              <a:ahLst/>
              <a:cxnLst>
                <a:cxn ang="T10">
                  <a:pos x="T0" y="T1"/>
                </a:cxn>
                <a:cxn ang="T11">
                  <a:pos x="T2" y="T3"/>
                </a:cxn>
                <a:cxn ang="T12">
                  <a:pos x="T4" y="T5"/>
                </a:cxn>
                <a:cxn ang="T13">
                  <a:pos x="T6" y="T7"/>
                </a:cxn>
                <a:cxn ang="T14">
                  <a:pos x="T8" y="T9"/>
                </a:cxn>
              </a:cxnLst>
              <a:rect l="T15" t="T16" r="T17" b="T18"/>
              <a:pathLst>
                <a:path w="53" h="107">
                  <a:moveTo>
                    <a:pt x="45" y="106"/>
                  </a:moveTo>
                  <a:lnTo>
                    <a:pt x="52" y="102"/>
                  </a:lnTo>
                  <a:lnTo>
                    <a:pt x="6" y="0"/>
                  </a:lnTo>
                  <a:lnTo>
                    <a:pt x="0" y="4"/>
                  </a:lnTo>
                  <a:lnTo>
                    <a:pt x="45" y="106"/>
                  </a:lnTo>
                </a:path>
              </a:pathLst>
            </a:custGeom>
            <a:solidFill>
              <a:srgbClr val="FFFFFF"/>
            </a:solidFill>
            <a:ln w="9525" cap="rnd">
              <a:noFill/>
              <a:round/>
              <a:headEnd/>
              <a:tailEnd/>
            </a:ln>
          </p:spPr>
          <p:txBody>
            <a:bodyPr/>
            <a:lstStyle/>
            <a:p>
              <a:endParaRPr lang="zh-CN" altLang="en-US"/>
            </a:p>
          </p:txBody>
        </p:sp>
        <p:sp>
          <p:nvSpPr>
            <p:cNvPr id="62479" name="Freeform 15"/>
            <p:cNvSpPr>
              <a:spLocks/>
            </p:cNvSpPr>
            <p:nvPr/>
          </p:nvSpPr>
          <p:spPr bwMode="auto">
            <a:xfrm>
              <a:off x="141" y="5245"/>
              <a:ext cx="59" cy="114"/>
            </a:xfrm>
            <a:custGeom>
              <a:avLst/>
              <a:gdLst>
                <a:gd name="T0" fmla="*/ 51 w 59"/>
                <a:gd name="T1" fmla="*/ 113 h 114"/>
                <a:gd name="T2" fmla="*/ 58 w 59"/>
                <a:gd name="T3" fmla="*/ 110 h 114"/>
                <a:gd name="T4" fmla="*/ 6 w 59"/>
                <a:gd name="T5" fmla="*/ 0 h 114"/>
                <a:gd name="T6" fmla="*/ 0 w 59"/>
                <a:gd name="T7" fmla="*/ 2 h 114"/>
                <a:gd name="T8" fmla="*/ 51 w 59"/>
                <a:gd name="T9" fmla="*/ 113 h 114"/>
                <a:gd name="T10" fmla="*/ 0 60000 65536"/>
                <a:gd name="T11" fmla="*/ 0 60000 65536"/>
                <a:gd name="T12" fmla="*/ 0 60000 65536"/>
                <a:gd name="T13" fmla="*/ 0 60000 65536"/>
                <a:gd name="T14" fmla="*/ 0 60000 65536"/>
                <a:gd name="T15" fmla="*/ 0 w 59"/>
                <a:gd name="T16" fmla="*/ 0 h 114"/>
                <a:gd name="T17" fmla="*/ 59 w 59"/>
                <a:gd name="T18" fmla="*/ 114 h 114"/>
              </a:gdLst>
              <a:ahLst/>
              <a:cxnLst>
                <a:cxn ang="T10">
                  <a:pos x="T0" y="T1"/>
                </a:cxn>
                <a:cxn ang="T11">
                  <a:pos x="T2" y="T3"/>
                </a:cxn>
                <a:cxn ang="T12">
                  <a:pos x="T4" y="T5"/>
                </a:cxn>
                <a:cxn ang="T13">
                  <a:pos x="T6" y="T7"/>
                </a:cxn>
                <a:cxn ang="T14">
                  <a:pos x="T8" y="T9"/>
                </a:cxn>
              </a:cxnLst>
              <a:rect l="T15" t="T16" r="T17" b="T18"/>
              <a:pathLst>
                <a:path w="59" h="114">
                  <a:moveTo>
                    <a:pt x="51" y="113"/>
                  </a:moveTo>
                  <a:lnTo>
                    <a:pt x="58" y="110"/>
                  </a:lnTo>
                  <a:lnTo>
                    <a:pt x="6" y="0"/>
                  </a:lnTo>
                  <a:lnTo>
                    <a:pt x="0" y="2"/>
                  </a:lnTo>
                  <a:lnTo>
                    <a:pt x="51" y="113"/>
                  </a:lnTo>
                </a:path>
              </a:pathLst>
            </a:custGeom>
            <a:solidFill>
              <a:srgbClr val="FFFFFF"/>
            </a:solidFill>
            <a:ln w="9525" cap="rnd">
              <a:noFill/>
              <a:round/>
              <a:headEnd/>
              <a:tailEnd/>
            </a:ln>
          </p:spPr>
          <p:txBody>
            <a:bodyPr/>
            <a:lstStyle/>
            <a:p>
              <a:endParaRPr lang="zh-CN" altLang="en-US"/>
            </a:p>
          </p:txBody>
        </p:sp>
        <p:sp>
          <p:nvSpPr>
            <p:cNvPr id="62480" name="Freeform 16"/>
            <p:cNvSpPr>
              <a:spLocks/>
            </p:cNvSpPr>
            <p:nvPr/>
          </p:nvSpPr>
          <p:spPr bwMode="auto">
            <a:xfrm>
              <a:off x="145" y="5245"/>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23" y="16"/>
                  </a:moveTo>
                  <a:lnTo>
                    <a:pt x="27" y="9"/>
                  </a:lnTo>
                  <a:lnTo>
                    <a:pt x="4" y="0"/>
                  </a:lnTo>
                  <a:lnTo>
                    <a:pt x="0" y="6"/>
                  </a:lnTo>
                  <a:lnTo>
                    <a:pt x="23" y="16"/>
                  </a:lnTo>
                </a:path>
              </a:pathLst>
            </a:custGeom>
            <a:solidFill>
              <a:srgbClr val="FFFFFF"/>
            </a:solidFill>
            <a:ln w="9525" cap="rnd">
              <a:noFill/>
              <a:round/>
              <a:headEnd/>
              <a:tailEnd/>
            </a:ln>
          </p:spPr>
          <p:txBody>
            <a:bodyPr/>
            <a:lstStyle/>
            <a:p>
              <a:endParaRPr lang="zh-CN" altLang="en-US"/>
            </a:p>
          </p:txBody>
        </p:sp>
        <p:sp>
          <p:nvSpPr>
            <p:cNvPr id="62481" name="Freeform 17"/>
            <p:cNvSpPr>
              <a:spLocks/>
            </p:cNvSpPr>
            <p:nvPr/>
          </p:nvSpPr>
          <p:spPr bwMode="auto">
            <a:xfrm>
              <a:off x="252" y="5199"/>
              <a:ext cx="28" cy="19"/>
            </a:xfrm>
            <a:custGeom>
              <a:avLst/>
              <a:gdLst>
                <a:gd name="T0" fmla="*/ 23 w 28"/>
                <a:gd name="T1" fmla="*/ 18 h 19"/>
                <a:gd name="T2" fmla="*/ 27 w 28"/>
                <a:gd name="T3" fmla="*/ 11 h 19"/>
                <a:gd name="T4" fmla="*/ 4 w 28"/>
                <a:gd name="T5" fmla="*/ 0 h 19"/>
                <a:gd name="T6" fmla="*/ 0 w 28"/>
                <a:gd name="T7" fmla="*/ 6 h 19"/>
                <a:gd name="T8" fmla="*/ 23 w 28"/>
                <a:gd name="T9" fmla="*/ 18 h 19"/>
                <a:gd name="T10" fmla="*/ 0 60000 65536"/>
                <a:gd name="T11" fmla="*/ 0 60000 65536"/>
                <a:gd name="T12" fmla="*/ 0 60000 65536"/>
                <a:gd name="T13" fmla="*/ 0 60000 65536"/>
                <a:gd name="T14" fmla="*/ 0 60000 65536"/>
                <a:gd name="T15" fmla="*/ 0 w 28"/>
                <a:gd name="T16" fmla="*/ 0 h 19"/>
                <a:gd name="T17" fmla="*/ 28 w 28"/>
                <a:gd name="T18" fmla="*/ 19 h 19"/>
              </a:gdLst>
              <a:ahLst/>
              <a:cxnLst>
                <a:cxn ang="T10">
                  <a:pos x="T0" y="T1"/>
                </a:cxn>
                <a:cxn ang="T11">
                  <a:pos x="T2" y="T3"/>
                </a:cxn>
                <a:cxn ang="T12">
                  <a:pos x="T4" y="T5"/>
                </a:cxn>
                <a:cxn ang="T13">
                  <a:pos x="T6" y="T7"/>
                </a:cxn>
                <a:cxn ang="T14">
                  <a:pos x="T8" y="T9"/>
                </a:cxn>
              </a:cxnLst>
              <a:rect l="T15" t="T16" r="T17" b="T18"/>
              <a:pathLst>
                <a:path w="28" h="19">
                  <a:moveTo>
                    <a:pt x="23" y="18"/>
                  </a:moveTo>
                  <a:lnTo>
                    <a:pt x="27" y="11"/>
                  </a:lnTo>
                  <a:lnTo>
                    <a:pt x="4" y="0"/>
                  </a:lnTo>
                  <a:lnTo>
                    <a:pt x="0" y="6"/>
                  </a:lnTo>
                  <a:lnTo>
                    <a:pt x="23" y="18"/>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95300" y="157163"/>
            <a:ext cx="5862638" cy="4397375"/>
          </a:xfrm>
          <a:ln cap="flat"/>
        </p:spPr>
      </p:sp>
      <p:sp>
        <p:nvSpPr>
          <p:cNvPr id="63491" name="Rectangle 3"/>
          <p:cNvSpPr>
            <a:spLocks noGrp="1" noChangeArrowheads="1"/>
          </p:cNvSpPr>
          <p:nvPr>
            <p:ph type="body" idx="1"/>
          </p:nvPr>
        </p:nvSpPr>
        <p:spPr>
          <a:xfrm>
            <a:off x="412750" y="4759325"/>
            <a:ext cx="6029325" cy="3744913"/>
          </a:xfrm>
          <a:noFill/>
          <a:ln/>
        </p:spPr>
        <p:txBody>
          <a:bodyPr lIns="92075" tIns="46038" rIns="92075" bIns="46038"/>
          <a:lstStyle/>
          <a:p>
            <a:pPr marL="114300" lvl="1" defTabSz="400050">
              <a:tabLst>
                <a:tab pos="457200" algn="l"/>
              </a:tabLst>
            </a:pPr>
            <a:r>
              <a:rPr lang="en-US" altLang="zh-CN"/>
              <a:t>All PL/SQL variables have a datatype, which specifies a storage format, constraints, and valid range of values. PL/SQL supports four datatype categories—scalar, composite, reference, and LOB (large object)—that you can use for declaring variables, constants, and pointers.</a:t>
            </a:r>
          </a:p>
          <a:p>
            <a:pPr marL="450850" lvl="2" indent="-217488" defTabSz="400050">
              <a:tabLst>
                <a:tab pos="457200" algn="l"/>
              </a:tabLst>
            </a:pPr>
            <a:r>
              <a:rPr lang="en-US" altLang="zh-CN"/>
              <a:t>Scalar datatypes hold a single value. The main datatypes are those that correspond to column types in Oracle Server tables; PL/SQL also supports Boolean variables.</a:t>
            </a:r>
          </a:p>
          <a:p>
            <a:pPr marL="450850" lvl="2" indent="-217488" defTabSz="400050">
              <a:tabLst>
                <a:tab pos="457200" algn="l"/>
              </a:tabLst>
            </a:pPr>
            <a:r>
              <a:rPr lang="en-US" altLang="zh-CN"/>
              <a:t>Composite datatypes such as records allow groups of fields to be defined and manipulated in PL/SQL blocks. Composite datatypes are only briefly mentioned in this course.</a:t>
            </a:r>
          </a:p>
          <a:p>
            <a:pPr marL="450850" lvl="2" indent="-217488" defTabSz="400050">
              <a:tabLst>
                <a:tab pos="457200" algn="l"/>
              </a:tabLst>
            </a:pPr>
            <a:r>
              <a:rPr lang="en-US" altLang="zh-CN"/>
              <a:t>Reference datatypes hold values, called </a:t>
            </a:r>
            <a:r>
              <a:rPr lang="en-US" altLang="zh-CN" i="1"/>
              <a:t>pointers,</a:t>
            </a:r>
            <a:r>
              <a:rPr lang="en-US" altLang="zh-CN"/>
              <a:t> that designate other program items. Reference datatypes are not covered in this course.</a:t>
            </a:r>
          </a:p>
          <a:p>
            <a:pPr marL="450850" lvl="2" indent="-217488" defTabSz="400050">
              <a:tabLst>
                <a:tab pos="457200" algn="l"/>
              </a:tabLst>
            </a:pPr>
            <a:r>
              <a:rPr lang="en-US" altLang="zh-CN"/>
              <a:t>LOB datatypes hold values, called </a:t>
            </a:r>
            <a:r>
              <a:rPr lang="en-US" altLang="zh-CN" i="1"/>
              <a:t>locators,</a:t>
            </a:r>
            <a:r>
              <a:rPr lang="en-US" altLang="zh-CN"/>
              <a:t> that specify the location of large objects (graphic images for example) that are stored out of line. LOB datatypes are only briefly mentioned in this course.</a:t>
            </a:r>
          </a:p>
          <a:p>
            <a:pPr marL="114300" lvl="1" defTabSz="400050">
              <a:tabLst>
                <a:tab pos="457200" algn="l"/>
              </a:tabLst>
            </a:pPr>
            <a:r>
              <a:rPr lang="en-US" altLang="zh-CN"/>
              <a:t>Non-PL/SQL variables include host language variables declared in precompiler programs, screen fields in Forms applications, and SQL*Plus host variables.</a:t>
            </a:r>
          </a:p>
          <a:p>
            <a:pPr marL="114300" lvl="1" defTabSz="400050">
              <a:tabLst>
                <a:tab pos="457200" algn="l"/>
              </a:tabLst>
            </a:pPr>
            <a:r>
              <a:rPr lang="en-US" altLang="zh-CN"/>
              <a:t>Substitution variables in SQL*Plus allow portions of command syntax to be stored and then edited into the command before it is run. These are true host variables in that you can use them to pass runtime values, number or character, into or out of a PL/SQL block. You can then reference them within a PL/SQL block as host variables with a preceding colon.</a:t>
            </a:r>
          </a:p>
          <a:p>
            <a:pPr marL="114300" lvl="1" defTabSz="400050">
              <a:tabLst>
                <a:tab pos="457200" algn="l"/>
              </a:tabLst>
            </a:pPr>
            <a:r>
              <a:rPr lang="en-US" altLang="zh-CN"/>
              <a:t>For more information on LOBs, see									</a:t>
            </a:r>
            <a:r>
              <a:rPr lang="en-US" altLang="zh-CN" i="1"/>
              <a:t>PL/SQL User’s Guide and Reference, Release 8, </a:t>
            </a:r>
            <a:r>
              <a:rPr lang="en-US" altLang="zh-CN"/>
              <a:t>“Fundamentals.”</a:t>
            </a:r>
          </a:p>
        </p:txBody>
      </p:sp>
      <p:grpSp>
        <p:nvGrpSpPr>
          <p:cNvPr id="63492" name="Group 4"/>
          <p:cNvGrpSpPr>
            <a:grpSpLocks/>
          </p:cNvGrpSpPr>
          <p:nvPr/>
        </p:nvGrpSpPr>
        <p:grpSpPr bwMode="auto">
          <a:xfrm>
            <a:off x="225425" y="8205788"/>
            <a:ext cx="298450" cy="290512"/>
            <a:chOff x="141" y="5175"/>
            <a:chExt cx="187" cy="184"/>
          </a:xfrm>
        </p:grpSpPr>
        <p:sp>
          <p:nvSpPr>
            <p:cNvPr id="63493" name="Freeform 5"/>
            <p:cNvSpPr>
              <a:spLocks/>
            </p:cNvSpPr>
            <p:nvPr/>
          </p:nvSpPr>
          <p:spPr bwMode="auto">
            <a:xfrm>
              <a:off x="141" y="5175"/>
              <a:ext cx="178" cy="177"/>
            </a:xfrm>
            <a:custGeom>
              <a:avLst/>
              <a:gdLst>
                <a:gd name="T0" fmla="*/ 177 w 178"/>
                <a:gd name="T1" fmla="*/ 176 h 177"/>
                <a:gd name="T2" fmla="*/ 177 w 178"/>
                <a:gd name="T3" fmla="*/ 0 h 177"/>
                <a:gd name="T4" fmla="*/ 0 w 178"/>
                <a:gd name="T5" fmla="*/ 0 h 177"/>
                <a:gd name="T6" fmla="*/ 0 w 178"/>
                <a:gd name="T7" fmla="*/ 176 h 177"/>
                <a:gd name="T8" fmla="*/ 177 w 178"/>
                <a:gd name="T9" fmla="*/ 176 h 177"/>
                <a:gd name="T10" fmla="*/ 0 60000 65536"/>
                <a:gd name="T11" fmla="*/ 0 60000 65536"/>
                <a:gd name="T12" fmla="*/ 0 60000 65536"/>
                <a:gd name="T13" fmla="*/ 0 60000 65536"/>
                <a:gd name="T14" fmla="*/ 0 60000 65536"/>
                <a:gd name="T15" fmla="*/ 0 w 178"/>
                <a:gd name="T16" fmla="*/ 0 h 177"/>
                <a:gd name="T17" fmla="*/ 178 w 178"/>
                <a:gd name="T18" fmla="*/ 177 h 177"/>
              </a:gdLst>
              <a:ahLst/>
              <a:cxnLst>
                <a:cxn ang="T10">
                  <a:pos x="T0" y="T1"/>
                </a:cxn>
                <a:cxn ang="T11">
                  <a:pos x="T2" y="T3"/>
                </a:cxn>
                <a:cxn ang="T12">
                  <a:pos x="T4" y="T5"/>
                </a:cxn>
                <a:cxn ang="T13">
                  <a:pos x="T6" y="T7"/>
                </a:cxn>
                <a:cxn ang="T14">
                  <a:pos x="T8" y="T9"/>
                </a:cxn>
              </a:cxnLst>
              <a:rect l="T15" t="T16" r="T17" b="T18"/>
              <a:pathLst>
                <a:path w="178" h="177">
                  <a:moveTo>
                    <a:pt x="177" y="176"/>
                  </a:moveTo>
                  <a:lnTo>
                    <a:pt x="177" y="0"/>
                  </a:lnTo>
                  <a:lnTo>
                    <a:pt x="0" y="0"/>
                  </a:lnTo>
                  <a:lnTo>
                    <a:pt x="0" y="176"/>
                  </a:lnTo>
                  <a:lnTo>
                    <a:pt x="177" y="176"/>
                  </a:lnTo>
                </a:path>
              </a:pathLst>
            </a:custGeom>
            <a:solidFill>
              <a:srgbClr val="000000"/>
            </a:solidFill>
            <a:ln w="9525" cap="rnd">
              <a:noFill/>
              <a:round/>
              <a:headEnd/>
              <a:tailEnd/>
            </a:ln>
          </p:spPr>
          <p:txBody>
            <a:bodyPr/>
            <a:lstStyle/>
            <a:p>
              <a:endParaRPr lang="zh-CN" altLang="en-US"/>
            </a:p>
          </p:txBody>
        </p:sp>
        <p:sp>
          <p:nvSpPr>
            <p:cNvPr id="63494" name="Freeform 6"/>
            <p:cNvSpPr>
              <a:spLocks/>
            </p:cNvSpPr>
            <p:nvPr/>
          </p:nvSpPr>
          <p:spPr bwMode="auto">
            <a:xfrm>
              <a:off x="203" y="524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zh-CN" altLang="en-US"/>
            </a:p>
          </p:txBody>
        </p:sp>
        <p:sp>
          <p:nvSpPr>
            <p:cNvPr id="63495" name="Freeform 7"/>
            <p:cNvSpPr>
              <a:spLocks/>
            </p:cNvSpPr>
            <p:nvPr/>
          </p:nvSpPr>
          <p:spPr bwMode="auto">
            <a:xfrm>
              <a:off x="212" y="5258"/>
              <a:ext cx="68" cy="37"/>
            </a:xfrm>
            <a:custGeom>
              <a:avLst/>
              <a:gdLst>
                <a:gd name="T0" fmla="*/ 67 w 68"/>
                <a:gd name="T1" fmla="*/ 7 h 37"/>
                <a:gd name="T2" fmla="*/ 64 w 68"/>
                <a:gd name="T3" fmla="*/ 0 h 37"/>
                <a:gd name="T4" fmla="*/ 0 w 68"/>
                <a:gd name="T5" fmla="*/ 29 h 37"/>
                <a:gd name="T6" fmla="*/ 2 w 68"/>
                <a:gd name="T7" fmla="*/ 36 h 37"/>
                <a:gd name="T8" fmla="*/ 67 w 68"/>
                <a:gd name="T9" fmla="*/ 7 h 37"/>
                <a:gd name="T10" fmla="*/ 0 60000 65536"/>
                <a:gd name="T11" fmla="*/ 0 60000 65536"/>
                <a:gd name="T12" fmla="*/ 0 60000 65536"/>
                <a:gd name="T13" fmla="*/ 0 60000 65536"/>
                <a:gd name="T14" fmla="*/ 0 60000 65536"/>
                <a:gd name="T15" fmla="*/ 0 w 68"/>
                <a:gd name="T16" fmla="*/ 0 h 37"/>
                <a:gd name="T17" fmla="*/ 68 w 68"/>
                <a:gd name="T18" fmla="*/ 37 h 37"/>
              </a:gdLst>
              <a:ahLst/>
              <a:cxnLst>
                <a:cxn ang="T10">
                  <a:pos x="T0" y="T1"/>
                </a:cxn>
                <a:cxn ang="T11">
                  <a:pos x="T2" y="T3"/>
                </a:cxn>
                <a:cxn ang="T12">
                  <a:pos x="T4" y="T5"/>
                </a:cxn>
                <a:cxn ang="T13">
                  <a:pos x="T6" y="T7"/>
                </a:cxn>
                <a:cxn ang="T14">
                  <a:pos x="T8" y="T9"/>
                </a:cxn>
              </a:cxnLst>
              <a:rect l="T15" t="T16" r="T17" b="T18"/>
              <a:pathLst>
                <a:path w="68" h="37">
                  <a:moveTo>
                    <a:pt x="67" y="7"/>
                  </a:moveTo>
                  <a:lnTo>
                    <a:pt x="64" y="0"/>
                  </a:lnTo>
                  <a:lnTo>
                    <a:pt x="0" y="29"/>
                  </a:lnTo>
                  <a:lnTo>
                    <a:pt x="2" y="36"/>
                  </a:lnTo>
                  <a:lnTo>
                    <a:pt x="67" y="7"/>
                  </a:lnTo>
                </a:path>
              </a:pathLst>
            </a:custGeom>
            <a:solidFill>
              <a:srgbClr val="FFFFFF"/>
            </a:solidFill>
            <a:ln w="9525" cap="rnd">
              <a:noFill/>
              <a:round/>
              <a:headEnd/>
              <a:tailEnd/>
            </a:ln>
          </p:spPr>
          <p:txBody>
            <a:bodyPr/>
            <a:lstStyle/>
            <a:p>
              <a:endParaRPr lang="zh-CN" altLang="en-US"/>
            </a:p>
          </p:txBody>
        </p:sp>
        <p:sp>
          <p:nvSpPr>
            <p:cNvPr id="63496" name="Freeform 8"/>
            <p:cNvSpPr>
              <a:spLocks/>
            </p:cNvSpPr>
            <p:nvPr/>
          </p:nvSpPr>
          <p:spPr bwMode="auto">
            <a:xfrm>
              <a:off x="218" y="5274"/>
              <a:ext cx="68" cy="34"/>
            </a:xfrm>
            <a:custGeom>
              <a:avLst/>
              <a:gdLst>
                <a:gd name="T0" fmla="*/ 67 w 68"/>
                <a:gd name="T1" fmla="*/ 6 h 34"/>
                <a:gd name="T2" fmla="*/ 64 w 68"/>
                <a:gd name="T3" fmla="*/ 0 h 34"/>
                <a:gd name="T4" fmla="*/ 0 w 68"/>
                <a:gd name="T5" fmla="*/ 26 h 34"/>
                <a:gd name="T6" fmla="*/ 2 w 68"/>
                <a:gd name="T7" fmla="*/ 33 h 34"/>
                <a:gd name="T8" fmla="*/ 67 w 68"/>
                <a:gd name="T9" fmla="*/ 6 h 34"/>
                <a:gd name="T10" fmla="*/ 0 60000 65536"/>
                <a:gd name="T11" fmla="*/ 0 60000 65536"/>
                <a:gd name="T12" fmla="*/ 0 60000 65536"/>
                <a:gd name="T13" fmla="*/ 0 60000 65536"/>
                <a:gd name="T14" fmla="*/ 0 60000 65536"/>
                <a:gd name="T15" fmla="*/ 0 w 68"/>
                <a:gd name="T16" fmla="*/ 0 h 34"/>
                <a:gd name="T17" fmla="*/ 68 w 68"/>
                <a:gd name="T18" fmla="*/ 34 h 34"/>
              </a:gdLst>
              <a:ahLst/>
              <a:cxnLst>
                <a:cxn ang="T10">
                  <a:pos x="T0" y="T1"/>
                </a:cxn>
                <a:cxn ang="T11">
                  <a:pos x="T2" y="T3"/>
                </a:cxn>
                <a:cxn ang="T12">
                  <a:pos x="T4" y="T5"/>
                </a:cxn>
                <a:cxn ang="T13">
                  <a:pos x="T6" y="T7"/>
                </a:cxn>
                <a:cxn ang="T14">
                  <a:pos x="T8" y="T9"/>
                </a:cxn>
              </a:cxnLst>
              <a:rect l="T15" t="T16" r="T17" b="T18"/>
              <a:pathLst>
                <a:path w="68" h="34">
                  <a:moveTo>
                    <a:pt x="67" y="6"/>
                  </a:moveTo>
                  <a:lnTo>
                    <a:pt x="64" y="0"/>
                  </a:lnTo>
                  <a:lnTo>
                    <a:pt x="0" y="26"/>
                  </a:lnTo>
                  <a:lnTo>
                    <a:pt x="2" y="33"/>
                  </a:lnTo>
                  <a:lnTo>
                    <a:pt x="67" y="6"/>
                  </a:lnTo>
                </a:path>
              </a:pathLst>
            </a:custGeom>
            <a:solidFill>
              <a:srgbClr val="FFFFFF"/>
            </a:solidFill>
            <a:ln w="9525" cap="rnd">
              <a:noFill/>
              <a:round/>
              <a:headEnd/>
              <a:tailEnd/>
            </a:ln>
          </p:spPr>
          <p:txBody>
            <a:bodyPr/>
            <a:lstStyle/>
            <a:p>
              <a:endParaRPr lang="zh-CN" altLang="en-US"/>
            </a:p>
          </p:txBody>
        </p:sp>
        <p:sp>
          <p:nvSpPr>
            <p:cNvPr id="63497" name="Freeform 9"/>
            <p:cNvSpPr>
              <a:spLocks/>
            </p:cNvSpPr>
            <p:nvPr/>
          </p:nvSpPr>
          <p:spPr bwMode="auto">
            <a:xfrm>
              <a:off x="226" y="5291"/>
              <a:ext cx="70" cy="33"/>
            </a:xfrm>
            <a:custGeom>
              <a:avLst/>
              <a:gdLst>
                <a:gd name="T0" fmla="*/ 69 w 70"/>
                <a:gd name="T1" fmla="*/ 6 h 33"/>
                <a:gd name="T2" fmla="*/ 65 w 70"/>
                <a:gd name="T3" fmla="*/ 0 h 33"/>
                <a:gd name="T4" fmla="*/ 0 w 70"/>
                <a:gd name="T5" fmla="*/ 25 h 33"/>
                <a:gd name="T6" fmla="*/ 3 w 70"/>
                <a:gd name="T7" fmla="*/ 32 h 33"/>
                <a:gd name="T8" fmla="*/ 69 w 70"/>
                <a:gd name="T9" fmla="*/ 6 h 33"/>
                <a:gd name="T10" fmla="*/ 0 60000 65536"/>
                <a:gd name="T11" fmla="*/ 0 60000 65536"/>
                <a:gd name="T12" fmla="*/ 0 60000 65536"/>
                <a:gd name="T13" fmla="*/ 0 60000 65536"/>
                <a:gd name="T14" fmla="*/ 0 60000 65536"/>
                <a:gd name="T15" fmla="*/ 0 w 70"/>
                <a:gd name="T16" fmla="*/ 0 h 33"/>
                <a:gd name="T17" fmla="*/ 70 w 70"/>
                <a:gd name="T18" fmla="*/ 33 h 33"/>
              </a:gdLst>
              <a:ahLst/>
              <a:cxnLst>
                <a:cxn ang="T10">
                  <a:pos x="T0" y="T1"/>
                </a:cxn>
                <a:cxn ang="T11">
                  <a:pos x="T2" y="T3"/>
                </a:cxn>
                <a:cxn ang="T12">
                  <a:pos x="T4" y="T5"/>
                </a:cxn>
                <a:cxn ang="T13">
                  <a:pos x="T6" y="T7"/>
                </a:cxn>
                <a:cxn ang="T14">
                  <a:pos x="T8" y="T9"/>
                </a:cxn>
              </a:cxnLst>
              <a:rect l="T15" t="T16" r="T17" b="T18"/>
              <a:pathLst>
                <a:path w="70" h="33">
                  <a:moveTo>
                    <a:pt x="69" y="6"/>
                  </a:moveTo>
                  <a:lnTo>
                    <a:pt x="65" y="0"/>
                  </a:lnTo>
                  <a:lnTo>
                    <a:pt x="0" y="25"/>
                  </a:lnTo>
                  <a:lnTo>
                    <a:pt x="3" y="32"/>
                  </a:lnTo>
                  <a:lnTo>
                    <a:pt x="69" y="6"/>
                  </a:lnTo>
                </a:path>
              </a:pathLst>
            </a:custGeom>
            <a:solidFill>
              <a:srgbClr val="FFFFFF"/>
            </a:solidFill>
            <a:ln w="9525" cap="rnd">
              <a:noFill/>
              <a:round/>
              <a:headEnd/>
              <a:tailEnd/>
            </a:ln>
          </p:spPr>
          <p:txBody>
            <a:bodyPr/>
            <a:lstStyle/>
            <a:p>
              <a:endParaRPr lang="zh-CN" altLang="en-US"/>
            </a:p>
          </p:txBody>
        </p:sp>
        <p:sp>
          <p:nvSpPr>
            <p:cNvPr id="63498" name="Freeform 10"/>
            <p:cNvSpPr>
              <a:spLocks/>
            </p:cNvSpPr>
            <p:nvPr/>
          </p:nvSpPr>
          <p:spPr bwMode="auto">
            <a:xfrm>
              <a:off x="234" y="5305"/>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 name="T10" fmla="*/ 0 60000 65536"/>
                <a:gd name="T11" fmla="*/ 0 60000 65536"/>
                <a:gd name="T12" fmla="*/ 0 60000 65536"/>
                <a:gd name="T13" fmla="*/ 0 60000 65536"/>
                <a:gd name="T14" fmla="*/ 0 60000 65536"/>
                <a:gd name="T15" fmla="*/ 0 w 69"/>
                <a:gd name="T16" fmla="*/ 0 h 38"/>
                <a:gd name="T17" fmla="*/ 69 w 69"/>
                <a:gd name="T18" fmla="*/ 38 h 38"/>
              </a:gdLst>
              <a:ahLst/>
              <a:cxnLst>
                <a:cxn ang="T10">
                  <a:pos x="T0" y="T1"/>
                </a:cxn>
                <a:cxn ang="T11">
                  <a:pos x="T2" y="T3"/>
                </a:cxn>
                <a:cxn ang="T12">
                  <a:pos x="T4" y="T5"/>
                </a:cxn>
                <a:cxn ang="T13">
                  <a:pos x="T6" y="T7"/>
                </a:cxn>
                <a:cxn ang="T14">
                  <a:pos x="T8" y="T9"/>
                </a:cxn>
              </a:cxnLst>
              <a:rect l="T15" t="T16" r="T17" b="T18"/>
              <a:pathLst>
                <a:path w="69" h="38">
                  <a:moveTo>
                    <a:pt x="68" y="7"/>
                  </a:moveTo>
                  <a:lnTo>
                    <a:pt x="65" y="0"/>
                  </a:lnTo>
                  <a:lnTo>
                    <a:pt x="0" y="29"/>
                  </a:lnTo>
                  <a:lnTo>
                    <a:pt x="3" y="37"/>
                  </a:lnTo>
                  <a:lnTo>
                    <a:pt x="68" y="7"/>
                  </a:lnTo>
                </a:path>
              </a:pathLst>
            </a:custGeom>
            <a:solidFill>
              <a:srgbClr val="FFFFFF"/>
            </a:solidFill>
            <a:ln w="9525" cap="rnd">
              <a:noFill/>
              <a:round/>
              <a:headEnd/>
              <a:tailEnd/>
            </a:ln>
          </p:spPr>
          <p:txBody>
            <a:bodyPr/>
            <a:lstStyle/>
            <a:p>
              <a:endParaRPr lang="zh-CN" altLang="en-US"/>
            </a:p>
          </p:txBody>
        </p:sp>
        <p:sp>
          <p:nvSpPr>
            <p:cNvPr id="63499" name="Freeform 11"/>
            <p:cNvSpPr>
              <a:spLocks/>
            </p:cNvSpPr>
            <p:nvPr/>
          </p:nvSpPr>
          <p:spPr bwMode="auto">
            <a:xfrm>
              <a:off x="163" y="5204"/>
              <a:ext cx="121" cy="59"/>
            </a:xfrm>
            <a:custGeom>
              <a:avLst/>
              <a:gdLst>
                <a:gd name="T0" fmla="*/ 120 w 121"/>
                <a:gd name="T1" fmla="*/ 7 h 59"/>
                <a:gd name="T2" fmla="*/ 118 w 121"/>
                <a:gd name="T3" fmla="*/ 0 h 59"/>
                <a:gd name="T4" fmla="*/ 0 w 121"/>
                <a:gd name="T5" fmla="*/ 50 h 59"/>
                <a:gd name="T6" fmla="*/ 2 w 121"/>
                <a:gd name="T7" fmla="*/ 58 h 59"/>
                <a:gd name="T8" fmla="*/ 120 w 121"/>
                <a:gd name="T9" fmla="*/ 7 h 59"/>
                <a:gd name="T10" fmla="*/ 0 60000 65536"/>
                <a:gd name="T11" fmla="*/ 0 60000 65536"/>
                <a:gd name="T12" fmla="*/ 0 60000 65536"/>
                <a:gd name="T13" fmla="*/ 0 60000 65536"/>
                <a:gd name="T14" fmla="*/ 0 60000 65536"/>
                <a:gd name="T15" fmla="*/ 0 w 121"/>
                <a:gd name="T16" fmla="*/ 0 h 59"/>
                <a:gd name="T17" fmla="*/ 121 w 121"/>
                <a:gd name="T18" fmla="*/ 59 h 59"/>
              </a:gdLst>
              <a:ahLst/>
              <a:cxnLst>
                <a:cxn ang="T10">
                  <a:pos x="T0" y="T1"/>
                </a:cxn>
                <a:cxn ang="T11">
                  <a:pos x="T2" y="T3"/>
                </a:cxn>
                <a:cxn ang="T12">
                  <a:pos x="T4" y="T5"/>
                </a:cxn>
                <a:cxn ang="T13">
                  <a:pos x="T6" y="T7"/>
                </a:cxn>
                <a:cxn ang="T14">
                  <a:pos x="T8" y="T9"/>
                </a:cxn>
              </a:cxnLst>
              <a:rect l="T15" t="T16" r="T17" b="T18"/>
              <a:pathLst>
                <a:path w="121" h="59">
                  <a:moveTo>
                    <a:pt x="120" y="7"/>
                  </a:moveTo>
                  <a:lnTo>
                    <a:pt x="118" y="0"/>
                  </a:lnTo>
                  <a:lnTo>
                    <a:pt x="0" y="50"/>
                  </a:lnTo>
                  <a:lnTo>
                    <a:pt x="2" y="58"/>
                  </a:lnTo>
                  <a:lnTo>
                    <a:pt x="120" y="7"/>
                  </a:lnTo>
                </a:path>
              </a:pathLst>
            </a:custGeom>
            <a:solidFill>
              <a:srgbClr val="FFFFFF"/>
            </a:solidFill>
            <a:ln w="9525" cap="rnd">
              <a:noFill/>
              <a:round/>
              <a:headEnd/>
              <a:tailEnd/>
            </a:ln>
          </p:spPr>
          <p:txBody>
            <a:bodyPr/>
            <a:lstStyle/>
            <a:p>
              <a:endParaRPr lang="zh-CN" altLang="en-US"/>
            </a:p>
          </p:txBody>
        </p:sp>
        <p:sp>
          <p:nvSpPr>
            <p:cNvPr id="63500" name="Freeform 12"/>
            <p:cNvSpPr>
              <a:spLocks/>
            </p:cNvSpPr>
            <p:nvPr/>
          </p:nvSpPr>
          <p:spPr bwMode="auto">
            <a:xfrm>
              <a:off x="146" y="5191"/>
              <a:ext cx="123" cy="61"/>
            </a:xfrm>
            <a:custGeom>
              <a:avLst/>
              <a:gdLst>
                <a:gd name="T0" fmla="*/ 122 w 123"/>
                <a:gd name="T1" fmla="*/ 7 h 61"/>
                <a:gd name="T2" fmla="*/ 119 w 123"/>
                <a:gd name="T3" fmla="*/ 0 h 61"/>
                <a:gd name="T4" fmla="*/ 0 w 123"/>
                <a:gd name="T5" fmla="*/ 52 h 61"/>
                <a:gd name="T6" fmla="*/ 2 w 123"/>
                <a:gd name="T7" fmla="*/ 60 h 61"/>
                <a:gd name="T8" fmla="*/ 122 w 123"/>
                <a:gd name="T9" fmla="*/ 7 h 61"/>
                <a:gd name="T10" fmla="*/ 0 60000 65536"/>
                <a:gd name="T11" fmla="*/ 0 60000 65536"/>
                <a:gd name="T12" fmla="*/ 0 60000 65536"/>
                <a:gd name="T13" fmla="*/ 0 60000 65536"/>
                <a:gd name="T14" fmla="*/ 0 60000 65536"/>
                <a:gd name="T15" fmla="*/ 0 w 123"/>
                <a:gd name="T16" fmla="*/ 0 h 61"/>
                <a:gd name="T17" fmla="*/ 123 w 123"/>
                <a:gd name="T18" fmla="*/ 61 h 61"/>
              </a:gdLst>
              <a:ahLst/>
              <a:cxnLst>
                <a:cxn ang="T10">
                  <a:pos x="T0" y="T1"/>
                </a:cxn>
                <a:cxn ang="T11">
                  <a:pos x="T2" y="T3"/>
                </a:cxn>
                <a:cxn ang="T12">
                  <a:pos x="T4" y="T5"/>
                </a:cxn>
                <a:cxn ang="T13">
                  <a:pos x="T6" y="T7"/>
                </a:cxn>
                <a:cxn ang="T14">
                  <a:pos x="T8" y="T9"/>
                </a:cxn>
              </a:cxnLst>
              <a:rect l="T15" t="T16" r="T17" b="T18"/>
              <a:pathLst>
                <a:path w="123" h="61">
                  <a:moveTo>
                    <a:pt x="122" y="7"/>
                  </a:moveTo>
                  <a:lnTo>
                    <a:pt x="119" y="0"/>
                  </a:lnTo>
                  <a:lnTo>
                    <a:pt x="0" y="52"/>
                  </a:lnTo>
                  <a:lnTo>
                    <a:pt x="2" y="60"/>
                  </a:lnTo>
                  <a:lnTo>
                    <a:pt x="122" y="7"/>
                  </a:lnTo>
                </a:path>
              </a:pathLst>
            </a:custGeom>
            <a:solidFill>
              <a:srgbClr val="FFFFFF"/>
            </a:solidFill>
            <a:ln w="9525" cap="rnd">
              <a:noFill/>
              <a:round/>
              <a:headEnd/>
              <a:tailEnd/>
            </a:ln>
          </p:spPr>
          <p:txBody>
            <a:bodyPr/>
            <a:lstStyle/>
            <a:p>
              <a:endParaRPr lang="zh-CN" altLang="en-US"/>
            </a:p>
          </p:txBody>
        </p:sp>
        <p:sp>
          <p:nvSpPr>
            <p:cNvPr id="63501" name="Freeform 13"/>
            <p:cNvSpPr>
              <a:spLocks/>
            </p:cNvSpPr>
            <p:nvPr/>
          </p:nvSpPr>
          <p:spPr bwMode="auto">
            <a:xfrm>
              <a:off x="273" y="5206"/>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 name="T10" fmla="*/ 0 60000 65536"/>
                <a:gd name="T11" fmla="*/ 0 60000 65536"/>
                <a:gd name="T12" fmla="*/ 0 60000 65536"/>
                <a:gd name="T13" fmla="*/ 0 60000 65536"/>
                <a:gd name="T14" fmla="*/ 0 60000 65536"/>
                <a:gd name="T15" fmla="*/ 0 w 55"/>
                <a:gd name="T16" fmla="*/ 0 h 103"/>
                <a:gd name="T17" fmla="*/ 55 w 55"/>
                <a:gd name="T18" fmla="*/ 103 h 103"/>
              </a:gdLst>
              <a:ahLst/>
              <a:cxnLst>
                <a:cxn ang="T10">
                  <a:pos x="T0" y="T1"/>
                </a:cxn>
                <a:cxn ang="T11">
                  <a:pos x="T2" y="T3"/>
                </a:cxn>
                <a:cxn ang="T12">
                  <a:pos x="T4" y="T5"/>
                </a:cxn>
                <a:cxn ang="T13">
                  <a:pos x="T6" y="T7"/>
                </a:cxn>
                <a:cxn ang="T14">
                  <a:pos x="T8" y="T9"/>
                </a:cxn>
              </a:cxnLst>
              <a:rect l="T15" t="T16" r="T17" b="T18"/>
              <a:pathLst>
                <a:path w="55" h="103">
                  <a:moveTo>
                    <a:pt x="46" y="102"/>
                  </a:moveTo>
                  <a:lnTo>
                    <a:pt x="54" y="99"/>
                  </a:lnTo>
                  <a:lnTo>
                    <a:pt x="7" y="0"/>
                  </a:lnTo>
                  <a:lnTo>
                    <a:pt x="0" y="2"/>
                  </a:lnTo>
                  <a:lnTo>
                    <a:pt x="46" y="102"/>
                  </a:lnTo>
                </a:path>
              </a:pathLst>
            </a:custGeom>
            <a:solidFill>
              <a:srgbClr val="FFFFFF"/>
            </a:solidFill>
            <a:ln w="9525" cap="rnd">
              <a:noFill/>
              <a:round/>
              <a:headEnd/>
              <a:tailEnd/>
            </a:ln>
          </p:spPr>
          <p:txBody>
            <a:bodyPr/>
            <a:lstStyle/>
            <a:p>
              <a:endParaRPr lang="zh-CN" altLang="en-US"/>
            </a:p>
          </p:txBody>
        </p:sp>
        <p:sp>
          <p:nvSpPr>
            <p:cNvPr id="63502" name="Freeform 14"/>
            <p:cNvSpPr>
              <a:spLocks/>
            </p:cNvSpPr>
            <p:nvPr/>
          </p:nvSpPr>
          <p:spPr bwMode="auto">
            <a:xfrm>
              <a:off x="163" y="5252"/>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 name="T10" fmla="*/ 0 60000 65536"/>
                <a:gd name="T11" fmla="*/ 0 60000 65536"/>
                <a:gd name="T12" fmla="*/ 0 60000 65536"/>
                <a:gd name="T13" fmla="*/ 0 60000 65536"/>
                <a:gd name="T14" fmla="*/ 0 60000 65536"/>
                <a:gd name="T15" fmla="*/ 0 w 53"/>
                <a:gd name="T16" fmla="*/ 0 h 107"/>
                <a:gd name="T17" fmla="*/ 53 w 53"/>
                <a:gd name="T18" fmla="*/ 107 h 107"/>
              </a:gdLst>
              <a:ahLst/>
              <a:cxnLst>
                <a:cxn ang="T10">
                  <a:pos x="T0" y="T1"/>
                </a:cxn>
                <a:cxn ang="T11">
                  <a:pos x="T2" y="T3"/>
                </a:cxn>
                <a:cxn ang="T12">
                  <a:pos x="T4" y="T5"/>
                </a:cxn>
                <a:cxn ang="T13">
                  <a:pos x="T6" y="T7"/>
                </a:cxn>
                <a:cxn ang="T14">
                  <a:pos x="T8" y="T9"/>
                </a:cxn>
              </a:cxnLst>
              <a:rect l="T15" t="T16" r="T17" b="T18"/>
              <a:pathLst>
                <a:path w="53" h="107">
                  <a:moveTo>
                    <a:pt x="45" y="106"/>
                  </a:moveTo>
                  <a:lnTo>
                    <a:pt x="52" y="102"/>
                  </a:lnTo>
                  <a:lnTo>
                    <a:pt x="6" y="0"/>
                  </a:lnTo>
                  <a:lnTo>
                    <a:pt x="0" y="4"/>
                  </a:lnTo>
                  <a:lnTo>
                    <a:pt x="45" y="106"/>
                  </a:lnTo>
                </a:path>
              </a:pathLst>
            </a:custGeom>
            <a:solidFill>
              <a:srgbClr val="FFFFFF"/>
            </a:solidFill>
            <a:ln w="9525" cap="rnd">
              <a:noFill/>
              <a:round/>
              <a:headEnd/>
              <a:tailEnd/>
            </a:ln>
          </p:spPr>
          <p:txBody>
            <a:bodyPr/>
            <a:lstStyle/>
            <a:p>
              <a:endParaRPr lang="zh-CN" altLang="en-US"/>
            </a:p>
          </p:txBody>
        </p:sp>
        <p:sp>
          <p:nvSpPr>
            <p:cNvPr id="63503" name="Freeform 15"/>
            <p:cNvSpPr>
              <a:spLocks/>
            </p:cNvSpPr>
            <p:nvPr/>
          </p:nvSpPr>
          <p:spPr bwMode="auto">
            <a:xfrm>
              <a:off x="141" y="5245"/>
              <a:ext cx="59" cy="114"/>
            </a:xfrm>
            <a:custGeom>
              <a:avLst/>
              <a:gdLst>
                <a:gd name="T0" fmla="*/ 51 w 59"/>
                <a:gd name="T1" fmla="*/ 113 h 114"/>
                <a:gd name="T2" fmla="*/ 58 w 59"/>
                <a:gd name="T3" fmla="*/ 110 h 114"/>
                <a:gd name="T4" fmla="*/ 6 w 59"/>
                <a:gd name="T5" fmla="*/ 0 h 114"/>
                <a:gd name="T6" fmla="*/ 0 w 59"/>
                <a:gd name="T7" fmla="*/ 2 h 114"/>
                <a:gd name="T8" fmla="*/ 51 w 59"/>
                <a:gd name="T9" fmla="*/ 113 h 114"/>
                <a:gd name="T10" fmla="*/ 0 60000 65536"/>
                <a:gd name="T11" fmla="*/ 0 60000 65536"/>
                <a:gd name="T12" fmla="*/ 0 60000 65536"/>
                <a:gd name="T13" fmla="*/ 0 60000 65536"/>
                <a:gd name="T14" fmla="*/ 0 60000 65536"/>
                <a:gd name="T15" fmla="*/ 0 w 59"/>
                <a:gd name="T16" fmla="*/ 0 h 114"/>
                <a:gd name="T17" fmla="*/ 59 w 59"/>
                <a:gd name="T18" fmla="*/ 114 h 114"/>
              </a:gdLst>
              <a:ahLst/>
              <a:cxnLst>
                <a:cxn ang="T10">
                  <a:pos x="T0" y="T1"/>
                </a:cxn>
                <a:cxn ang="T11">
                  <a:pos x="T2" y="T3"/>
                </a:cxn>
                <a:cxn ang="T12">
                  <a:pos x="T4" y="T5"/>
                </a:cxn>
                <a:cxn ang="T13">
                  <a:pos x="T6" y="T7"/>
                </a:cxn>
                <a:cxn ang="T14">
                  <a:pos x="T8" y="T9"/>
                </a:cxn>
              </a:cxnLst>
              <a:rect l="T15" t="T16" r="T17" b="T18"/>
              <a:pathLst>
                <a:path w="59" h="114">
                  <a:moveTo>
                    <a:pt x="51" y="113"/>
                  </a:moveTo>
                  <a:lnTo>
                    <a:pt x="58" y="110"/>
                  </a:lnTo>
                  <a:lnTo>
                    <a:pt x="6" y="0"/>
                  </a:lnTo>
                  <a:lnTo>
                    <a:pt x="0" y="2"/>
                  </a:lnTo>
                  <a:lnTo>
                    <a:pt x="51" y="113"/>
                  </a:lnTo>
                </a:path>
              </a:pathLst>
            </a:custGeom>
            <a:solidFill>
              <a:srgbClr val="FFFFFF"/>
            </a:solidFill>
            <a:ln w="9525" cap="rnd">
              <a:noFill/>
              <a:round/>
              <a:headEnd/>
              <a:tailEnd/>
            </a:ln>
          </p:spPr>
          <p:txBody>
            <a:bodyPr/>
            <a:lstStyle/>
            <a:p>
              <a:endParaRPr lang="zh-CN" altLang="en-US"/>
            </a:p>
          </p:txBody>
        </p:sp>
        <p:sp>
          <p:nvSpPr>
            <p:cNvPr id="63504" name="Freeform 16"/>
            <p:cNvSpPr>
              <a:spLocks/>
            </p:cNvSpPr>
            <p:nvPr/>
          </p:nvSpPr>
          <p:spPr bwMode="auto">
            <a:xfrm>
              <a:off x="145" y="5245"/>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23" y="16"/>
                  </a:moveTo>
                  <a:lnTo>
                    <a:pt x="27" y="9"/>
                  </a:lnTo>
                  <a:lnTo>
                    <a:pt x="4" y="0"/>
                  </a:lnTo>
                  <a:lnTo>
                    <a:pt x="0" y="6"/>
                  </a:lnTo>
                  <a:lnTo>
                    <a:pt x="23" y="16"/>
                  </a:lnTo>
                </a:path>
              </a:pathLst>
            </a:custGeom>
            <a:solidFill>
              <a:srgbClr val="FFFFFF"/>
            </a:solidFill>
            <a:ln w="9525" cap="rnd">
              <a:noFill/>
              <a:round/>
              <a:headEnd/>
              <a:tailEnd/>
            </a:ln>
          </p:spPr>
          <p:txBody>
            <a:bodyPr/>
            <a:lstStyle/>
            <a:p>
              <a:endParaRPr lang="zh-CN" altLang="en-US"/>
            </a:p>
          </p:txBody>
        </p:sp>
        <p:sp>
          <p:nvSpPr>
            <p:cNvPr id="63505" name="Freeform 17"/>
            <p:cNvSpPr>
              <a:spLocks/>
            </p:cNvSpPr>
            <p:nvPr/>
          </p:nvSpPr>
          <p:spPr bwMode="auto">
            <a:xfrm>
              <a:off x="252" y="5199"/>
              <a:ext cx="28" cy="19"/>
            </a:xfrm>
            <a:custGeom>
              <a:avLst/>
              <a:gdLst>
                <a:gd name="T0" fmla="*/ 23 w 28"/>
                <a:gd name="T1" fmla="*/ 18 h 19"/>
                <a:gd name="T2" fmla="*/ 27 w 28"/>
                <a:gd name="T3" fmla="*/ 11 h 19"/>
                <a:gd name="T4" fmla="*/ 4 w 28"/>
                <a:gd name="T5" fmla="*/ 0 h 19"/>
                <a:gd name="T6" fmla="*/ 0 w 28"/>
                <a:gd name="T7" fmla="*/ 6 h 19"/>
                <a:gd name="T8" fmla="*/ 23 w 28"/>
                <a:gd name="T9" fmla="*/ 18 h 19"/>
                <a:gd name="T10" fmla="*/ 0 60000 65536"/>
                <a:gd name="T11" fmla="*/ 0 60000 65536"/>
                <a:gd name="T12" fmla="*/ 0 60000 65536"/>
                <a:gd name="T13" fmla="*/ 0 60000 65536"/>
                <a:gd name="T14" fmla="*/ 0 60000 65536"/>
                <a:gd name="T15" fmla="*/ 0 w 28"/>
                <a:gd name="T16" fmla="*/ 0 h 19"/>
                <a:gd name="T17" fmla="*/ 28 w 28"/>
                <a:gd name="T18" fmla="*/ 19 h 19"/>
              </a:gdLst>
              <a:ahLst/>
              <a:cxnLst>
                <a:cxn ang="T10">
                  <a:pos x="T0" y="T1"/>
                </a:cxn>
                <a:cxn ang="T11">
                  <a:pos x="T2" y="T3"/>
                </a:cxn>
                <a:cxn ang="T12">
                  <a:pos x="T4" y="T5"/>
                </a:cxn>
                <a:cxn ang="T13">
                  <a:pos x="T6" y="T7"/>
                </a:cxn>
                <a:cxn ang="T14">
                  <a:pos x="T8" y="T9"/>
                </a:cxn>
              </a:cxnLst>
              <a:rect l="T15" t="T16" r="T17" b="T18"/>
              <a:pathLst>
                <a:path w="28" h="19">
                  <a:moveTo>
                    <a:pt x="23" y="18"/>
                  </a:moveTo>
                  <a:lnTo>
                    <a:pt x="27" y="11"/>
                  </a:lnTo>
                  <a:lnTo>
                    <a:pt x="4" y="0"/>
                  </a:lnTo>
                  <a:lnTo>
                    <a:pt x="0" y="6"/>
                  </a:lnTo>
                  <a:lnTo>
                    <a:pt x="23" y="18"/>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 pos="1485900" algn="l"/>
              </a:tabLst>
            </a:pPr>
            <a:r>
              <a:rPr lang="en-US" altLang="zh-CN"/>
              <a:t>Declaring PL/SQL Variables</a:t>
            </a:r>
          </a:p>
          <a:p>
            <a:pPr marL="114300" lvl="1" defTabSz="400050">
              <a:tabLst>
                <a:tab pos="457200" algn="l"/>
                <a:tab pos="1485900" algn="l"/>
              </a:tabLst>
            </a:pPr>
            <a:r>
              <a:rPr lang="en-US" altLang="zh-CN"/>
              <a:t>You need to declare all PL/SQL identifiers within the declaration section before referencing them within the PL/SQL block. You have the option to assign an initial value. You do not need to assign a value to a variable in order to declare it. If you refer to other variables in a declaration, you must be sure to declare them separately in a previous statement.</a:t>
            </a:r>
          </a:p>
          <a:p>
            <a:pPr marL="114300" lvl="1" defTabSz="400050">
              <a:tabLst>
                <a:tab pos="457200" algn="l"/>
                <a:tab pos="1485900" algn="l"/>
              </a:tabLst>
            </a:pPr>
            <a:r>
              <a:rPr lang="en-US" altLang="zh-CN"/>
              <a:t>In the syntax,</a:t>
            </a:r>
          </a:p>
          <a:p>
            <a:pPr algn="just" defTabSz="400050">
              <a:spcAft>
                <a:spcPct val="24000"/>
              </a:spcAft>
              <a:tabLst>
                <a:tab pos="457200" algn="l"/>
                <a:tab pos="1485900" algn="l"/>
              </a:tabLst>
            </a:pPr>
            <a:r>
              <a:rPr lang="zh-CN" altLang="en-US">
                <a:latin typeface="Times" charset="0"/>
              </a:rPr>
              <a:t>	</a:t>
            </a:r>
            <a:r>
              <a:rPr lang="en-US" altLang="zh-CN" b="0" i="1">
                <a:latin typeface="Times" charset="0"/>
              </a:rPr>
              <a:t>identifier 	</a:t>
            </a:r>
            <a:r>
              <a:rPr lang="en-US" altLang="zh-CN" b="0">
                <a:latin typeface="Times" charset="0"/>
              </a:rPr>
              <a:t>is the name of the variable.</a:t>
            </a:r>
          </a:p>
          <a:p>
            <a:pPr defTabSz="400050">
              <a:spcAft>
                <a:spcPct val="24000"/>
              </a:spcAft>
              <a:tabLst>
                <a:tab pos="457200" algn="l"/>
                <a:tab pos="1485900" algn="l"/>
              </a:tabLst>
            </a:pPr>
            <a:r>
              <a:rPr lang="zh-CN" altLang="en-US" b="0">
                <a:latin typeface="Times" charset="0"/>
              </a:rPr>
              <a:t>	</a:t>
            </a:r>
            <a:r>
              <a:rPr lang="en-US" altLang="zh-CN" b="0">
                <a:latin typeface="Times" charset="0"/>
              </a:rPr>
              <a:t>CONSTANT 	constrains the variable so that its value cannot change; constants must be			initialized.</a:t>
            </a:r>
          </a:p>
          <a:p>
            <a:pPr defTabSz="400050">
              <a:spcAft>
                <a:spcPct val="24000"/>
              </a:spcAft>
              <a:tabLst>
                <a:tab pos="457200" algn="l"/>
                <a:tab pos="1485900" algn="l"/>
              </a:tabLst>
            </a:pPr>
            <a:r>
              <a:rPr lang="zh-CN" altLang="en-US" b="0" i="1">
                <a:latin typeface="Times" charset="0"/>
              </a:rPr>
              <a:t>	</a:t>
            </a:r>
            <a:r>
              <a:rPr lang="en-US" altLang="zh-CN" b="0" i="1">
                <a:latin typeface="Times" charset="0"/>
              </a:rPr>
              <a:t>datatype 	</a:t>
            </a:r>
            <a:r>
              <a:rPr lang="en-US" altLang="zh-CN" b="0">
                <a:latin typeface="Times" charset="0"/>
              </a:rPr>
              <a:t>is a scalar, composite, reference, or LOB datatype (this course covers only </a:t>
            </a:r>
            <a:br>
              <a:rPr lang="en-US" altLang="zh-CN" b="0">
                <a:latin typeface="Times" charset="0"/>
              </a:rPr>
            </a:br>
            <a:r>
              <a:rPr lang="en-US" altLang="zh-CN" b="0">
                <a:latin typeface="Times" charset="0"/>
              </a:rPr>
              <a:t>		scalar and composite datatypes). </a:t>
            </a:r>
          </a:p>
          <a:p>
            <a:pPr algn="just" defTabSz="400050">
              <a:spcAft>
                <a:spcPct val="24000"/>
              </a:spcAft>
              <a:tabLst>
                <a:tab pos="457200" algn="l"/>
                <a:tab pos="1485900" algn="l"/>
              </a:tabLst>
            </a:pPr>
            <a:r>
              <a:rPr lang="zh-CN" altLang="en-US" b="0">
                <a:latin typeface="Times" charset="0"/>
              </a:rPr>
              <a:t>	</a:t>
            </a:r>
            <a:r>
              <a:rPr lang="en-US" altLang="zh-CN" b="0">
                <a:latin typeface="Times" charset="0"/>
              </a:rPr>
              <a:t>NOT NULL	constrains the variable so that it must contain a value; NOT NULL variables		must be initialized.</a:t>
            </a:r>
          </a:p>
          <a:p>
            <a:pPr algn="just" defTabSz="400050">
              <a:spcAft>
                <a:spcPct val="24000"/>
              </a:spcAft>
              <a:tabLst>
                <a:tab pos="457200" algn="l"/>
                <a:tab pos="1485900" algn="l"/>
              </a:tabLst>
            </a:pPr>
            <a:r>
              <a:rPr lang="zh-CN" altLang="en-US" b="0" i="1">
                <a:latin typeface="Times" charset="0"/>
              </a:rPr>
              <a:t>	</a:t>
            </a:r>
            <a:r>
              <a:rPr lang="en-US" altLang="zh-CN" b="0" i="1">
                <a:latin typeface="Times" charset="0"/>
              </a:rPr>
              <a:t>expr 	</a:t>
            </a:r>
            <a:r>
              <a:rPr lang="en-US" altLang="zh-CN" b="0">
                <a:latin typeface="Times" charset="0"/>
              </a:rPr>
              <a:t>is any PL/SQL expression that can be a literal, another variable, or an 			expression involving operators and functions.</a:t>
            </a:r>
          </a:p>
          <a:p>
            <a:pPr defTabSz="400050">
              <a:tabLst>
                <a:tab pos="457200" algn="l"/>
                <a:tab pos="1485900" algn="l"/>
              </a:tabLst>
            </a:pPr>
            <a:endParaRPr lang="zh-CN" altLang="en-US" b="0">
              <a:latin typeface="Times" charset="0"/>
            </a:endParaRPr>
          </a:p>
        </p:txBody>
      </p:sp>
      <p:sp>
        <p:nvSpPr>
          <p:cNvPr id="64515"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95300" y="157163"/>
            <a:ext cx="5862638" cy="4397375"/>
          </a:xfrm>
          <a:ln cap="flat"/>
        </p:spPr>
      </p:sp>
      <p:sp>
        <p:nvSpPr>
          <p:cNvPr id="65539" name="Rectangle 3"/>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r>
              <a:rPr lang="en-US" altLang="zh-CN"/>
              <a:t>Naming Rules</a:t>
            </a:r>
          </a:p>
          <a:p>
            <a:pPr marL="114300" lvl="1" defTabSz="400050">
              <a:tabLst>
                <a:tab pos="457200" algn="l"/>
              </a:tabLst>
            </a:pPr>
            <a:r>
              <a:rPr lang="en-US" altLang="zh-CN"/>
              <a:t>Two objects can have the same name, provided that they are defined in different blocks. Where they coexist, only the object declared in the current block can be used. </a:t>
            </a:r>
          </a:p>
          <a:p>
            <a:pPr marL="114300" lvl="1" defTabSz="400050">
              <a:tabLst>
                <a:tab pos="457200" algn="l"/>
              </a:tabLst>
            </a:pPr>
            <a:r>
              <a:rPr lang="en-US" altLang="zh-CN"/>
              <a:t>You should not choose the same name (identifier) for a variable as the name of table columns used in the block. If PL/SQL variables occur in SQL statements and have the same name as a column, the Oracle Server assumes that it is the column that is being referenced. Although the example code in the slide works; code written using the same name for a database table and variable name is not easy to read nor is it easy to maintain.</a:t>
            </a:r>
          </a:p>
          <a:p>
            <a:pPr marL="114300" lvl="1" defTabSz="400050">
              <a:tabLst>
                <a:tab pos="457200" algn="l"/>
              </a:tabLst>
            </a:pPr>
            <a:r>
              <a:rPr lang="en-US" altLang="zh-CN"/>
              <a:t>Consider adopting a naming convention for various objects such as the following example. Using v_ as a prefix representing </a:t>
            </a:r>
            <a:r>
              <a:rPr lang="en-US" altLang="zh-CN" i="1"/>
              <a:t>variable, </a:t>
            </a:r>
            <a:r>
              <a:rPr lang="en-US" altLang="zh-CN"/>
              <a:t>and g_ representing</a:t>
            </a:r>
            <a:r>
              <a:rPr lang="en-US" altLang="zh-CN" i="1"/>
              <a:t> global </a:t>
            </a:r>
            <a:r>
              <a:rPr lang="en-US" altLang="zh-CN"/>
              <a:t>variable, avoids naming conflicts with database objects.</a:t>
            </a:r>
          </a:p>
          <a:p>
            <a:pPr marL="114300" lvl="1" defTabSz="400050">
              <a:tabLst>
                <a:tab pos="457200" algn="l"/>
              </a:tabLst>
            </a:pPr>
            <a:endParaRPr lang="zh-CN" altLang="en-US"/>
          </a:p>
          <a:p>
            <a:pPr marL="114300" lvl="1" defTabSz="400050">
              <a:tabLst>
                <a:tab pos="457200" algn="l"/>
              </a:tabLst>
            </a:pPr>
            <a:endParaRPr lang="zh-CN" altLang="en-US"/>
          </a:p>
          <a:p>
            <a:pPr marL="114300" lvl="1" defTabSz="400050">
              <a:tabLst>
                <a:tab pos="457200" algn="l"/>
              </a:tabLst>
            </a:pPr>
            <a:endParaRPr lang="zh-CN" altLang="en-US"/>
          </a:p>
          <a:p>
            <a:pPr marL="114300" lvl="1" defTabSz="400050">
              <a:tabLst>
                <a:tab pos="457200" algn="l"/>
              </a:tabLst>
            </a:pPr>
            <a:endParaRPr lang="zh-CN" altLang="en-US"/>
          </a:p>
          <a:p>
            <a:pPr marL="114300" lvl="1" defTabSz="400050">
              <a:tabLst>
                <a:tab pos="457200" algn="l"/>
              </a:tabLst>
            </a:pPr>
            <a:endParaRPr lang="zh-CN" altLang="en-US"/>
          </a:p>
          <a:p>
            <a:pPr marL="114300" lvl="1" defTabSz="400050">
              <a:tabLst>
                <a:tab pos="457200" algn="l"/>
              </a:tabLst>
            </a:pPr>
            <a:r>
              <a:rPr lang="en-US" altLang="zh-CN" b="1"/>
              <a:t>Note: </a:t>
            </a:r>
            <a:r>
              <a:rPr lang="en-US" altLang="zh-CN"/>
              <a:t>Identifiers must not be longer than 30 characters. The first character must be a letter; the remaining characters may be letters, numbers, or special symbols.</a:t>
            </a:r>
          </a:p>
        </p:txBody>
      </p:sp>
      <p:sp>
        <p:nvSpPr>
          <p:cNvPr id="65540" name="Rectangle 4"/>
          <p:cNvSpPr>
            <a:spLocks noChangeArrowheads="1"/>
          </p:cNvSpPr>
          <p:nvPr/>
        </p:nvSpPr>
        <p:spPr bwMode="auto">
          <a:xfrm>
            <a:off x="619125" y="6826250"/>
            <a:ext cx="5207000" cy="922338"/>
          </a:xfrm>
          <a:prstGeom prst="rect">
            <a:avLst/>
          </a:prstGeom>
          <a:noFill/>
          <a:ln w="12700">
            <a:solidFill>
              <a:schemeClr val="tx2"/>
            </a:solidFill>
            <a:miter lim="800000"/>
            <a:headEnd/>
            <a:tailEnd/>
          </a:ln>
        </p:spPr>
        <p:txBody>
          <a:bodyPr wrap="none" lIns="95250" tIns="49213" rIns="95250" bIns="49213"/>
          <a:lstStyle/>
          <a:p>
            <a:pPr defTabSz="989013"/>
            <a:r>
              <a:rPr kumimoji="1" lang="en-US" altLang="zh-CN" sz="1100" b="1">
                <a:solidFill>
                  <a:schemeClr val="tx1"/>
                </a:solidFill>
                <a:latin typeface="Courier New" pitchFamily="49" charset="0"/>
              </a:rPr>
              <a:t>DECLARE</a:t>
            </a:r>
          </a:p>
          <a:p>
            <a:pPr defTabSz="989013"/>
            <a:r>
              <a:rPr kumimoji="1" lang="en-US" altLang="zh-CN" sz="1100" b="1">
                <a:solidFill>
                  <a:schemeClr val="tx1"/>
                </a:solidFill>
                <a:latin typeface="Courier New" pitchFamily="49" charset="0"/>
              </a:rPr>
              <a:t>   v_hiredate	date</a:t>
            </a:r>
          </a:p>
          <a:p>
            <a:pPr defTabSz="989013"/>
            <a:r>
              <a:rPr kumimoji="1" lang="en-US" altLang="zh-CN" sz="1100" b="1">
                <a:solidFill>
                  <a:schemeClr val="tx1"/>
                </a:solidFill>
                <a:latin typeface="Courier New" pitchFamily="49" charset="0"/>
              </a:rPr>
              <a:t>   g_deptno		number(2) NOT NULL := 10;</a:t>
            </a:r>
          </a:p>
          <a:p>
            <a:pPr defTabSz="989013"/>
            <a:r>
              <a:rPr kumimoji="1" lang="en-US" altLang="zh-CN" sz="1100" b="1">
                <a:solidFill>
                  <a:schemeClr val="tx1"/>
                </a:solidFill>
                <a:latin typeface="Courier New" pitchFamily="49" charset="0"/>
              </a:rPr>
              <a:t>BEGIN</a:t>
            </a:r>
          </a:p>
          <a:p>
            <a:pPr defTabSz="989013"/>
            <a:r>
              <a:rPr kumimoji="1" lang="en-US" altLang="zh-CN" sz="1100" b="1">
                <a:solidFill>
                  <a:schemeClr val="tx1"/>
                </a:solidFill>
                <a:latin typeface="Courier New" pitchFamily="49" charset="0"/>
              </a:rPr>
              <a:t>...</a:t>
            </a:r>
            <a:r>
              <a:rPr kumimoji="1" lang="en-US" altLang="zh-CN" sz="1100">
                <a:solidFill>
                  <a:schemeClr val="tx1"/>
                </a:solidFill>
                <a:latin typeface="Courier New" pitchFamily="49"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495300" y="157163"/>
            <a:ext cx="5862638" cy="4397375"/>
          </a:xfrm>
          <a:ln cap="flat"/>
        </p:spPr>
      </p:sp>
      <p:sp>
        <p:nvSpPr>
          <p:cNvPr id="66563" name="Rectangle 3"/>
          <p:cNvSpPr>
            <a:spLocks noGrp="1" noChangeArrowheads="1"/>
          </p:cNvSpPr>
          <p:nvPr>
            <p:ph type="body" idx="1"/>
          </p:nvPr>
        </p:nvSpPr>
        <p:spPr>
          <a:xfrm>
            <a:off x="412750" y="4759325"/>
            <a:ext cx="6165850" cy="3744913"/>
          </a:xfrm>
          <a:noFill/>
          <a:ln/>
        </p:spPr>
        <p:txBody>
          <a:bodyPr lIns="92075" tIns="46038" rIns="92075" bIns="46038"/>
          <a:lstStyle/>
          <a:p>
            <a:pPr defTabSz="400050">
              <a:tabLst>
                <a:tab pos="342900" algn="l"/>
                <a:tab pos="1371600" algn="l"/>
              </a:tabLst>
            </a:pPr>
            <a:r>
              <a:rPr lang="en-US" altLang="zh-CN"/>
              <a:t>Assigning Values to Variables</a:t>
            </a:r>
          </a:p>
          <a:p>
            <a:pPr marL="114300" lvl="1" defTabSz="400050">
              <a:tabLst>
                <a:tab pos="342900" algn="l"/>
                <a:tab pos="1371600" algn="l"/>
              </a:tabLst>
            </a:pPr>
            <a:r>
              <a:rPr lang="en-US" altLang="zh-CN"/>
              <a:t>To assign or reassign a value to a variable, you write a PL/SQL assignment statement. You must explicitly name the variable to receive the new value to the left of the assignment operator (:=). </a:t>
            </a:r>
          </a:p>
          <a:p>
            <a:pPr marL="114300" lvl="1" defTabSz="400050">
              <a:tabLst>
                <a:tab pos="342900" algn="l"/>
                <a:tab pos="1371600" algn="l"/>
              </a:tabLst>
            </a:pPr>
            <a:r>
              <a:rPr lang="en-US" altLang="zh-CN"/>
              <a:t>In the syntax,</a:t>
            </a:r>
          </a:p>
          <a:p>
            <a:pPr algn="just" defTabSz="400050">
              <a:spcAft>
                <a:spcPct val="2000"/>
              </a:spcAft>
              <a:tabLst>
                <a:tab pos="342900" algn="l"/>
                <a:tab pos="1371600" algn="l"/>
              </a:tabLst>
            </a:pPr>
            <a:r>
              <a:rPr lang="zh-CN" altLang="en-US">
                <a:latin typeface="Times" charset="0"/>
              </a:rPr>
              <a:t>	</a:t>
            </a:r>
            <a:r>
              <a:rPr lang="en-US" altLang="zh-CN" b="0" i="1">
                <a:latin typeface="Times" charset="0"/>
              </a:rPr>
              <a:t>identifier	</a:t>
            </a:r>
            <a:r>
              <a:rPr lang="en-US" altLang="zh-CN" b="0">
                <a:latin typeface="Times" charset="0"/>
              </a:rPr>
              <a:t>is the name of the scalar variable.</a:t>
            </a:r>
            <a:endParaRPr lang="en-US" altLang="zh-CN">
              <a:latin typeface="Times" charset="0"/>
            </a:endParaRPr>
          </a:p>
          <a:p>
            <a:pPr defTabSz="400050">
              <a:spcAft>
                <a:spcPct val="2000"/>
              </a:spcAft>
              <a:tabLst>
                <a:tab pos="342900" algn="l"/>
                <a:tab pos="1371600" algn="l"/>
              </a:tabLst>
            </a:pPr>
            <a:r>
              <a:rPr lang="zh-CN" altLang="en-US" b="0" i="1">
                <a:latin typeface="Times" charset="0"/>
              </a:rPr>
              <a:t>	</a:t>
            </a:r>
            <a:r>
              <a:rPr lang="en-US" altLang="zh-CN" b="0" i="1">
                <a:latin typeface="Times" charset="0"/>
              </a:rPr>
              <a:t>expr	</a:t>
            </a:r>
            <a:r>
              <a:rPr lang="en-US" altLang="zh-CN" b="0">
                <a:latin typeface="Times" charset="0"/>
              </a:rPr>
              <a:t>can be a variable, literal, or function call, but </a:t>
            </a:r>
            <a:r>
              <a:rPr lang="en-US" altLang="zh-CN" b="0" i="1">
                <a:latin typeface="Times" charset="0"/>
              </a:rPr>
              <a:t>not</a:t>
            </a:r>
            <a:r>
              <a:rPr lang="en-US" altLang="zh-CN" b="0">
                <a:latin typeface="Times" charset="0"/>
              </a:rPr>
              <a:t> a database column.</a:t>
            </a:r>
          </a:p>
          <a:p>
            <a:pPr marL="114300" lvl="1" defTabSz="400050">
              <a:tabLst>
                <a:tab pos="342900" algn="l"/>
                <a:tab pos="1371600" algn="l"/>
              </a:tabLst>
            </a:pPr>
            <a:r>
              <a:rPr lang="en-US" altLang="zh-CN"/>
              <a:t>The variable value assignment examples are defined as follows:</a:t>
            </a:r>
          </a:p>
          <a:p>
            <a:pPr marL="450850" lvl="2" indent="-217488" defTabSz="400050">
              <a:tabLst>
                <a:tab pos="342900" algn="l"/>
                <a:tab pos="1371600" algn="l"/>
              </a:tabLst>
            </a:pPr>
            <a:r>
              <a:rPr lang="en-US" altLang="zh-CN"/>
              <a:t>Set the maximum salary identifier V_MAX_SAL to the value of current salary identifier V_SAL.</a:t>
            </a:r>
          </a:p>
          <a:p>
            <a:pPr marL="450850" lvl="2" indent="-217488" defTabSz="400050">
              <a:tabLst>
                <a:tab pos="342900" algn="l"/>
                <a:tab pos="1371600" algn="l"/>
              </a:tabLst>
            </a:pPr>
            <a:r>
              <a:rPr lang="en-US" altLang="zh-CN"/>
              <a:t>Store the name “Maduro” in the v_ename identifier.</a:t>
            </a:r>
          </a:p>
          <a:p>
            <a:pPr marL="114300" lvl="1" defTabSz="400050">
              <a:tabLst>
                <a:tab pos="342900" algn="l"/>
                <a:tab pos="1371600" algn="l"/>
              </a:tabLst>
            </a:pPr>
            <a:r>
              <a:rPr lang="en-US" altLang="zh-CN"/>
              <a:t>Another way to assign values to variables is to select or fetch database values into it. In the following example, you have Oracle compute a 10% bonus when you select the salary of an employee.</a:t>
            </a:r>
          </a:p>
          <a:p>
            <a:pPr marL="114300" lvl="1" defTabSz="400050">
              <a:tabLst>
                <a:tab pos="342900" algn="l"/>
                <a:tab pos="1371600" algn="l"/>
              </a:tabLst>
            </a:pPr>
            <a:endParaRPr lang="zh-CN" altLang="en-US"/>
          </a:p>
          <a:p>
            <a:pPr marL="114300" lvl="1" defTabSz="400050">
              <a:tabLst>
                <a:tab pos="342900" algn="l"/>
                <a:tab pos="1371600" algn="l"/>
              </a:tabLst>
            </a:pPr>
            <a:r>
              <a:rPr lang="zh-CN" altLang="en-US"/>
              <a:t> </a:t>
            </a:r>
          </a:p>
          <a:p>
            <a:pPr marL="114300" lvl="1" defTabSz="400050">
              <a:tabLst>
                <a:tab pos="342900" algn="l"/>
                <a:tab pos="1371600" algn="l"/>
              </a:tabLst>
            </a:pPr>
            <a:endParaRPr lang="zh-CN" altLang="en-US"/>
          </a:p>
          <a:p>
            <a:pPr marL="114300" lvl="1" defTabSz="400050">
              <a:tabLst>
                <a:tab pos="342900" algn="l"/>
                <a:tab pos="1371600" algn="l"/>
              </a:tabLst>
            </a:pPr>
            <a:endParaRPr lang="zh-CN" altLang="en-US"/>
          </a:p>
          <a:p>
            <a:pPr marL="114300" lvl="1" defTabSz="400050">
              <a:tabLst>
                <a:tab pos="342900" algn="l"/>
                <a:tab pos="1371600" algn="l"/>
              </a:tabLst>
            </a:pPr>
            <a:r>
              <a:rPr lang="en-US" altLang="zh-CN"/>
              <a:t>Then you can use the variable </a:t>
            </a:r>
            <a:r>
              <a:rPr lang="en-US" altLang="zh-CN" i="1"/>
              <a:t>bonus</a:t>
            </a:r>
            <a:r>
              <a:rPr lang="en-US" altLang="zh-CN"/>
              <a:t> in another computation or insert its value into a database table.</a:t>
            </a:r>
          </a:p>
          <a:p>
            <a:pPr marL="114300" lvl="1" defTabSz="400050">
              <a:spcAft>
                <a:spcPct val="24000"/>
              </a:spcAft>
              <a:tabLst>
                <a:tab pos="342900" algn="l"/>
                <a:tab pos="1371600" algn="l"/>
              </a:tabLst>
            </a:pPr>
            <a:r>
              <a:rPr lang="en-US" altLang="zh-CN" b="1"/>
              <a:t>Note:</a:t>
            </a:r>
            <a:r>
              <a:rPr lang="en-US" altLang="zh-CN"/>
              <a:t> To assign a value into a variable from the database, use a SELECT or FETCH statement.</a:t>
            </a:r>
          </a:p>
        </p:txBody>
      </p:sp>
      <p:sp>
        <p:nvSpPr>
          <p:cNvPr id="66564" name="Rectangle 4"/>
          <p:cNvSpPr>
            <a:spLocks noChangeArrowheads="1"/>
          </p:cNvSpPr>
          <p:nvPr/>
        </p:nvSpPr>
        <p:spPr bwMode="auto">
          <a:xfrm>
            <a:off x="623888" y="7096125"/>
            <a:ext cx="5654675" cy="762000"/>
          </a:xfrm>
          <a:prstGeom prst="rect">
            <a:avLst/>
          </a:prstGeom>
          <a:noFill/>
          <a:ln w="12700">
            <a:solidFill>
              <a:schemeClr val="tx1"/>
            </a:solidFill>
            <a:miter lim="800000"/>
            <a:headEnd/>
            <a:tailEnd/>
          </a:ln>
        </p:spPr>
        <p:txBody>
          <a:bodyPr wrap="none" lIns="95250" tIns="49213" rIns="95250" bIns="49213"/>
          <a:lstStyle/>
          <a:p>
            <a:pPr defTabSz="882650">
              <a:tabLst>
                <a:tab pos="1371600" algn="l"/>
              </a:tabLst>
            </a:pPr>
            <a:r>
              <a:rPr kumimoji="1" lang="en-US" altLang="zh-CN" sz="1100" b="1">
                <a:solidFill>
                  <a:schemeClr val="tx1"/>
                </a:solidFill>
                <a:latin typeface="Courier New" pitchFamily="49" charset="0"/>
              </a:rPr>
              <a:t>SQL&gt; SELECT 	sal * 0.10</a:t>
            </a:r>
          </a:p>
          <a:p>
            <a:pPr defTabSz="882650">
              <a:tabLst>
                <a:tab pos="1371600" algn="l"/>
              </a:tabLst>
            </a:pPr>
            <a:r>
              <a:rPr kumimoji="1" lang="en-US" altLang="zh-CN" sz="1100" b="1">
                <a:solidFill>
                  <a:schemeClr val="tx1"/>
                </a:solidFill>
                <a:latin typeface="Courier New" pitchFamily="49" charset="0"/>
              </a:rPr>
              <a:t>  2  INTO	bonus</a:t>
            </a:r>
          </a:p>
          <a:p>
            <a:pPr defTabSz="882650">
              <a:tabLst>
                <a:tab pos="1371600" algn="l"/>
              </a:tabLst>
            </a:pPr>
            <a:r>
              <a:rPr kumimoji="1" lang="en-US" altLang="zh-CN" sz="1100" b="1">
                <a:solidFill>
                  <a:schemeClr val="tx1"/>
                </a:solidFill>
                <a:latin typeface="Courier New" pitchFamily="49" charset="0"/>
              </a:rPr>
              <a:t>  3  FROM	emp</a:t>
            </a:r>
          </a:p>
          <a:p>
            <a:pPr defTabSz="882650">
              <a:tabLst>
                <a:tab pos="1371600" algn="l"/>
              </a:tabLst>
            </a:pPr>
            <a:r>
              <a:rPr kumimoji="1" lang="en-US" altLang="zh-CN" sz="1100" b="1">
                <a:solidFill>
                  <a:schemeClr val="tx1"/>
                </a:solidFill>
                <a:latin typeface="Courier New" pitchFamily="49" charset="0"/>
              </a:rPr>
              <a:t>  4  WHERE	empno = 7369;</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495300" y="157163"/>
            <a:ext cx="5862638" cy="4397375"/>
          </a:xfrm>
          <a:ln cap="flat"/>
        </p:spPr>
      </p:sp>
      <p:sp>
        <p:nvSpPr>
          <p:cNvPr id="67587" name="Rectangle 3"/>
          <p:cNvSpPr>
            <a:spLocks noGrp="1" noChangeArrowheads="1"/>
          </p:cNvSpPr>
          <p:nvPr>
            <p:ph type="body" idx="1"/>
          </p:nvPr>
        </p:nvSpPr>
        <p:spPr>
          <a:xfrm>
            <a:off x="412750" y="4759325"/>
            <a:ext cx="6029325" cy="3744913"/>
          </a:xfrm>
          <a:noFill/>
          <a:ln/>
        </p:spPr>
        <p:txBody>
          <a:bodyPr lIns="92075" tIns="46038" rIns="92075" bIns="46038"/>
          <a:lstStyle/>
          <a:p>
            <a:pPr marL="114300" lvl="1" defTabSz="400050">
              <a:tabLst>
                <a:tab pos="457200" algn="l"/>
              </a:tabLst>
            </a:pPr>
            <a:r>
              <a:rPr lang="en-US" altLang="zh-CN"/>
              <a:t>Variables are initialized every time a block or subprogram is entered. By default, variables are initialized to NULL. Unless you expressly initialize a variable, its value is undefined.</a:t>
            </a:r>
          </a:p>
          <a:p>
            <a:pPr marL="450850" lvl="2" indent="-217488" defTabSz="400050">
              <a:tabLst>
                <a:tab pos="457200" algn="l"/>
              </a:tabLst>
            </a:pPr>
            <a:r>
              <a:rPr lang="en-US" altLang="zh-CN"/>
              <a:t>Use the assignment (:=) operator for variables that have no typical value.</a:t>
            </a:r>
          </a:p>
          <a:p>
            <a:pPr marL="450850" lvl="2" indent="-217488" defTabSz="400050">
              <a:buFontTx/>
              <a:buNone/>
              <a:tabLst>
                <a:tab pos="457200" algn="l"/>
              </a:tabLst>
            </a:pPr>
            <a:endParaRPr lang="zh-CN" altLang="en-US"/>
          </a:p>
          <a:p>
            <a:pPr marL="450850" lvl="2" indent="-217488" defTabSz="400050">
              <a:buFontTx/>
              <a:buNone/>
              <a:tabLst>
                <a:tab pos="457200" algn="l"/>
              </a:tabLst>
            </a:pPr>
            <a:endParaRPr lang="zh-CN" altLang="en-US"/>
          </a:p>
          <a:p>
            <a:pPr marL="450850" lvl="2" indent="-217488" defTabSz="400050">
              <a:buFontTx/>
              <a:buNone/>
              <a:tabLst>
                <a:tab pos="457200" algn="l"/>
              </a:tabLst>
            </a:pPr>
            <a:r>
              <a:rPr lang="zh-CN" altLang="en-US"/>
              <a:t>	</a:t>
            </a:r>
            <a:r>
              <a:rPr lang="en-US" altLang="zh-CN"/>
              <a:t>Because the default date format set within the Oracle Server can differ from database to database, you may want to assign date values in a generic manner, as in the previous example. </a:t>
            </a:r>
          </a:p>
          <a:p>
            <a:pPr marL="450850" lvl="2" indent="-217488" defTabSz="400050">
              <a:tabLst>
                <a:tab pos="457200" algn="l"/>
              </a:tabLst>
            </a:pPr>
            <a:r>
              <a:rPr lang="en-US" altLang="zh-CN"/>
              <a:t>DEFAULT: You can use the keyword DEFAULT instead of the assignment operator to initialize variables. Use DEFAULT for variables that have a typical value.</a:t>
            </a:r>
          </a:p>
          <a:p>
            <a:pPr marL="450850" lvl="2" indent="-217488" defTabSz="400050">
              <a:buFontTx/>
              <a:buNone/>
              <a:tabLst>
                <a:tab pos="457200" algn="l"/>
              </a:tabLst>
            </a:pPr>
            <a:endParaRPr lang="zh-CN" altLang="en-US"/>
          </a:p>
          <a:p>
            <a:pPr marL="450850" lvl="2" indent="-217488" defTabSz="400050">
              <a:buFontTx/>
              <a:buNone/>
              <a:tabLst>
                <a:tab pos="457200" algn="l"/>
              </a:tabLst>
            </a:pPr>
            <a:endParaRPr lang="zh-CN" altLang="en-US"/>
          </a:p>
          <a:p>
            <a:pPr marL="450850" lvl="2" indent="-217488" defTabSz="400050">
              <a:tabLst>
                <a:tab pos="457200" algn="l"/>
              </a:tabLst>
            </a:pPr>
            <a:r>
              <a:rPr lang="en-US" altLang="zh-CN"/>
              <a:t>NOT NULL: Impose the NOT NULL constraint when the variable must contain a value.</a:t>
            </a:r>
          </a:p>
          <a:p>
            <a:pPr marL="450850" lvl="2" indent="-217488" defTabSz="400050">
              <a:buFontTx/>
              <a:buNone/>
              <a:tabLst>
                <a:tab pos="457200" algn="l"/>
              </a:tabLst>
            </a:pPr>
            <a:r>
              <a:rPr lang="zh-CN" altLang="en-US"/>
              <a:t>	</a:t>
            </a:r>
            <a:r>
              <a:rPr lang="en-US" altLang="zh-CN"/>
              <a:t>You cannot assign nulls to a variable defined as NOT NULL. The NOT NULL constraint must be followed by an initialization clause.</a:t>
            </a:r>
          </a:p>
          <a:p>
            <a:pPr marL="617538" lvl="3" indent="0" defTabSz="400050">
              <a:buFontTx/>
              <a:buNone/>
              <a:tabLst>
                <a:tab pos="457200" algn="l"/>
              </a:tabLst>
            </a:pPr>
            <a:endParaRPr lang="zh-CN" altLang="en-US"/>
          </a:p>
          <a:p>
            <a:pPr marL="617538" lvl="3" indent="0" defTabSz="400050">
              <a:buFontTx/>
              <a:buNone/>
              <a:tabLst>
                <a:tab pos="457200" algn="l"/>
              </a:tabLst>
            </a:pPr>
            <a:endParaRPr lang="zh-CN" altLang="en-US"/>
          </a:p>
          <a:p>
            <a:pPr marL="114300" lvl="1" defTabSz="400050">
              <a:tabLst>
                <a:tab pos="457200" algn="l"/>
              </a:tabLst>
            </a:pPr>
            <a:r>
              <a:rPr lang="en-US" altLang="zh-CN" b="1"/>
              <a:t>Note:</a:t>
            </a:r>
            <a:r>
              <a:rPr lang="en-US" altLang="zh-CN"/>
              <a:t> String literals must be enclosed in single quotation marks—for example, 'Hello, world'. If there is a single quotation mark in the string, write a single quotation mark twice—for example, 'Account wasn''t found'.</a:t>
            </a:r>
          </a:p>
        </p:txBody>
      </p:sp>
      <p:sp>
        <p:nvSpPr>
          <p:cNvPr id="67588" name="Rectangle 4"/>
          <p:cNvSpPr>
            <a:spLocks noChangeArrowheads="1"/>
          </p:cNvSpPr>
          <p:nvPr/>
        </p:nvSpPr>
        <p:spPr bwMode="auto">
          <a:xfrm>
            <a:off x="962025" y="6643688"/>
            <a:ext cx="5387975" cy="277812"/>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g_mgr	NUMBER(4) DEFAULT 7839;</a:t>
            </a:r>
          </a:p>
        </p:txBody>
      </p:sp>
      <p:sp>
        <p:nvSpPr>
          <p:cNvPr id="67589" name="Rectangle 5"/>
          <p:cNvSpPr>
            <a:spLocks noChangeArrowheads="1"/>
          </p:cNvSpPr>
          <p:nvPr/>
        </p:nvSpPr>
        <p:spPr bwMode="auto">
          <a:xfrm>
            <a:off x="965200" y="5422900"/>
            <a:ext cx="5387975" cy="280988"/>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v_hiredate := to_date(</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15-SEP-99</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 </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DD-MON-YY</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a:t>
            </a:r>
          </a:p>
        </p:txBody>
      </p:sp>
      <p:sp>
        <p:nvSpPr>
          <p:cNvPr id="67590" name="Rectangle 6"/>
          <p:cNvSpPr>
            <a:spLocks noChangeArrowheads="1"/>
          </p:cNvSpPr>
          <p:nvPr/>
        </p:nvSpPr>
        <p:spPr bwMode="auto">
          <a:xfrm>
            <a:off x="954088" y="7623175"/>
            <a:ext cx="5389562" cy="287338"/>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v_location 	VARCHAR2(13) NOT NULL := </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CHICAGO</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a:t>
            </a:r>
          </a:p>
        </p:txBody>
      </p:sp>
      <p:grpSp>
        <p:nvGrpSpPr>
          <p:cNvPr id="67591" name="Group 7"/>
          <p:cNvGrpSpPr>
            <a:grpSpLocks/>
          </p:cNvGrpSpPr>
          <p:nvPr/>
        </p:nvGrpSpPr>
        <p:grpSpPr bwMode="auto">
          <a:xfrm>
            <a:off x="514350" y="5873750"/>
            <a:ext cx="287338" cy="300038"/>
            <a:chOff x="322" y="3705"/>
            <a:chExt cx="180" cy="189"/>
          </a:xfrm>
        </p:grpSpPr>
        <p:sp>
          <p:nvSpPr>
            <p:cNvPr id="67592" name="Freeform 8"/>
            <p:cNvSpPr>
              <a:spLocks/>
            </p:cNvSpPr>
            <p:nvPr/>
          </p:nvSpPr>
          <p:spPr bwMode="auto">
            <a:xfrm>
              <a:off x="322" y="3705"/>
              <a:ext cx="180" cy="180"/>
            </a:xfrm>
            <a:custGeom>
              <a:avLst/>
              <a:gdLst>
                <a:gd name="T0" fmla="*/ 179 w 180"/>
                <a:gd name="T1" fmla="*/ 179 h 180"/>
                <a:gd name="T2" fmla="*/ 179 w 180"/>
                <a:gd name="T3" fmla="*/ 0 h 180"/>
                <a:gd name="T4" fmla="*/ 0 w 180"/>
                <a:gd name="T5" fmla="*/ 0 h 180"/>
                <a:gd name="T6" fmla="*/ 0 w 180"/>
                <a:gd name="T7" fmla="*/ 179 h 180"/>
                <a:gd name="T8" fmla="*/ 179 w 180"/>
                <a:gd name="T9" fmla="*/ 179 h 180"/>
                <a:gd name="T10" fmla="*/ 0 60000 65536"/>
                <a:gd name="T11" fmla="*/ 0 60000 65536"/>
                <a:gd name="T12" fmla="*/ 0 60000 65536"/>
                <a:gd name="T13" fmla="*/ 0 60000 65536"/>
                <a:gd name="T14" fmla="*/ 0 60000 65536"/>
                <a:gd name="T15" fmla="*/ 0 w 180"/>
                <a:gd name="T16" fmla="*/ 0 h 180"/>
                <a:gd name="T17" fmla="*/ 180 w 180"/>
                <a:gd name="T18" fmla="*/ 180 h 180"/>
              </a:gdLst>
              <a:ahLst/>
              <a:cxnLst>
                <a:cxn ang="T10">
                  <a:pos x="T0" y="T1"/>
                </a:cxn>
                <a:cxn ang="T11">
                  <a:pos x="T2" y="T3"/>
                </a:cxn>
                <a:cxn ang="T12">
                  <a:pos x="T4" y="T5"/>
                </a:cxn>
                <a:cxn ang="T13">
                  <a:pos x="T6" y="T7"/>
                </a:cxn>
                <a:cxn ang="T14">
                  <a:pos x="T8" y="T9"/>
                </a:cxn>
              </a:cxnLst>
              <a:rect l="T15" t="T16" r="T17" b="T18"/>
              <a:pathLst>
                <a:path w="180" h="180">
                  <a:moveTo>
                    <a:pt x="179" y="179"/>
                  </a:moveTo>
                  <a:lnTo>
                    <a:pt x="179" y="0"/>
                  </a:lnTo>
                  <a:lnTo>
                    <a:pt x="0" y="0"/>
                  </a:lnTo>
                  <a:lnTo>
                    <a:pt x="0" y="179"/>
                  </a:lnTo>
                  <a:lnTo>
                    <a:pt x="179" y="179"/>
                  </a:lnTo>
                </a:path>
              </a:pathLst>
            </a:custGeom>
            <a:solidFill>
              <a:srgbClr val="000000"/>
            </a:solidFill>
            <a:ln w="9525" cap="rnd">
              <a:noFill/>
              <a:round/>
              <a:headEnd/>
              <a:tailEnd/>
            </a:ln>
          </p:spPr>
          <p:txBody>
            <a:bodyPr/>
            <a:lstStyle/>
            <a:p>
              <a:endParaRPr lang="zh-CN" altLang="en-US"/>
            </a:p>
          </p:txBody>
        </p:sp>
        <p:sp>
          <p:nvSpPr>
            <p:cNvPr id="67593" name="Freeform 9"/>
            <p:cNvSpPr>
              <a:spLocks/>
            </p:cNvSpPr>
            <p:nvPr/>
          </p:nvSpPr>
          <p:spPr bwMode="auto">
            <a:xfrm>
              <a:off x="403" y="3877"/>
              <a:ext cx="26" cy="17"/>
            </a:xfrm>
            <a:custGeom>
              <a:avLst/>
              <a:gdLst>
                <a:gd name="T0" fmla="*/ 25 w 26"/>
                <a:gd name="T1" fmla="*/ 16 h 17"/>
                <a:gd name="T2" fmla="*/ 25 w 26"/>
                <a:gd name="T3" fmla="*/ 0 h 17"/>
                <a:gd name="T4" fmla="*/ 0 w 26"/>
                <a:gd name="T5" fmla="*/ 0 h 17"/>
                <a:gd name="T6" fmla="*/ 0 w 26"/>
                <a:gd name="T7" fmla="*/ 16 h 17"/>
                <a:gd name="T8" fmla="*/ 25 w 26"/>
                <a:gd name="T9" fmla="*/ 16 h 17"/>
                <a:gd name="T10" fmla="*/ 0 60000 65536"/>
                <a:gd name="T11" fmla="*/ 0 60000 65536"/>
                <a:gd name="T12" fmla="*/ 0 60000 65536"/>
                <a:gd name="T13" fmla="*/ 0 60000 65536"/>
                <a:gd name="T14" fmla="*/ 0 60000 65536"/>
                <a:gd name="T15" fmla="*/ 0 w 26"/>
                <a:gd name="T16" fmla="*/ 0 h 17"/>
                <a:gd name="T17" fmla="*/ 26 w 26"/>
                <a:gd name="T18" fmla="*/ 17 h 17"/>
              </a:gdLst>
              <a:ahLst/>
              <a:cxnLst>
                <a:cxn ang="T10">
                  <a:pos x="T0" y="T1"/>
                </a:cxn>
                <a:cxn ang="T11">
                  <a:pos x="T2" y="T3"/>
                </a:cxn>
                <a:cxn ang="T12">
                  <a:pos x="T4" y="T5"/>
                </a:cxn>
                <a:cxn ang="T13">
                  <a:pos x="T6" y="T7"/>
                </a:cxn>
                <a:cxn ang="T14">
                  <a:pos x="T8" y="T9"/>
                </a:cxn>
              </a:cxnLst>
              <a:rect l="T15" t="T16" r="T17" b="T18"/>
              <a:pathLst>
                <a:path w="26" h="17">
                  <a:moveTo>
                    <a:pt x="25" y="16"/>
                  </a:moveTo>
                  <a:lnTo>
                    <a:pt x="25" y="0"/>
                  </a:lnTo>
                  <a:lnTo>
                    <a:pt x="0" y="0"/>
                  </a:lnTo>
                  <a:lnTo>
                    <a:pt x="0" y="16"/>
                  </a:lnTo>
                  <a:lnTo>
                    <a:pt x="25" y="16"/>
                  </a:lnTo>
                </a:path>
              </a:pathLst>
            </a:custGeom>
            <a:solidFill>
              <a:srgbClr val="FFFFFF"/>
            </a:solidFill>
            <a:ln w="9525" cap="rnd">
              <a:noFill/>
              <a:round/>
              <a:headEnd/>
              <a:tailEnd/>
            </a:ln>
          </p:spPr>
          <p:txBody>
            <a:bodyPr/>
            <a:lstStyle/>
            <a:p>
              <a:endParaRPr lang="zh-CN" altLang="en-US"/>
            </a:p>
          </p:txBody>
        </p:sp>
        <p:sp>
          <p:nvSpPr>
            <p:cNvPr id="67594" name="Freeform 10"/>
            <p:cNvSpPr>
              <a:spLocks/>
            </p:cNvSpPr>
            <p:nvPr/>
          </p:nvSpPr>
          <p:spPr bwMode="auto">
            <a:xfrm>
              <a:off x="345" y="3756"/>
              <a:ext cx="31" cy="20"/>
            </a:xfrm>
            <a:custGeom>
              <a:avLst/>
              <a:gdLst>
                <a:gd name="T0" fmla="*/ 0 w 31"/>
                <a:gd name="T1" fmla="*/ 0 h 20"/>
                <a:gd name="T2" fmla="*/ 24 w 31"/>
                <a:gd name="T3" fmla="*/ 19 h 20"/>
                <a:gd name="T4" fmla="*/ 30 w 31"/>
                <a:gd name="T5" fmla="*/ 8 h 20"/>
                <a:gd name="T6" fmla="*/ 0 w 31"/>
                <a:gd name="T7" fmla="*/ 0 h 20"/>
                <a:gd name="T8" fmla="*/ 0 60000 65536"/>
                <a:gd name="T9" fmla="*/ 0 60000 65536"/>
                <a:gd name="T10" fmla="*/ 0 60000 65536"/>
                <a:gd name="T11" fmla="*/ 0 60000 65536"/>
                <a:gd name="T12" fmla="*/ 0 w 31"/>
                <a:gd name="T13" fmla="*/ 0 h 20"/>
                <a:gd name="T14" fmla="*/ 31 w 31"/>
                <a:gd name="T15" fmla="*/ 20 h 20"/>
              </a:gdLst>
              <a:ahLst/>
              <a:cxnLst>
                <a:cxn ang="T8">
                  <a:pos x="T0" y="T1"/>
                </a:cxn>
                <a:cxn ang="T9">
                  <a:pos x="T2" y="T3"/>
                </a:cxn>
                <a:cxn ang="T10">
                  <a:pos x="T4" y="T5"/>
                </a:cxn>
                <a:cxn ang="T11">
                  <a:pos x="T6" y="T7"/>
                </a:cxn>
              </a:cxnLst>
              <a:rect l="T12" t="T13" r="T14" b="T15"/>
              <a:pathLst>
                <a:path w="31" h="20">
                  <a:moveTo>
                    <a:pt x="0" y="0"/>
                  </a:moveTo>
                  <a:lnTo>
                    <a:pt x="24" y="19"/>
                  </a:lnTo>
                  <a:lnTo>
                    <a:pt x="30" y="8"/>
                  </a:lnTo>
                  <a:lnTo>
                    <a:pt x="0" y="0"/>
                  </a:lnTo>
                </a:path>
              </a:pathLst>
            </a:custGeom>
            <a:solidFill>
              <a:srgbClr val="FFFFFF"/>
            </a:solidFill>
            <a:ln w="9525" cap="rnd">
              <a:noFill/>
              <a:round/>
              <a:headEnd/>
              <a:tailEnd/>
            </a:ln>
          </p:spPr>
          <p:txBody>
            <a:bodyPr/>
            <a:lstStyle/>
            <a:p>
              <a:endParaRPr lang="zh-CN" altLang="en-US"/>
            </a:p>
          </p:txBody>
        </p:sp>
        <p:sp>
          <p:nvSpPr>
            <p:cNvPr id="67595" name="Freeform 11"/>
            <p:cNvSpPr>
              <a:spLocks/>
            </p:cNvSpPr>
            <p:nvPr/>
          </p:nvSpPr>
          <p:spPr bwMode="auto">
            <a:xfrm>
              <a:off x="455" y="3756"/>
              <a:ext cx="34" cy="20"/>
            </a:xfrm>
            <a:custGeom>
              <a:avLst/>
              <a:gdLst>
                <a:gd name="T0" fmla="*/ 33 w 34"/>
                <a:gd name="T1" fmla="*/ 0 h 20"/>
                <a:gd name="T2" fmla="*/ 6 w 34"/>
                <a:gd name="T3" fmla="*/ 19 h 20"/>
                <a:gd name="T4" fmla="*/ 0 w 34"/>
                <a:gd name="T5" fmla="*/ 9 h 20"/>
                <a:gd name="T6" fmla="*/ 33 w 34"/>
                <a:gd name="T7" fmla="*/ 0 h 20"/>
                <a:gd name="T8" fmla="*/ 0 60000 65536"/>
                <a:gd name="T9" fmla="*/ 0 60000 65536"/>
                <a:gd name="T10" fmla="*/ 0 60000 65536"/>
                <a:gd name="T11" fmla="*/ 0 60000 65536"/>
                <a:gd name="T12" fmla="*/ 0 w 34"/>
                <a:gd name="T13" fmla="*/ 0 h 20"/>
                <a:gd name="T14" fmla="*/ 34 w 34"/>
                <a:gd name="T15" fmla="*/ 20 h 20"/>
              </a:gdLst>
              <a:ahLst/>
              <a:cxnLst>
                <a:cxn ang="T8">
                  <a:pos x="T0" y="T1"/>
                </a:cxn>
                <a:cxn ang="T9">
                  <a:pos x="T2" y="T3"/>
                </a:cxn>
                <a:cxn ang="T10">
                  <a:pos x="T4" y="T5"/>
                </a:cxn>
                <a:cxn ang="T11">
                  <a:pos x="T6" y="T7"/>
                </a:cxn>
              </a:cxnLst>
              <a:rect l="T12" t="T13" r="T14" b="T15"/>
              <a:pathLst>
                <a:path w="34" h="20">
                  <a:moveTo>
                    <a:pt x="33" y="0"/>
                  </a:moveTo>
                  <a:lnTo>
                    <a:pt x="6" y="19"/>
                  </a:lnTo>
                  <a:lnTo>
                    <a:pt x="0" y="9"/>
                  </a:lnTo>
                  <a:lnTo>
                    <a:pt x="33" y="0"/>
                  </a:lnTo>
                </a:path>
              </a:pathLst>
            </a:custGeom>
            <a:solidFill>
              <a:srgbClr val="FFFFFF"/>
            </a:solidFill>
            <a:ln w="9525" cap="rnd">
              <a:noFill/>
              <a:round/>
              <a:headEnd/>
              <a:tailEnd/>
            </a:ln>
          </p:spPr>
          <p:txBody>
            <a:bodyPr/>
            <a:lstStyle/>
            <a:p>
              <a:endParaRPr lang="zh-CN" altLang="en-US"/>
            </a:p>
          </p:txBody>
        </p:sp>
        <p:sp>
          <p:nvSpPr>
            <p:cNvPr id="67596" name="Freeform 12"/>
            <p:cNvSpPr>
              <a:spLocks/>
            </p:cNvSpPr>
            <p:nvPr/>
          </p:nvSpPr>
          <p:spPr bwMode="auto">
            <a:xfrm>
              <a:off x="342" y="3795"/>
              <a:ext cx="33" cy="18"/>
            </a:xfrm>
            <a:custGeom>
              <a:avLst/>
              <a:gdLst>
                <a:gd name="T0" fmla="*/ 0 w 33"/>
                <a:gd name="T1" fmla="*/ 17 h 18"/>
                <a:gd name="T2" fmla="*/ 32 w 33"/>
                <a:gd name="T3" fmla="*/ 13 h 18"/>
                <a:gd name="T4" fmla="*/ 30 w 33"/>
                <a:gd name="T5" fmla="*/ 0 h 18"/>
                <a:gd name="T6" fmla="*/ 0 w 33"/>
                <a:gd name="T7" fmla="*/ 17 h 18"/>
                <a:gd name="T8" fmla="*/ 0 60000 65536"/>
                <a:gd name="T9" fmla="*/ 0 60000 65536"/>
                <a:gd name="T10" fmla="*/ 0 60000 65536"/>
                <a:gd name="T11" fmla="*/ 0 60000 65536"/>
                <a:gd name="T12" fmla="*/ 0 w 33"/>
                <a:gd name="T13" fmla="*/ 0 h 18"/>
                <a:gd name="T14" fmla="*/ 33 w 33"/>
                <a:gd name="T15" fmla="*/ 18 h 18"/>
              </a:gdLst>
              <a:ahLst/>
              <a:cxnLst>
                <a:cxn ang="T8">
                  <a:pos x="T0" y="T1"/>
                </a:cxn>
                <a:cxn ang="T9">
                  <a:pos x="T2" y="T3"/>
                </a:cxn>
                <a:cxn ang="T10">
                  <a:pos x="T4" y="T5"/>
                </a:cxn>
                <a:cxn ang="T11">
                  <a:pos x="T6" y="T7"/>
                </a:cxn>
              </a:cxnLst>
              <a:rect l="T12" t="T13" r="T14" b="T15"/>
              <a:pathLst>
                <a:path w="33" h="18">
                  <a:moveTo>
                    <a:pt x="0" y="17"/>
                  </a:moveTo>
                  <a:lnTo>
                    <a:pt x="32" y="13"/>
                  </a:lnTo>
                  <a:lnTo>
                    <a:pt x="30" y="0"/>
                  </a:lnTo>
                  <a:lnTo>
                    <a:pt x="0" y="17"/>
                  </a:lnTo>
                </a:path>
              </a:pathLst>
            </a:custGeom>
            <a:solidFill>
              <a:srgbClr val="FFFFFF"/>
            </a:solidFill>
            <a:ln w="9525" cap="rnd">
              <a:noFill/>
              <a:round/>
              <a:headEnd/>
              <a:tailEnd/>
            </a:ln>
          </p:spPr>
          <p:txBody>
            <a:bodyPr/>
            <a:lstStyle/>
            <a:p>
              <a:endParaRPr lang="zh-CN" altLang="en-US"/>
            </a:p>
          </p:txBody>
        </p:sp>
        <p:sp>
          <p:nvSpPr>
            <p:cNvPr id="67597" name="Freeform 13"/>
            <p:cNvSpPr>
              <a:spLocks/>
            </p:cNvSpPr>
            <p:nvPr/>
          </p:nvSpPr>
          <p:spPr bwMode="auto">
            <a:xfrm>
              <a:off x="458" y="3796"/>
              <a:ext cx="34" cy="18"/>
            </a:xfrm>
            <a:custGeom>
              <a:avLst/>
              <a:gdLst>
                <a:gd name="T0" fmla="*/ 33 w 34"/>
                <a:gd name="T1" fmla="*/ 17 h 18"/>
                <a:gd name="T2" fmla="*/ 0 w 34"/>
                <a:gd name="T3" fmla="*/ 14 h 18"/>
                <a:gd name="T4" fmla="*/ 2 w 34"/>
                <a:gd name="T5" fmla="*/ 0 h 18"/>
                <a:gd name="T6" fmla="*/ 33 w 34"/>
                <a:gd name="T7" fmla="*/ 17 h 18"/>
                <a:gd name="T8" fmla="*/ 0 60000 65536"/>
                <a:gd name="T9" fmla="*/ 0 60000 65536"/>
                <a:gd name="T10" fmla="*/ 0 60000 65536"/>
                <a:gd name="T11" fmla="*/ 0 60000 65536"/>
                <a:gd name="T12" fmla="*/ 0 w 34"/>
                <a:gd name="T13" fmla="*/ 0 h 18"/>
                <a:gd name="T14" fmla="*/ 34 w 34"/>
                <a:gd name="T15" fmla="*/ 18 h 18"/>
              </a:gdLst>
              <a:ahLst/>
              <a:cxnLst>
                <a:cxn ang="T8">
                  <a:pos x="T0" y="T1"/>
                </a:cxn>
                <a:cxn ang="T9">
                  <a:pos x="T2" y="T3"/>
                </a:cxn>
                <a:cxn ang="T10">
                  <a:pos x="T4" y="T5"/>
                </a:cxn>
                <a:cxn ang="T11">
                  <a:pos x="T6" y="T7"/>
                </a:cxn>
              </a:cxnLst>
              <a:rect l="T12" t="T13" r="T14" b="T15"/>
              <a:pathLst>
                <a:path w="34" h="18">
                  <a:moveTo>
                    <a:pt x="33" y="17"/>
                  </a:moveTo>
                  <a:lnTo>
                    <a:pt x="0" y="14"/>
                  </a:lnTo>
                  <a:lnTo>
                    <a:pt x="2" y="0"/>
                  </a:lnTo>
                  <a:lnTo>
                    <a:pt x="33" y="17"/>
                  </a:lnTo>
                </a:path>
              </a:pathLst>
            </a:custGeom>
            <a:solidFill>
              <a:srgbClr val="FFFFFF"/>
            </a:solidFill>
            <a:ln w="9525" cap="rnd">
              <a:noFill/>
              <a:round/>
              <a:headEnd/>
              <a:tailEnd/>
            </a:ln>
          </p:spPr>
          <p:txBody>
            <a:bodyPr/>
            <a:lstStyle/>
            <a:p>
              <a:endParaRPr lang="zh-CN" altLang="en-US"/>
            </a:p>
          </p:txBody>
        </p:sp>
        <p:sp>
          <p:nvSpPr>
            <p:cNvPr id="67598" name="Freeform 14"/>
            <p:cNvSpPr>
              <a:spLocks/>
            </p:cNvSpPr>
            <p:nvPr/>
          </p:nvSpPr>
          <p:spPr bwMode="auto">
            <a:xfrm>
              <a:off x="368" y="3719"/>
              <a:ext cx="25" cy="29"/>
            </a:xfrm>
            <a:custGeom>
              <a:avLst/>
              <a:gdLst>
                <a:gd name="T0" fmla="*/ 0 w 25"/>
                <a:gd name="T1" fmla="*/ 0 h 29"/>
                <a:gd name="T2" fmla="*/ 14 w 25"/>
                <a:gd name="T3" fmla="*/ 28 h 29"/>
                <a:gd name="T4" fmla="*/ 24 w 25"/>
                <a:gd name="T5" fmla="*/ 21 h 29"/>
                <a:gd name="T6" fmla="*/ 0 w 25"/>
                <a:gd name="T7" fmla="*/ 0 h 29"/>
                <a:gd name="T8" fmla="*/ 0 60000 65536"/>
                <a:gd name="T9" fmla="*/ 0 60000 65536"/>
                <a:gd name="T10" fmla="*/ 0 60000 65536"/>
                <a:gd name="T11" fmla="*/ 0 60000 65536"/>
                <a:gd name="T12" fmla="*/ 0 w 25"/>
                <a:gd name="T13" fmla="*/ 0 h 29"/>
                <a:gd name="T14" fmla="*/ 25 w 25"/>
                <a:gd name="T15" fmla="*/ 29 h 29"/>
              </a:gdLst>
              <a:ahLst/>
              <a:cxnLst>
                <a:cxn ang="T8">
                  <a:pos x="T0" y="T1"/>
                </a:cxn>
                <a:cxn ang="T9">
                  <a:pos x="T2" y="T3"/>
                </a:cxn>
                <a:cxn ang="T10">
                  <a:pos x="T4" y="T5"/>
                </a:cxn>
                <a:cxn ang="T11">
                  <a:pos x="T6" y="T7"/>
                </a:cxn>
              </a:cxnLst>
              <a:rect l="T12" t="T13" r="T14" b="T15"/>
              <a:pathLst>
                <a:path w="25" h="29">
                  <a:moveTo>
                    <a:pt x="0" y="0"/>
                  </a:moveTo>
                  <a:lnTo>
                    <a:pt x="14" y="28"/>
                  </a:lnTo>
                  <a:lnTo>
                    <a:pt x="24" y="21"/>
                  </a:lnTo>
                  <a:lnTo>
                    <a:pt x="0" y="0"/>
                  </a:lnTo>
                </a:path>
              </a:pathLst>
            </a:custGeom>
            <a:solidFill>
              <a:srgbClr val="FFFFFF"/>
            </a:solidFill>
            <a:ln w="9525" cap="rnd">
              <a:noFill/>
              <a:round/>
              <a:headEnd/>
              <a:tailEnd/>
            </a:ln>
          </p:spPr>
          <p:txBody>
            <a:bodyPr/>
            <a:lstStyle/>
            <a:p>
              <a:endParaRPr lang="zh-CN" altLang="en-US"/>
            </a:p>
          </p:txBody>
        </p:sp>
        <p:sp>
          <p:nvSpPr>
            <p:cNvPr id="67599" name="Freeform 15"/>
            <p:cNvSpPr>
              <a:spLocks/>
            </p:cNvSpPr>
            <p:nvPr/>
          </p:nvSpPr>
          <p:spPr bwMode="auto">
            <a:xfrm>
              <a:off x="432" y="3721"/>
              <a:ext cx="29" cy="30"/>
            </a:xfrm>
            <a:custGeom>
              <a:avLst/>
              <a:gdLst>
                <a:gd name="T0" fmla="*/ 28 w 29"/>
                <a:gd name="T1" fmla="*/ 0 h 30"/>
                <a:gd name="T2" fmla="*/ 11 w 29"/>
                <a:gd name="T3" fmla="*/ 29 h 30"/>
                <a:gd name="T4" fmla="*/ 0 w 29"/>
                <a:gd name="T5" fmla="*/ 21 h 30"/>
                <a:gd name="T6" fmla="*/ 28 w 29"/>
                <a:gd name="T7" fmla="*/ 0 h 30"/>
                <a:gd name="T8" fmla="*/ 0 60000 65536"/>
                <a:gd name="T9" fmla="*/ 0 60000 65536"/>
                <a:gd name="T10" fmla="*/ 0 60000 65536"/>
                <a:gd name="T11" fmla="*/ 0 60000 65536"/>
                <a:gd name="T12" fmla="*/ 0 w 29"/>
                <a:gd name="T13" fmla="*/ 0 h 30"/>
                <a:gd name="T14" fmla="*/ 29 w 29"/>
                <a:gd name="T15" fmla="*/ 30 h 30"/>
              </a:gdLst>
              <a:ahLst/>
              <a:cxnLst>
                <a:cxn ang="T8">
                  <a:pos x="T0" y="T1"/>
                </a:cxn>
                <a:cxn ang="T9">
                  <a:pos x="T2" y="T3"/>
                </a:cxn>
                <a:cxn ang="T10">
                  <a:pos x="T4" y="T5"/>
                </a:cxn>
                <a:cxn ang="T11">
                  <a:pos x="T6" y="T7"/>
                </a:cxn>
              </a:cxnLst>
              <a:rect l="T12" t="T13" r="T14" b="T15"/>
              <a:pathLst>
                <a:path w="29" h="30">
                  <a:moveTo>
                    <a:pt x="28" y="0"/>
                  </a:moveTo>
                  <a:lnTo>
                    <a:pt x="11" y="29"/>
                  </a:lnTo>
                  <a:lnTo>
                    <a:pt x="0" y="21"/>
                  </a:lnTo>
                  <a:lnTo>
                    <a:pt x="28" y="0"/>
                  </a:lnTo>
                </a:path>
              </a:pathLst>
            </a:custGeom>
            <a:solidFill>
              <a:srgbClr val="FFFFFF"/>
            </a:solidFill>
            <a:ln w="9525" cap="rnd">
              <a:noFill/>
              <a:round/>
              <a:headEnd/>
              <a:tailEnd/>
            </a:ln>
          </p:spPr>
          <p:txBody>
            <a:bodyPr/>
            <a:lstStyle/>
            <a:p>
              <a:endParaRPr lang="zh-CN" altLang="en-US"/>
            </a:p>
          </p:txBody>
        </p:sp>
        <p:sp>
          <p:nvSpPr>
            <p:cNvPr id="67600" name="Freeform 16"/>
            <p:cNvSpPr>
              <a:spLocks/>
            </p:cNvSpPr>
            <p:nvPr/>
          </p:nvSpPr>
          <p:spPr bwMode="auto">
            <a:xfrm>
              <a:off x="407" y="3710"/>
              <a:ext cx="18" cy="31"/>
            </a:xfrm>
            <a:custGeom>
              <a:avLst/>
              <a:gdLst>
                <a:gd name="T0" fmla="*/ 7 w 18"/>
                <a:gd name="T1" fmla="*/ 0 h 31"/>
                <a:gd name="T2" fmla="*/ 0 w 18"/>
                <a:gd name="T3" fmla="*/ 30 h 31"/>
                <a:gd name="T4" fmla="*/ 17 w 18"/>
                <a:gd name="T5" fmla="*/ 29 h 31"/>
                <a:gd name="T6" fmla="*/ 7 w 18"/>
                <a:gd name="T7" fmla="*/ 0 h 31"/>
                <a:gd name="T8" fmla="*/ 0 60000 65536"/>
                <a:gd name="T9" fmla="*/ 0 60000 65536"/>
                <a:gd name="T10" fmla="*/ 0 60000 65536"/>
                <a:gd name="T11" fmla="*/ 0 60000 65536"/>
                <a:gd name="T12" fmla="*/ 0 w 18"/>
                <a:gd name="T13" fmla="*/ 0 h 31"/>
                <a:gd name="T14" fmla="*/ 18 w 18"/>
                <a:gd name="T15" fmla="*/ 31 h 31"/>
              </a:gdLst>
              <a:ahLst/>
              <a:cxnLst>
                <a:cxn ang="T8">
                  <a:pos x="T0" y="T1"/>
                </a:cxn>
                <a:cxn ang="T9">
                  <a:pos x="T2" y="T3"/>
                </a:cxn>
                <a:cxn ang="T10">
                  <a:pos x="T4" y="T5"/>
                </a:cxn>
                <a:cxn ang="T11">
                  <a:pos x="T6" y="T7"/>
                </a:cxn>
              </a:cxnLst>
              <a:rect l="T12" t="T13" r="T14" b="T15"/>
              <a:pathLst>
                <a:path w="18" h="31">
                  <a:moveTo>
                    <a:pt x="7" y="0"/>
                  </a:moveTo>
                  <a:lnTo>
                    <a:pt x="0" y="30"/>
                  </a:lnTo>
                  <a:lnTo>
                    <a:pt x="17" y="29"/>
                  </a:lnTo>
                  <a:lnTo>
                    <a:pt x="7" y="0"/>
                  </a:lnTo>
                </a:path>
              </a:pathLst>
            </a:custGeom>
            <a:solidFill>
              <a:srgbClr val="FFFFFF"/>
            </a:solidFill>
            <a:ln w="9525" cap="rnd">
              <a:noFill/>
              <a:round/>
              <a:headEnd/>
              <a:tailEnd/>
            </a:ln>
          </p:spPr>
          <p:txBody>
            <a:bodyPr/>
            <a:lstStyle/>
            <a:p>
              <a:endParaRPr lang="zh-CN" altLang="en-US"/>
            </a:p>
          </p:txBody>
        </p:sp>
        <p:sp>
          <p:nvSpPr>
            <p:cNvPr id="67601" name="Freeform 17"/>
            <p:cNvSpPr>
              <a:spLocks/>
            </p:cNvSpPr>
            <p:nvPr/>
          </p:nvSpPr>
          <p:spPr bwMode="auto">
            <a:xfrm>
              <a:off x="381" y="3755"/>
              <a:ext cx="68" cy="115"/>
            </a:xfrm>
            <a:custGeom>
              <a:avLst/>
              <a:gdLst>
                <a:gd name="T0" fmla="*/ 22 w 68"/>
                <a:gd name="T1" fmla="*/ 114 h 115"/>
                <a:gd name="T2" fmla="*/ 23 w 68"/>
                <a:gd name="T3" fmla="*/ 94 h 115"/>
                <a:gd name="T4" fmla="*/ 21 w 68"/>
                <a:gd name="T5" fmla="*/ 91 h 115"/>
                <a:gd name="T6" fmla="*/ 15 w 68"/>
                <a:gd name="T7" fmla="*/ 83 h 115"/>
                <a:gd name="T8" fmla="*/ 9 w 68"/>
                <a:gd name="T9" fmla="*/ 72 h 115"/>
                <a:gd name="T10" fmla="*/ 4 w 68"/>
                <a:gd name="T11" fmla="*/ 58 h 115"/>
                <a:gd name="T12" fmla="*/ 0 w 68"/>
                <a:gd name="T13" fmla="*/ 42 h 115"/>
                <a:gd name="T14" fmla="*/ 1 w 68"/>
                <a:gd name="T15" fmla="*/ 27 h 115"/>
                <a:gd name="T16" fmla="*/ 8 w 68"/>
                <a:gd name="T17" fmla="*/ 12 h 115"/>
                <a:gd name="T18" fmla="*/ 23 w 68"/>
                <a:gd name="T19" fmla="*/ 0 h 115"/>
                <a:gd name="T20" fmla="*/ 43 w 68"/>
                <a:gd name="T21" fmla="*/ 0 h 115"/>
                <a:gd name="T22" fmla="*/ 46 w 68"/>
                <a:gd name="T23" fmla="*/ 1 h 115"/>
                <a:gd name="T24" fmla="*/ 51 w 68"/>
                <a:gd name="T25" fmla="*/ 5 h 115"/>
                <a:gd name="T26" fmla="*/ 57 w 68"/>
                <a:gd name="T27" fmla="*/ 11 h 115"/>
                <a:gd name="T28" fmla="*/ 63 w 68"/>
                <a:gd name="T29" fmla="*/ 20 h 115"/>
                <a:gd name="T30" fmla="*/ 67 w 68"/>
                <a:gd name="T31" fmla="*/ 32 h 115"/>
                <a:gd name="T32" fmla="*/ 66 w 68"/>
                <a:gd name="T33" fmla="*/ 48 h 115"/>
                <a:gd name="T34" fmla="*/ 59 w 68"/>
                <a:gd name="T35" fmla="*/ 68 h 115"/>
                <a:gd name="T36" fmla="*/ 43 w 68"/>
                <a:gd name="T37" fmla="*/ 91 h 115"/>
                <a:gd name="T38" fmla="*/ 43 w 68"/>
                <a:gd name="T39" fmla="*/ 114 h 115"/>
                <a:gd name="T40" fmla="*/ 22 w 68"/>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115"/>
                <a:gd name="T65" fmla="*/ 68 w 68"/>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p:spPr>
          <p:txBody>
            <a:bodyPr/>
            <a:lstStyle/>
            <a:p>
              <a:endParaRPr lang="zh-CN" altLang="en-US"/>
            </a:p>
          </p:txBody>
        </p:sp>
        <p:sp>
          <p:nvSpPr>
            <p:cNvPr id="67602" name="Freeform 18"/>
            <p:cNvSpPr>
              <a:spLocks/>
            </p:cNvSpPr>
            <p:nvPr/>
          </p:nvSpPr>
          <p:spPr bwMode="auto">
            <a:xfrm>
              <a:off x="409" y="3776"/>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8"/>
                <a:gd name="T59" fmla="*/ 17 w 17"/>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zh-CN" altLang="en-US"/>
            </a:p>
          </p:txBody>
        </p:sp>
      </p:gr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95300" y="157163"/>
            <a:ext cx="5862638" cy="4397375"/>
          </a:xfrm>
          <a:ln cap="flat"/>
        </p:spPr>
      </p:sp>
      <p:sp>
        <p:nvSpPr>
          <p:cNvPr id="68611" name="Rectangle 3"/>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4000"/>
              </a:spcAft>
              <a:tabLst>
                <a:tab pos="452438" algn="l"/>
              </a:tabLst>
            </a:pPr>
            <a:r>
              <a:rPr lang="en-US" altLang="zh-CN"/>
              <a:t>Nested Blocks</a:t>
            </a:r>
            <a:endParaRPr lang="en-US" altLang="zh-CN">
              <a:latin typeface="Helvetica" charset="0"/>
            </a:endParaRPr>
          </a:p>
          <a:p>
            <a:pPr marL="114300" lvl="1" defTabSz="396875">
              <a:spcAft>
                <a:spcPct val="24000"/>
              </a:spcAft>
              <a:tabLst>
                <a:tab pos="452438" algn="l"/>
              </a:tabLst>
            </a:pPr>
            <a:r>
              <a:rPr lang="en-US" altLang="zh-CN"/>
              <a:t>One of the advantages that PL/SQL has over SQL is the ability to nest statements. You can nest blocks wherever an executable statement is allowed, thus making the nested block a statement. Therefore you can break down the executable part of a block into smaller blocks. The exception section can also contain nested blocks.</a:t>
            </a:r>
          </a:p>
          <a:p>
            <a:pPr defTabSz="396875">
              <a:tabLst>
                <a:tab pos="452438" algn="l"/>
              </a:tabLst>
            </a:pPr>
            <a:r>
              <a:rPr lang="en-US" altLang="zh-CN"/>
              <a:t>Variable Scope</a:t>
            </a:r>
          </a:p>
          <a:p>
            <a:pPr marL="114300" lvl="1" defTabSz="396875">
              <a:spcAft>
                <a:spcPct val="24000"/>
              </a:spcAft>
              <a:tabLst>
                <a:tab pos="452438" algn="l"/>
              </a:tabLst>
            </a:pPr>
            <a:r>
              <a:rPr lang="en-US" altLang="zh-CN"/>
              <a:t>The scope of an object is the region of the program that can refer to the object. You can reference the declared variable within the executable section.</a:t>
            </a:r>
          </a:p>
          <a:p>
            <a:pPr defTabSz="396875">
              <a:tabLst>
                <a:tab pos="452438" algn="l"/>
              </a:tabLst>
            </a:pPr>
            <a:endParaRPr lang="zh-CN" altLang="en-US" b="0">
              <a:latin typeface="Times New Roman" pitchFamily="18" charset="0"/>
            </a:endParaRPr>
          </a:p>
          <a:p>
            <a:pPr defTabSz="396875">
              <a:tabLst>
                <a:tab pos="452438" algn="l"/>
              </a:tabLst>
            </a:pPr>
            <a:r>
              <a:rPr lang="en-US" altLang="zh-CN"/>
              <a:t>Identifiers</a:t>
            </a:r>
          </a:p>
          <a:p>
            <a:pPr marL="114300" lvl="1" defTabSz="396875">
              <a:tabLst>
                <a:tab pos="452438" algn="l"/>
              </a:tabLst>
            </a:pPr>
            <a:r>
              <a:rPr lang="en-US" altLang="zh-CN"/>
              <a:t>An identifier is visible in the block in which it is declared and in all nested subblocks, procedures, and functions. If the block does not find the identifier declared locally, it looks </a:t>
            </a:r>
            <a:r>
              <a:rPr lang="en-US" altLang="zh-CN" i="1"/>
              <a:t>up</a:t>
            </a:r>
            <a:r>
              <a:rPr lang="en-US" altLang="zh-CN"/>
              <a:t> to the declarative section of the enclosing (or parent) blocks. The block never looks </a:t>
            </a:r>
            <a:r>
              <a:rPr lang="en-US" altLang="zh-CN" i="1"/>
              <a:t>down</a:t>
            </a:r>
            <a:r>
              <a:rPr lang="en-US" altLang="zh-CN"/>
              <a:t> to enclosed (or child) blocks or sideways to sibling blocks.</a:t>
            </a:r>
          </a:p>
          <a:p>
            <a:pPr marL="114300" lvl="1" defTabSz="396875">
              <a:spcAft>
                <a:spcPct val="24000"/>
              </a:spcAft>
              <a:tabLst>
                <a:tab pos="452438" algn="l"/>
              </a:tabLst>
            </a:pPr>
            <a:r>
              <a:rPr lang="en-US" altLang="zh-CN"/>
              <a:t>Scope applies to all declared objects, including variables, cursors, user-defined exceptions, and constants.</a:t>
            </a:r>
          </a:p>
          <a:p>
            <a:pPr marL="114300" lvl="1" defTabSz="396875">
              <a:tabLst>
                <a:tab pos="452438" algn="l"/>
              </a:tabLst>
            </a:pPr>
            <a:r>
              <a:rPr lang="en-US" altLang="zh-CN" b="1"/>
              <a:t>Note: </a:t>
            </a:r>
            <a:r>
              <a:rPr lang="en-US" altLang="zh-CN"/>
              <a:t>Qualify an identifier by using the block label prefix. </a:t>
            </a:r>
          </a:p>
          <a:p>
            <a:pPr marL="114300" lvl="1" defTabSz="396875">
              <a:tabLst>
                <a:tab pos="452438" algn="l"/>
              </a:tabLst>
            </a:pPr>
            <a:r>
              <a:rPr lang="en-US" altLang="zh-CN"/>
              <a:t>For more information on block labels, see </a:t>
            </a:r>
            <a:r>
              <a:rPr lang="en-US" altLang="zh-CN" i="1"/>
              <a:t>PL/SQL User’s Guide and Reference, Release 8, </a:t>
            </a:r>
            <a:r>
              <a:rPr lang="en-US" altLang="zh-CN"/>
              <a:t>“Fundamentals.”</a:t>
            </a:r>
            <a:endParaRPr lang="en-US" altLang="zh-CN" i="1"/>
          </a:p>
          <a:p>
            <a:pPr defTabSz="396875">
              <a:lnSpc>
                <a:spcPct val="80000"/>
              </a:lnSpc>
              <a:tabLst>
                <a:tab pos="452438" algn="l"/>
              </a:tabLst>
            </a:pPr>
            <a:r>
              <a:rPr lang="en-US" altLang="zh-CN">
                <a:solidFill>
                  <a:schemeClr val="accent2"/>
                </a:solidFill>
              </a:rPr>
              <a:t>Class Management Note</a:t>
            </a:r>
          </a:p>
          <a:p>
            <a:pPr marL="114300" lvl="1" defTabSz="396875">
              <a:lnSpc>
                <a:spcPct val="80000"/>
              </a:lnSpc>
              <a:tabLst>
                <a:tab pos="452438" algn="l"/>
              </a:tabLst>
            </a:pPr>
            <a:r>
              <a:rPr lang="en-US" altLang="zh-CN">
                <a:solidFill>
                  <a:schemeClr val="accent2"/>
                </a:solidFill>
              </a:rPr>
              <a:t>The qualifier can be the label of an enclosing block, as the following example shows.</a:t>
            </a:r>
          </a:p>
          <a:p>
            <a:pPr marL="114300" lvl="1" defTabSz="396875">
              <a:lnSpc>
                <a:spcPct val="80000"/>
              </a:lnSpc>
              <a:tabLst>
                <a:tab pos="452438" algn="l"/>
              </a:tabLst>
            </a:pPr>
            <a:r>
              <a:rPr lang="zh-CN" altLang="en-US">
                <a:solidFill>
                  <a:schemeClr val="accent2"/>
                </a:solidFill>
                <a:latin typeface="Courier New" pitchFamily="49" charset="0"/>
              </a:rPr>
              <a:t>&lt;&lt;</a:t>
            </a:r>
            <a:r>
              <a:rPr lang="en-US" altLang="zh-CN">
                <a:solidFill>
                  <a:schemeClr val="accent2"/>
                </a:solidFill>
                <a:latin typeface="Courier New" pitchFamily="49" charset="0"/>
              </a:rPr>
              <a:t>outer&gt;&gt;</a:t>
            </a:r>
          </a:p>
          <a:p>
            <a:pPr marL="114300" lvl="1" defTabSz="396875">
              <a:lnSpc>
                <a:spcPct val="80000"/>
              </a:lnSpc>
              <a:tabLst>
                <a:tab pos="452438" algn="l"/>
              </a:tabLst>
            </a:pPr>
            <a:r>
              <a:rPr lang="en-US" altLang="zh-CN">
                <a:solidFill>
                  <a:schemeClr val="accent2"/>
                </a:solidFill>
                <a:latin typeface="Courier New" pitchFamily="49" charset="0"/>
              </a:rPr>
              <a:t>DECLARE</a:t>
            </a:r>
          </a:p>
          <a:p>
            <a:pPr marL="114300" lvl="1" defTabSz="396875">
              <a:lnSpc>
                <a:spcPct val="80000"/>
              </a:lnSpc>
              <a:tabLst>
                <a:tab pos="452438" algn="l"/>
              </a:tabLst>
            </a:pPr>
            <a:r>
              <a:rPr lang="en-US" altLang="zh-CN">
                <a:solidFill>
                  <a:schemeClr val="accent2"/>
                </a:solidFill>
                <a:latin typeface="Courier New" pitchFamily="49" charset="0"/>
              </a:rPr>
              <a:t>   birthdate DATE;</a:t>
            </a:r>
          </a:p>
          <a:p>
            <a:pPr marL="114300" lvl="1" defTabSz="396875">
              <a:lnSpc>
                <a:spcPct val="80000"/>
              </a:lnSpc>
              <a:tabLst>
                <a:tab pos="452438" algn="l"/>
              </a:tabLst>
            </a:pPr>
            <a:r>
              <a:rPr lang="en-US" altLang="zh-CN">
                <a:solidFill>
                  <a:schemeClr val="accent2"/>
                </a:solidFill>
                <a:latin typeface="Courier New" pitchFamily="49" charset="0"/>
              </a:rPr>
              <a:t>BEGIN</a:t>
            </a:r>
          </a:p>
          <a:p>
            <a:pPr marL="114300" lvl="1" defTabSz="396875">
              <a:lnSpc>
                <a:spcPct val="80000"/>
              </a:lnSpc>
              <a:tabLst>
                <a:tab pos="452438" algn="l"/>
              </a:tabLst>
            </a:pPr>
            <a:r>
              <a:rPr lang="en-US" altLang="zh-CN">
                <a:solidFill>
                  <a:schemeClr val="accent2"/>
                </a:solidFill>
                <a:latin typeface="Courier New" pitchFamily="49" charset="0"/>
              </a:rPr>
              <a:t>   DECLARE</a:t>
            </a:r>
          </a:p>
          <a:p>
            <a:pPr marL="114300" lvl="1" defTabSz="396875">
              <a:lnSpc>
                <a:spcPct val="80000"/>
              </a:lnSpc>
              <a:tabLst>
                <a:tab pos="452438" algn="l"/>
              </a:tabLst>
            </a:pPr>
            <a:r>
              <a:rPr lang="en-US" altLang="zh-CN">
                <a:solidFill>
                  <a:schemeClr val="accent2"/>
                </a:solidFill>
                <a:latin typeface="Courier New" pitchFamily="49" charset="0"/>
              </a:rPr>
              <a:t>      birthdate DATE;</a:t>
            </a:r>
          </a:p>
          <a:p>
            <a:pPr marL="114300" lvl="1" defTabSz="396875">
              <a:lnSpc>
                <a:spcPct val="80000"/>
              </a:lnSpc>
              <a:tabLst>
                <a:tab pos="452438" algn="l"/>
              </a:tabLst>
            </a:pPr>
            <a:r>
              <a:rPr lang="en-US" altLang="zh-CN">
                <a:solidFill>
                  <a:schemeClr val="accent2"/>
                </a:solidFill>
                <a:latin typeface="Courier New" pitchFamily="49" charset="0"/>
              </a:rPr>
              <a:t>   BEGIN</a:t>
            </a:r>
          </a:p>
          <a:p>
            <a:pPr marL="114300" lvl="1" defTabSz="396875">
              <a:lnSpc>
                <a:spcPct val="80000"/>
              </a:lnSpc>
              <a:tabLst>
                <a:tab pos="452438" algn="l"/>
              </a:tabLst>
            </a:pPr>
            <a:r>
              <a:rPr lang="en-US" altLang="zh-CN">
                <a:solidFill>
                  <a:schemeClr val="accent2"/>
                </a:solidFill>
                <a:latin typeface="Courier New" pitchFamily="49" charset="0"/>
              </a:rPr>
              <a:t>      ...</a:t>
            </a:r>
          </a:p>
          <a:p>
            <a:pPr marL="114300" lvl="1" defTabSz="396875">
              <a:lnSpc>
                <a:spcPct val="80000"/>
              </a:lnSpc>
              <a:tabLst>
                <a:tab pos="452438" algn="l"/>
              </a:tabLst>
            </a:pPr>
            <a:r>
              <a:rPr lang="en-US" altLang="zh-CN">
                <a:solidFill>
                  <a:schemeClr val="accent2"/>
                </a:solidFill>
                <a:latin typeface="Courier New" pitchFamily="49" charset="0"/>
              </a:rPr>
              <a:t>      IF birthdate = outer.birthdate THEN ...</a:t>
            </a:r>
          </a:p>
          <a:p>
            <a:pPr defTabSz="396875">
              <a:tabLst>
                <a:tab pos="452438" algn="l"/>
              </a:tabLst>
            </a:pPr>
            <a:endParaRPr lang="zh-CN" altLang="en-US" b="0">
              <a:latin typeface="Times New Roman" pitchFamily="18" charset="0"/>
            </a:endParaRPr>
          </a:p>
          <a:p>
            <a:pPr defTabSz="396875">
              <a:tabLst>
                <a:tab pos="452438" algn="l"/>
              </a:tabLst>
            </a:pPr>
            <a:r>
              <a:rPr lang="en-US" altLang="zh-CN"/>
              <a:t>Nested Blocks and Variable Scope</a:t>
            </a:r>
          </a:p>
          <a:p>
            <a:pPr marL="114300" lvl="1" defTabSz="396875">
              <a:lnSpc>
                <a:spcPct val="90000"/>
              </a:lnSpc>
              <a:tabLst>
                <a:tab pos="452438" algn="l"/>
              </a:tabLst>
            </a:pPr>
            <a:r>
              <a:rPr lang="en-US" altLang="zh-CN"/>
              <a:t>In the nested block shown in the slide, the variable named</a:t>
            </a:r>
            <a:r>
              <a:rPr lang="en-US" altLang="zh-CN" i="1"/>
              <a:t> y </a:t>
            </a:r>
            <a:r>
              <a:rPr lang="en-US" altLang="zh-CN"/>
              <a:t>can reference the variable named </a:t>
            </a:r>
            <a:r>
              <a:rPr lang="en-US" altLang="zh-CN" i="1"/>
              <a:t>x</a:t>
            </a:r>
            <a:r>
              <a:rPr lang="en-US" altLang="zh-CN"/>
              <a:t>. Variable </a:t>
            </a:r>
            <a:r>
              <a:rPr lang="en-US" altLang="zh-CN" i="1"/>
              <a:t>x, </a:t>
            </a:r>
            <a:r>
              <a:rPr lang="en-US" altLang="zh-CN"/>
              <a:t>however, cannot reference variable </a:t>
            </a:r>
            <a:r>
              <a:rPr lang="en-US" altLang="zh-CN" i="1"/>
              <a:t>y. </a:t>
            </a:r>
            <a:r>
              <a:rPr lang="en-US" altLang="zh-CN"/>
              <a:t>Had the variable named </a:t>
            </a:r>
            <a:r>
              <a:rPr lang="en-US" altLang="zh-CN" i="1"/>
              <a:t>y </a:t>
            </a:r>
            <a:r>
              <a:rPr lang="en-US" altLang="zh-CN"/>
              <a:t>in the nested block been given the same name as the variable named </a:t>
            </a:r>
            <a:r>
              <a:rPr lang="en-US" altLang="zh-CN" i="1"/>
              <a:t>x</a:t>
            </a:r>
            <a:r>
              <a:rPr lang="en-US" altLang="zh-CN"/>
              <a:t> in the outer block it’s value is valid only for the duration of the nested block. </a:t>
            </a:r>
          </a:p>
          <a:p>
            <a:pPr defTabSz="396875">
              <a:lnSpc>
                <a:spcPct val="90000"/>
              </a:lnSpc>
              <a:tabLst>
                <a:tab pos="452438" algn="l"/>
              </a:tabLst>
            </a:pPr>
            <a:r>
              <a:rPr lang="en-US" altLang="zh-CN"/>
              <a:t>Scope</a:t>
            </a:r>
          </a:p>
          <a:p>
            <a:pPr marL="114300" lvl="1" defTabSz="396875">
              <a:lnSpc>
                <a:spcPct val="90000"/>
              </a:lnSpc>
              <a:tabLst>
                <a:tab pos="452438" algn="l"/>
              </a:tabLst>
            </a:pPr>
            <a:r>
              <a:rPr lang="en-US" altLang="zh-CN"/>
              <a:t>The scope of an identifier is that region of a program unit (block, subprogram, or package) from which you can reference the identifier.</a:t>
            </a:r>
          </a:p>
          <a:p>
            <a:pPr defTabSz="396875">
              <a:lnSpc>
                <a:spcPct val="90000"/>
              </a:lnSpc>
              <a:tabLst>
                <a:tab pos="452438" algn="l"/>
              </a:tabLst>
            </a:pPr>
            <a:r>
              <a:rPr lang="en-US" altLang="zh-CN"/>
              <a:t>Visibility</a:t>
            </a:r>
          </a:p>
          <a:p>
            <a:pPr marL="114300" lvl="1" defTabSz="396875">
              <a:lnSpc>
                <a:spcPct val="90000"/>
              </a:lnSpc>
              <a:tabLst>
                <a:tab pos="452438" algn="l"/>
              </a:tabLst>
            </a:pPr>
            <a:r>
              <a:rPr lang="en-US" altLang="zh-CN"/>
              <a:t>An identifier is visible only in the regions from which you can reference the identifier using an unqualified name.</a:t>
            </a:r>
          </a:p>
          <a:p>
            <a:pPr defTabSz="396875">
              <a:tabLst>
                <a:tab pos="452438" algn="l"/>
              </a:tabLst>
            </a:pPr>
            <a:endParaRPr lang="zh-CN" altLang="en-US" b="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83025" y="-1588"/>
            <a:ext cx="2978150" cy="458788"/>
          </a:xfrm>
          <a:prstGeom prst="rect">
            <a:avLst/>
          </a:prstGeom>
          <a:noFill/>
          <a:ln w="9525">
            <a:noFill/>
            <a:miter lim="800000"/>
            <a:headEnd/>
            <a:tailEnd/>
          </a:ln>
        </p:spPr>
        <p:txBody>
          <a:bodyPr wrap="none" anchor="ctr"/>
          <a:lstStyle/>
          <a:p>
            <a:endParaRPr lang="zh-CN" altLang="en-US"/>
          </a:p>
        </p:txBody>
      </p:sp>
      <p:sp>
        <p:nvSpPr>
          <p:cNvPr id="69635" name="Rectangle 3"/>
          <p:cNvSpPr>
            <a:spLocks noChangeArrowheads="1"/>
          </p:cNvSpPr>
          <p:nvPr/>
        </p:nvSpPr>
        <p:spPr bwMode="auto">
          <a:xfrm>
            <a:off x="-4763" y="-1588"/>
            <a:ext cx="2974976" cy="458788"/>
          </a:xfrm>
          <a:prstGeom prst="rect">
            <a:avLst/>
          </a:prstGeom>
          <a:noFill/>
          <a:ln w="9525">
            <a:noFill/>
            <a:miter lim="800000"/>
            <a:headEnd/>
            <a:tailEnd/>
          </a:ln>
        </p:spPr>
        <p:txBody>
          <a:bodyPr wrap="none" anchor="ctr"/>
          <a:lstStyle/>
          <a:p>
            <a:endParaRPr lang="zh-CN" altLang="en-US"/>
          </a:p>
        </p:txBody>
      </p:sp>
      <p:sp>
        <p:nvSpPr>
          <p:cNvPr id="69636"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r>
              <a:rPr lang="en-US" altLang="zh-CN"/>
              <a:t>Scalar Datatypes</a:t>
            </a:r>
          </a:p>
          <a:p>
            <a:pPr marL="114300" lvl="1" defTabSz="400050">
              <a:spcAft>
                <a:spcPct val="30000"/>
              </a:spcAft>
              <a:tabLst>
                <a:tab pos="457200" algn="l"/>
              </a:tabLst>
            </a:pPr>
            <a:r>
              <a:rPr lang="en-US" altLang="zh-CN"/>
              <a:t>A scalar datatype holds a single value and has no internal components. Scalar datatypes can be classified into four categories: number, character, date, and Boolean. Character and number datatypes have subtypes that associate a base type to a constraint. For example, INTEGER and POSITIVE are subtypes of the NUMBER base type.</a:t>
            </a:r>
          </a:p>
          <a:p>
            <a:pPr marL="114300" lvl="1" defTabSz="400050">
              <a:spcAft>
                <a:spcPct val="30000"/>
              </a:spcAft>
              <a:tabLst>
                <a:tab pos="457200" algn="l"/>
              </a:tabLst>
            </a:pPr>
            <a:r>
              <a:rPr lang="en-US" altLang="zh-CN"/>
              <a:t>For more information and the complete list of scalar datatypes, see					 </a:t>
            </a:r>
            <a:r>
              <a:rPr lang="en-US" altLang="zh-CN" i="1"/>
              <a:t>PL/SQL User’s Guide and Reference, Release 8,</a:t>
            </a:r>
            <a:r>
              <a:rPr lang="en-US" altLang="zh-CN"/>
              <a:t> “Fundamentals.”</a:t>
            </a:r>
          </a:p>
          <a:p>
            <a:pPr marL="114300" lvl="1" defTabSz="400050">
              <a:spcAft>
                <a:spcPct val="30000"/>
              </a:spcAft>
              <a:tabLst>
                <a:tab pos="457200" algn="l"/>
              </a:tabLst>
            </a:pPr>
            <a:endParaRPr lang="zh-CN" altLang="en-US"/>
          </a:p>
          <a:p>
            <a:pPr marL="114300" lvl="1" defTabSz="400050">
              <a:spcAft>
                <a:spcPct val="30000"/>
              </a:spcAft>
              <a:tabLst>
                <a:tab pos="457200" algn="l"/>
              </a:tabLst>
            </a:pPr>
            <a:endParaRPr lang="zh-CN" altLang="en-US"/>
          </a:p>
          <a:p>
            <a:pPr marL="114300" lvl="1" defTabSz="400050">
              <a:spcAft>
                <a:spcPct val="30000"/>
              </a:spcAft>
              <a:tabLst>
                <a:tab pos="457200" algn="l"/>
              </a:tabLst>
            </a:pPr>
            <a:endParaRPr lang="zh-CN" altLang="en-US"/>
          </a:p>
          <a:p>
            <a:pPr marL="114300" lvl="1" defTabSz="400050">
              <a:spcAft>
                <a:spcPct val="30000"/>
              </a:spcAft>
              <a:tabLst>
                <a:tab pos="457200" algn="l"/>
              </a:tabLst>
            </a:pPr>
            <a:endParaRPr lang="zh-CN" altLang="en-US"/>
          </a:p>
          <a:p>
            <a:pPr marL="114300" lvl="1" defTabSz="400050">
              <a:spcAft>
                <a:spcPct val="30000"/>
              </a:spcAft>
              <a:tabLst>
                <a:tab pos="457200" algn="l"/>
              </a:tabLst>
            </a:pPr>
            <a:endParaRPr lang="zh-CN" altLang="en-US"/>
          </a:p>
          <a:p>
            <a:pPr marL="114300" lvl="1" defTabSz="400050">
              <a:spcAft>
                <a:spcPct val="30000"/>
              </a:spcAft>
              <a:tabLst>
                <a:tab pos="457200" algn="l"/>
              </a:tabLst>
            </a:pPr>
            <a:endParaRPr lang="zh-CN" altLang="en-US"/>
          </a:p>
          <a:p>
            <a:pPr defTabSz="400050">
              <a:tabLst>
                <a:tab pos="457200" algn="l"/>
              </a:tabLst>
            </a:pPr>
            <a:r>
              <a:rPr lang="en-US" altLang="zh-CN">
                <a:solidFill>
                  <a:schemeClr val="accent2"/>
                </a:solidFill>
              </a:rPr>
              <a:t>Class Management Note</a:t>
            </a:r>
          </a:p>
          <a:p>
            <a:pPr marL="114300" lvl="1" defTabSz="400050">
              <a:spcAft>
                <a:spcPct val="999000"/>
              </a:spcAft>
              <a:tabLst>
                <a:tab pos="457200" algn="l"/>
              </a:tabLst>
            </a:pPr>
            <a:r>
              <a:rPr lang="en-US" altLang="zh-CN">
                <a:solidFill>
                  <a:schemeClr val="accent2"/>
                </a:solidFill>
              </a:rPr>
              <a:t>Mention that the NUMBER, CHAR, and VARCHAR2 datatypes have subtypes. Additional base types are RAW and ROWID.</a:t>
            </a:r>
          </a:p>
        </p:txBody>
      </p:sp>
      <p:sp>
        <p:nvSpPr>
          <p:cNvPr id="69637" name="Rectangle 5"/>
          <p:cNvSpPr>
            <a:spLocks noGrp="1" noRot="1" noChangeAspect="1" noChangeArrowheads="1" noTextEdit="1"/>
          </p:cNvSpPr>
          <p:nvPr>
            <p:ph type="sldImg"/>
          </p:nvPr>
        </p:nvSpPr>
        <p:spPr>
          <a:xfrm>
            <a:off x="495300" y="157163"/>
            <a:ext cx="5862638" cy="4397375"/>
          </a:xfrm>
          <a:ln cap="flat"/>
        </p:spPr>
      </p:sp>
      <p:grpSp>
        <p:nvGrpSpPr>
          <p:cNvPr id="69638" name="Group 6"/>
          <p:cNvGrpSpPr>
            <a:grpSpLocks/>
          </p:cNvGrpSpPr>
          <p:nvPr/>
        </p:nvGrpSpPr>
        <p:grpSpPr bwMode="auto">
          <a:xfrm>
            <a:off x="211138" y="5824538"/>
            <a:ext cx="296862" cy="290512"/>
            <a:chOff x="132" y="3673"/>
            <a:chExt cx="186" cy="184"/>
          </a:xfrm>
        </p:grpSpPr>
        <p:sp>
          <p:nvSpPr>
            <p:cNvPr id="69639" name="Freeform 7"/>
            <p:cNvSpPr>
              <a:spLocks/>
            </p:cNvSpPr>
            <p:nvPr/>
          </p:nvSpPr>
          <p:spPr bwMode="auto">
            <a:xfrm>
              <a:off x="132" y="3673"/>
              <a:ext cx="178" cy="177"/>
            </a:xfrm>
            <a:custGeom>
              <a:avLst/>
              <a:gdLst>
                <a:gd name="T0" fmla="*/ 177 w 178"/>
                <a:gd name="T1" fmla="*/ 176 h 177"/>
                <a:gd name="T2" fmla="*/ 177 w 178"/>
                <a:gd name="T3" fmla="*/ 0 h 177"/>
                <a:gd name="T4" fmla="*/ 0 w 178"/>
                <a:gd name="T5" fmla="*/ 0 h 177"/>
                <a:gd name="T6" fmla="*/ 0 w 178"/>
                <a:gd name="T7" fmla="*/ 176 h 177"/>
                <a:gd name="T8" fmla="*/ 177 w 178"/>
                <a:gd name="T9" fmla="*/ 176 h 177"/>
                <a:gd name="T10" fmla="*/ 0 60000 65536"/>
                <a:gd name="T11" fmla="*/ 0 60000 65536"/>
                <a:gd name="T12" fmla="*/ 0 60000 65536"/>
                <a:gd name="T13" fmla="*/ 0 60000 65536"/>
                <a:gd name="T14" fmla="*/ 0 60000 65536"/>
                <a:gd name="T15" fmla="*/ 0 w 178"/>
                <a:gd name="T16" fmla="*/ 0 h 177"/>
                <a:gd name="T17" fmla="*/ 178 w 178"/>
                <a:gd name="T18" fmla="*/ 177 h 177"/>
              </a:gdLst>
              <a:ahLst/>
              <a:cxnLst>
                <a:cxn ang="T10">
                  <a:pos x="T0" y="T1"/>
                </a:cxn>
                <a:cxn ang="T11">
                  <a:pos x="T2" y="T3"/>
                </a:cxn>
                <a:cxn ang="T12">
                  <a:pos x="T4" y="T5"/>
                </a:cxn>
                <a:cxn ang="T13">
                  <a:pos x="T6" y="T7"/>
                </a:cxn>
                <a:cxn ang="T14">
                  <a:pos x="T8" y="T9"/>
                </a:cxn>
              </a:cxnLst>
              <a:rect l="T15" t="T16" r="T17" b="T18"/>
              <a:pathLst>
                <a:path w="178" h="177">
                  <a:moveTo>
                    <a:pt x="177" y="176"/>
                  </a:moveTo>
                  <a:lnTo>
                    <a:pt x="177" y="0"/>
                  </a:lnTo>
                  <a:lnTo>
                    <a:pt x="0" y="0"/>
                  </a:lnTo>
                  <a:lnTo>
                    <a:pt x="0" y="176"/>
                  </a:lnTo>
                  <a:lnTo>
                    <a:pt x="177" y="176"/>
                  </a:lnTo>
                </a:path>
              </a:pathLst>
            </a:custGeom>
            <a:solidFill>
              <a:srgbClr val="000000"/>
            </a:solidFill>
            <a:ln w="9525" cap="rnd">
              <a:noFill/>
              <a:round/>
              <a:headEnd/>
              <a:tailEnd/>
            </a:ln>
          </p:spPr>
          <p:txBody>
            <a:bodyPr/>
            <a:lstStyle/>
            <a:p>
              <a:endParaRPr lang="zh-CN" altLang="en-US"/>
            </a:p>
          </p:txBody>
        </p:sp>
        <p:sp>
          <p:nvSpPr>
            <p:cNvPr id="69640" name="Freeform 8"/>
            <p:cNvSpPr>
              <a:spLocks/>
            </p:cNvSpPr>
            <p:nvPr/>
          </p:nvSpPr>
          <p:spPr bwMode="auto">
            <a:xfrm>
              <a:off x="194" y="3741"/>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 name="T10" fmla="*/ 0 60000 65536"/>
                <a:gd name="T11" fmla="*/ 0 60000 65536"/>
                <a:gd name="T12" fmla="*/ 0 60000 65536"/>
                <a:gd name="T13" fmla="*/ 0 60000 65536"/>
                <a:gd name="T14" fmla="*/ 0 60000 65536"/>
                <a:gd name="T15" fmla="*/ 0 w 69"/>
                <a:gd name="T16" fmla="*/ 0 h 36"/>
                <a:gd name="T17" fmla="*/ 69 w 69"/>
                <a:gd name="T18" fmla="*/ 36 h 36"/>
              </a:gdLst>
              <a:ahLst/>
              <a:cxnLst>
                <a:cxn ang="T10">
                  <a:pos x="T0" y="T1"/>
                </a:cxn>
                <a:cxn ang="T11">
                  <a:pos x="T2" y="T3"/>
                </a:cxn>
                <a:cxn ang="T12">
                  <a:pos x="T4" y="T5"/>
                </a:cxn>
                <a:cxn ang="T13">
                  <a:pos x="T6" y="T7"/>
                </a:cxn>
                <a:cxn ang="T14">
                  <a:pos x="T8" y="T9"/>
                </a:cxn>
              </a:cxnLst>
              <a:rect l="T15" t="T16" r="T17" b="T18"/>
              <a:pathLst>
                <a:path w="69" h="36">
                  <a:moveTo>
                    <a:pt x="68" y="6"/>
                  </a:moveTo>
                  <a:lnTo>
                    <a:pt x="65" y="0"/>
                  </a:lnTo>
                  <a:lnTo>
                    <a:pt x="0" y="28"/>
                  </a:lnTo>
                  <a:lnTo>
                    <a:pt x="3" y="35"/>
                  </a:lnTo>
                  <a:lnTo>
                    <a:pt x="68" y="6"/>
                  </a:lnTo>
                </a:path>
              </a:pathLst>
            </a:custGeom>
            <a:solidFill>
              <a:srgbClr val="FFFFFF"/>
            </a:solidFill>
            <a:ln w="9525" cap="rnd">
              <a:noFill/>
              <a:round/>
              <a:headEnd/>
              <a:tailEnd/>
            </a:ln>
          </p:spPr>
          <p:txBody>
            <a:bodyPr/>
            <a:lstStyle/>
            <a:p>
              <a:endParaRPr lang="zh-CN" altLang="en-US"/>
            </a:p>
          </p:txBody>
        </p:sp>
        <p:sp>
          <p:nvSpPr>
            <p:cNvPr id="69641" name="Freeform 9"/>
            <p:cNvSpPr>
              <a:spLocks/>
            </p:cNvSpPr>
            <p:nvPr/>
          </p:nvSpPr>
          <p:spPr bwMode="auto">
            <a:xfrm>
              <a:off x="202" y="3756"/>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 name="T10" fmla="*/ 0 60000 65536"/>
                <a:gd name="T11" fmla="*/ 0 60000 65536"/>
                <a:gd name="T12" fmla="*/ 0 60000 65536"/>
                <a:gd name="T13" fmla="*/ 0 60000 65536"/>
                <a:gd name="T14" fmla="*/ 0 60000 65536"/>
                <a:gd name="T15" fmla="*/ 0 w 70"/>
                <a:gd name="T16" fmla="*/ 0 h 37"/>
                <a:gd name="T17" fmla="*/ 70 w 70"/>
                <a:gd name="T18" fmla="*/ 37 h 37"/>
              </a:gdLst>
              <a:ahLst/>
              <a:cxnLst>
                <a:cxn ang="T10">
                  <a:pos x="T0" y="T1"/>
                </a:cxn>
                <a:cxn ang="T11">
                  <a:pos x="T2" y="T3"/>
                </a:cxn>
                <a:cxn ang="T12">
                  <a:pos x="T4" y="T5"/>
                </a:cxn>
                <a:cxn ang="T13">
                  <a:pos x="T6" y="T7"/>
                </a:cxn>
                <a:cxn ang="T14">
                  <a:pos x="T8" y="T9"/>
                </a:cxn>
              </a:cxnLst>
              <a:rect l="T15" t="T16" r="T17" b="T18"/>
              <a:pathLst>
                <a:path w="70" h="37">
                  <a:moveTo>
                    <a:pt x="69" y="7"/>
                  </a:moveTo>
                  <a:lnTo>
                    <a:pt x="65" y="0"/>
                  </a:lnTo>
                  <a:lnTo>
                    <a:pt x="0" y="29"/>
                  </a:lnTo>
                  <a:lnTo>
                    <a:pt x="3" y="36"/>
                  </a:lnTo>
                  <a:lnTo>
                    <a:pt x="69" y="7"/>
                  </a:lnTo>
                </a:path>
              </a:pathLst>
            </a:custGeom>
            <a:solidFill>
              <a:srgbClr val="FFFFFF"/>
            </a:solidFill>
            <a:ln w="9525" cap="rnd">
              <a:noFill/>
              <a:round/>
              <a:headEnd/>
              <a:tailEnd/>
            </a:ln>
          </p:spPr>
          <p:txBody>
            <a:bodyPr/>
            <a:lstStyle/>
            <a:p>
              <a:endParaRPr lang="zh-CN" altLang="en-US"/>
            </a:p>
          </p:txBody>
        </p:sp>
        <p:sp>
          <p:nvSpPr>
            <p:cNvPr id="69642" name="Freeform 10"/>
            <p:cNvSpPr>
              <a:spLocks/>
            </p:cNvSpPr>
            <p:nvPr/>
          </p:nvSpPr>
          <p:spPr bwMode="auto">
            <a:xfrm>
              <a:off x="208" y="3772"/>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 name="T10" fmla="*/ 0 60000 65536"/>
                <a:gd name="T11" fmla="*/ 0 60000 65536"/>
                <a:gd name="T12" fmla="*/ 0 60000 65536"/>
                <a:gd name="T13" fmla="*/ 0 60000 65536"/>
                <a:gd name="T14" fmla="*/ 0 60000 65536"/>
                <a:gd name="T15" fmla="*/ 0 w 68"/>
                <a:gd name="T16" fmla="*/ 0 h 35"/>
                <a:gd name="T17" fmla="*/ 68 w 68"/>
                <a:gd name="T18" fmla="*/ 35 h 35"/>
              </a:gdLst>
              <a:ahLst/>
              <a:cxnLst>
                <a:cxn ang="T10">
                  <a:pos x="T0" y="T1"/>
                </a:cxn>
                <a:cxn ang="T11">
                  <a:pos x="T2" y="T3"/>
                </a:cxn>
                <a:cxn ang="T12">
                  <a:pos x="T4" y="T5"/>
                </a:cxn>
                <a:cxn ang="T13">
                  <a:pos x="T6" y="T7"/>
                </a:cxn>
                <a:cxn ang="T14">
                  <a:pos x="T8" y="T9"/>
                </a:cxn>
              </a:cxnLst>
              <a:rect l="T15" t="T16" r="T17" b="T18"/>
              <a:pathLst>
                <a:path w="68" h="35">
                  <a:moveTo>
                    <a:pt x="67" y="6"/>
                  </a:moveTo>
                  <a:lnTo>
                    <a:pt x="64" y="0"/>
                  </a:lnTo>
                  <a:lnTo>
                    <a:pt x="0" y="27"/>
                  </a:lnTo>
                  <a:lnTo>
                    <a:pt x="2" y="34"/>
                  </a:lnTo>
                  <a:lnTo>
                    <a:pt x="67" y="6"/>
                  </a:lnTo>
                </a:path>
              </a:pathLst>
            </a:custGeom>
            <a:solidFill>
              <a:srgbClr val="FFFFFF"/>
            </a:solidFill>
            <a:ln w="9525" cap="rnd">
              <a:noFill/>
              <a:round/>
              <a:headEnd/>
              <a:tailEnd/>
            </a:ln>
          </p:spPr>
          <p:txBody>
            <a:bodyPr/>
            <a:lstStyle/>
            <a:p>
              <a:endParaRPr lang="zh-CN" altLang="en-US"/>
            </a:p>
          </p:txBody>
        </p:sp>
        <p:sp>
          <p:nvSpPr>
            <p:cNvPr id="69643" name="Freeform 11"/>
            <p:cNvSpPr>
              <a:spLocks/>
            </p:cNvSpPr>
            <p:nvPr/>
          </p:nvSpPr>
          <p:spPr bwMode="auto">
            <a:xfrm>
              <a:off x="216" y="3789"/>
              <a:ext cx="71" cy="35"/>
            </a:xfrm>
            <a:custGeom>
              <a:avLst/>
              <a:gdLst>
                <a:gd name="T0" fmla="*/ 70 w 71"/>
                <a:gd name="T1" fmla="*/ 6 h 35"/>
                <a:gd name="T2" fmla="*/ 66 w 71"/>
                <a:gd name="T3" fmla="*/ 0 h 35"/>
                <a:gd name="T4" fmla="*/ 0 w 71"/>
                <a:gd name="T5" fmla="*/ 27 h 35"/>
                <a:gd name="T6" fmla="*/ 3 w 71"/>
                <a:gd name="T7" fmla="*/ 34 h 35"/>
                <a:gd name="T8" fmla="*/ 70 w 71"/>
                <a:gd name="T9" fmla="*/ 6 h 35"/>
                <a:gd name="T10" fmla="*/ 0 60000 65536"/>
                <a:gd name="T11" fmla="*/ 0 60000 65536"/>
                <a:gd name="T12" fmla="*/ 0 60000 65536"/>
                <a:gd name="T13" fmla="*/ 0 60000 65536"/>
                <a:gd name="T14" fmla="*/ 0 60000 65536"/>
                <a:gd name="T15" fmla="*/ 0 w 71"/>
                <a:gd name="T16" fmla="*/ 0 h 35"/>
                <a:gd name="T17" fmla="*/ 71 w 71"/>
                <a:gd name="T18" fmla="*/ 35 h 35"/>
              </a:gdLst>
              <a:ahLst/>
              <a:cxnLst>
                <a:cxn ang="T10">
                  <a:pos x="T0" y="T1"/>
                </a:cxn>
                <a:cxn ang="T11">
                  <a:pos x="T2" y="T3"/>
                </a:cxn>
                <a:cxn ang="T12">
                  <a:pos x="T4" y="T5"/>
                </a:cxn>
                <a:cxn ang="T13">
                  <a:pos x="T6" y="T7"/>
                </a:cxn>
                <a:cxn ang="T14">
                  <a:pos x="T8" y="T9"/>
                </a:cxn>
              </a:cxnLst>
              <a:rect l="T15" t="T16" r="T17" b="T18"/>
              <a:pathLst>
                <a:path w="71" h="35">
                  <a:moveTo>
                    <a:pt x="70" y="6"/>
                  </a:moveTo>
                  <a:lnTo>
                    <a:pt x="66" y="0"/>
                  </a:lnTo>
                  <a:lnTo>
                    <a:pt x="0" y="27"/>
                  </a:lnTo>
                  <a:lnTo>
                    <a:pt x="3" y="34"/>
                  </a:lnTo>
                  <a:lnTo>
                    <a:pt x="70" y="6"/>
                  </a:lnTo>
                </a:path>
              </a:pathLst>
            </a:custGeom>
            <a:solidFill>
              <a:srgbClr val="FFFFFF"/>
            </a:solidFill>
            <a:ln w="9525" cap="rnd">
              <a:noFill/>
              <a:round/>
              <a:headEnd/>
              <a:tailEnd/>
            </a:ln>
          </p:spPr>
          <p:txBody>
            <a:bodyPr/>
            <a:lstStyle/>
            <a:p>
              <a:endParaRPr lang="zh-CN" altLang="en-US"/>
            </a:p>
          </p:txBody>
        </p:sp>
        <p:sp>
          <p:nvSpPr>
            <p:cNvPr id="69644" name="Freeform 12"/>
            <p:cNvSpPr>
              <a:spLocks/>
            </p:cNvSpPr>
            <p:nvPr/>
          </p:nvSpPr>
          <p:spPr bwMode="auto">
            <a:xfrm>
              <a:off x="224" y="3804"/>
              <a:ext cx="68" cy="37"/>
            </a:xfrm>
            <a:custGeom>
              <a:avLst/>
              <a:gdLst>
                <a:gd name="T0" fmla="*/ 67 w 68"/>
                <a:gd name="T1" fmla="*/ 7 h 37"/>
                <a:gd name="T2" fmla="*/ 64 w 68"/>
                <a:gd name="T3" fmla="*/ 0 h 37"/>
                <a:gd name="T4" fmla="*/ 0 w 68"/>
                <a:gd name="T5" fmla="*/ 29 h 37"/>
                <a:gd name="T6" fmla="*/ 2 w 68"/>
                <a:gd name="T7" fmla="*/ 36 h 37"/>
                <a:gd name="T8" fmla="*/ 67 w 68"/>
                <a:gd name="T9" fmla="*/ 7 h 37"/>
                <a:gd name="T10" fmla="*/ 0 60000 65536"/>
                <a:gd name="T11" fmla="*/ 0 60000 65536"/>
                <a:gd name="T12" fmla="*/ 0 60000 65536"/>
                <a:gd name="T13" fmla="*/ 0 60000 65536"/>
                <a:gd name="T14" fmla="*/ 0 60000 65536"/>
                <a:gd name="T15" fmla="*/ 0 w 68"/>
                <a:gd name="T16" fmla="*/ 0 h 37"/>
                <a:gd name="T17" fmla="*/ 68 w 68"/>
                <a:gd name="T18" fmla="*/ 37 h 37"/>
              </a:gdLst>
              <a:ahLst/>
              <a:cxnLst>
                <a:cxn ang="T10">
                  <a:pos x="T0" y="T1"/>
                </a:cxn>
                <a:cxn ang="T11">
                  <a:pos x="T2" y="T3"/>
                </a:cxn>
                <a:cxn ang="T12">
                  <a:pos x="T4" y="T5"/>
                </a:cxn>
                <a:cxn ang="T13">
                  <a:pos x="T6" y="T7"/>
                </a:cxn>
                <a:cxn ang="T14">
                  <a:pos x="T8" y="T9"/>
                </a:cxn>
              </a:cxnLst>
              <a:rect l="T15" t="T16" r="T17" b="T18"/>
              <a:pathLst>
                <a:path w="68" h="37">
                  <a:moveTo>
                    <a:pt x="67" y="7"/>
                  </a:moveTo>
                  <a:lnTo>
                    <a:pt x="64" y="0"/>
                  </a:lnTo>
                  <a:lnTo>
                    <a:pt x="0" y="29"/>
                  </a:lnTo>
                  <a:lnTo>
                    <a:pt x="2" y="36"/>
                  </a:lnTo>
                  <a:lnTo>
                    <a:pt x="67" y="7"/>
                  </a:lnTo>
                </a:path>
              </a:pathLst>
            </a:custGeom>
            <a:solidFill>
              <a:srgbClr val="FFFFFF"/>
            </a:solidFill>
            <a:ln w="9525" cap="rnd">
              <a:noFill/>
              <a:round/>
              <a:headEnd/>
              <a:tailEnd/>
            </a:ln>
          </p:spPr>
          <p:txBody>
            <a:bodyPr/>
            <a:lstStyle/>
            <a:p>
              <a:endParaRPr lang="zh-CN" altLang="en-US"/>
            </a:p>
          </p:txBody>
        </p:sp>
        <p:sp>
          <p:nvSpPr>
            <p:cNvPr id="69645" name="Freeform 13"/>
            <p:cNvSpPr>
              <a:spLocks/>
            </p:cNvSpPr>
            <p:nvPr/>
          </p:nvSpPr>
          <p:spPr bwMode="auto">
            <a:xfrm>
              <a:off x="154" y="3703"/>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zh-CN" altLang="en-US"/>
            </a:p>
          </p:txBody>
        </p:sp>
        <p:sp>
          <p:nvSpPr>
            <p:cNvPr id="69646" name="Freeform 14"/>
            <p:cNvSpPr>
              <a:spLocks/>
            </p:cNvSpPr>
            <p:nvPr/>
          </p:nvSpPr>
          <p:spPr bwMode="auto">
            <a:xfrm>
              <a:off x="136" y="3690"/>
              <a:ext cx="123" cy="60"/>
            </a:xfrm>
            <a:custGeom>
              <a:avLst/>
              <a:gdLst>
                <a:gd name="T0" fmla="*/ 122 w 123"/>
                <a:gd name="T1" fmla="*/ 7 h 60"/>
                <a:gd name="T2" fmla="*/ 119 w 123"/>
                <a:gd name="T3" fmla="*/ 0 h 60"/>
                <a:gd name="T4" fmla="*/ 0 w 123"/>
                <a:gd name="T5" fmla="*/ 51 h 60"/>
                <a:gd name="T6" fmla="*/ 2 w 123"/>
                <a:gd name="T7" fmla="*/ 59 h 60"/>
                <a:gd name="T8" fmla="*/ 122 w 123"/>
                <a:gd name="T9" fmla="*/ 7 h 60"/>
                <a:gd name="T10" fmla="*/ 0 60000 65536"/>
                <a:gd name="T11" fmla="*/ 0 60000 65536"/>
                <a:gd name="T12" fmla="*/ 0 60000 65536"/>
                <a:gd name="T13" fmla="*/ 0 60000 65536"/>
                <a:gd name="T14" fmla="*/ 0 60000 65536"/>
                <a:gd name="T15" fmla="*/ 0 w 123"/>
                <a:gd name="T16" fmla="*/ 0 h 60"/>
                <a:gd name="T17" fmla="*/ 123 w 123"/>
                <a:gd name="T18" fmla="*/ 60 h 60"/>
              </a:gdLst>
              <a:ahLst/>
              <a:cxnLst>
                <a:cxn ang="T10">
                  <a:pos x="T0" y="T1"/>
                </a:cxn>
                <a:cxn ang="T11">
                  <a:pos x="T2" y="T3"/>
                </a:cxn>
                <a:cxn ang="T12">
                  <a:pos x="T4" y="T5"/>
                </a:cxn>
                <a:cxn ang="T13">
                  <a:pos x="T6" y="T7"/>
                </a:cxn>
                <a:cxn ang="T14">
                  <a:pos x="T8" y="T9"/>
                </a:cxn>
              </a:cxnLst>
              <a:rect l="T15" t="T16" r="T17" b="T18"/>
              <a:pathLst>
                <a:path w="123" h="60">
                  <a:moveTo>
                    <a:pt x="122" y="7"/>
                  </a:moveTo>
                  <a:lnTo>
                    <a:pt x="119" y="0"/>
                  </a:lnTo>
                  <a:lnTo>
                    <a:pt x="0" y="51"/>
                  </a:lnTo>
                  <a:lnTo>
                    <a:pt x="2" y="59"/>
                  </a:lnTo>
                  <a:lnTo>
                    <a:pt x="122" y="7"/>
                  </a:lnTo>
                </a:path>
              </a:pathLst>
            </a:custGeom>
            <a:solidFill>
              <a:srgbClr val="FFFFFF"/>
            </a:solidFill>
            <a:ln w="9525" cap="rnd">
              <a:noFill/>
              <a:round/>
              <a:headEnd/>
              <a:tailEnd/>
            </a:ln>
          </p:spPr>
          <p:txBody>
            <a:bodyPr/>
            <a:lstStyle/>
            <a:p>
              <a:endParaRPr lang="zh-CN" altLang="en-US"/>
            </a:p>
          </p:txBody>
        </p:sp>
        <p:sp>
          <p:nvSpPr>
            <p:cNvPr id="69647" name="Freeform 15"/>
            <p:cNvSpPr>
              <a:spLocks/>
            </p:cNvSpPr>
            <p:nvPr/>
          </p:nvSpPr>
          <p:spPr bwMode="auto">
            <a:xfrm>
              <a:off x="263" y="3705"/>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 name="T10" fmla="*/ 0 60000 65536"/>
                <a:gd name="T11" fmla="*/ 0 60000 65536"/>
                <a:gd name="T12" fmla="*/ 0 60000 65536"/>
                <a:gd name="T13" fmla="*/ 0 60000 65536"/>
                <a:gd name="T14" fmla="*/ 0 60000 65536"/>
                <a:gd name="T15" fmla="*/ 0 w 55"/>
                <a:gd name="T16" fmla="*/ 0 h 103"/>
                <a:gd name="T17" fmla="*/ 55 w 55"/>
                <a:gd name="T18" fmla="*/ 103 h 103"/>
              </a:gdLst>
              <a:ahLst/>
              <a:cxnLst>
                <a:cxn ang="T10">
                  <a:pos x="T0" y="T1"/>
                </a:cxn>
                <a:cxn ang="T11">
                  <a:pos x="T2" y="T3"/>
                </a:cxn>
                <a:cxn ang="T12">
                  <a:pos x="T4" y="T5"/>
                </a:cxn>
                <a:cxn ang="T13">
                  <a:pos x="T6" y="T7"/>
                </a:cxn>
                <a:cxn ang="T14">
                  <a:pos x="T8" y="T9"/>
                </a:cxn>
              </a:cxnLst>
              <a:rect l="T15" t="T16" r="T17" b="T18"/>
              <a:pathLst>
                <a:path w="55" h="103">
                  <a:moveTo>
                    <a:pt x="46" y="102"/>
                  </a:moveTo>
                  <a:lnTo>
                    <a:pt x="54" y="99"/>
                  </a:lnTo>
                  <a:lnTo>
                    <a:pt x="7" y="0"/>
                  </a:lnTo>
                  <a:lnTo>
                    <a:pt x="0" y="2"/>
                  </a:lnTo>
                  <a:lnTo>
                    <a:pt x="46" y="102"/>
                  </a:lnTo>
                </a:path>
              </a:pathLst>
            </a:custGeom>
            <a:solidFill>
              <a:srgbClr val="FFFFFF"/>
            </a:solidFill>
            <a:ln w="9525" cap="rnd">
              <a:noFill/>
              <a:round/>
              <a:headEnd/>
              <a:tailEnd/>
            </a:ln>
          </p:spPr>
          <p:txBody>
            <a:bodyPr/>
            <a:lstStyle/>
            <a:p>
              <a:endParaRPr lang="zh-CN" altLang="en-US"/>
            </a:p>
          </p:txBody>
        </p:sp>
        <p:sp>
          <p:nvSpPr>
            <p:cNvPr id="69648" name="Freeform 16"/>
            <p:cNvSpPr>
              <a:spLocks/>
            </p:cNvSpPr>
            <p:nvPr/>
          </p:nvSpPr>
          <p:spPr bwMode="auto">
            <a:xfrm>
              <a:off x="154" y="3750"/>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44" y="106"/>
                  </a:moveTo>
                  <a:lnTo>
                    <a:pt x="51" y="102"/>
                  </a:lnTo>
                  <a:lnTo>
                    <a:pt x="6" y="0"/>
                  </a:lnTo>
                  <a:lnTo>
                    <a:pt x="0" y="4"/>
                  </a:lnTo>
                  <a:lnTo>
                    <a:pt x="44" y="106"/>
                  </a:lnTo>
                </a:path>
              </a:pathLst>
            </a:custGeom>
            <a:solidFill>
              <a:srgbClr val="FFFFFF"/>
            </a:solidFill>
            <a:ln w="9525" cap="rnd">
              <a:noFill/>
              <a:round/>
              <a:headEnd/>
              <a:tailEnd/>
            </a:ln>
          </p:spPr>
          <p:txBody>
            <a:bodyPr/>
            <a:lstStyle/>
            <a:p>
              <a:endParaRPr lang="zh-CN" altLang="en-US"/>
            </a:p>
          </p:txBody>
        </p:sp>
        <p:sp>
          <p:nvSpPr>
            <p:cNvPr id="69649" name="Freeform 17"/>
            <p:cNvSpPr>
              <a:spLocks/>
            </p:cNvSpPr>
            <p:nvPr/>
          </p:nvSpPr>
          <p:spPr bwMode="auto">
            <a:xfrm>
              <a:off x="132" y="3743"/>
              <a:ext cx="59" cy="114"/>
            </a:xfrm>
            <a:custGeom>
              <a:avLst/>
              <a:gdLst>
                <a:gd name="T0" fmla="*/ 51 w 59"/>
                <a:gd name="T1" fmla="*/ 113 h 114"/>
                <a:gd name="T2" fmla="*/ 58 w 59"/>
                <a:gd name="T3" fmla="*/ 110 h 114"/>
                <a:gd name="T4" fmla="*/ 6 w 59"/>
                <a:gd name="T5" fmla="*/ 0 h 114"/>
                <a:gd name="T6" fmla="*/ 0 w 59"/>
                <a:gd name="T7" fmla="*/ 2 h 114"/>
                <a:gd name="T8" fmla="*/ 51 w 59"/>
                <a:gd name="T9" fmla="*/ 113 h 114"/>
                <a:gd name="T10" fmla="*/ 0 60000 65536"/>
                <a:gd name="T11" fmla="*/ 0 60000 65536"/>
                <a:gd name="T12" fmla="*/ 0 60000 65536"/>
                <a:gd name="T13" fmla="*/ 0 60000 65536"/>
                <a:gd name="T14" fmla="*/ 0 60000 65536"/>
                <a:gd name="T15" fmla="*/ 0 w 59"/>
                <a:gd name="T16" fmla="*/ 0 h 114"/>
                <a:gd name="T17" fmla="*/ 59 w 59"/>
                <a:gd name="T18" fmla="*/ 114 h 114"/>
              </a:gdLst>
              <a:ahLst/>
              <a:cxnLst>
                <a:cxn ang="T10">
                  <a:pos x="T0" y="T1"/>
                </a:cxn>
                <a:cxn ang="T11">
                  <a:pos x="T2" y="T3"/>
                </a:cxn>
                <a:cxn ang="T12">
                  <a:pos x="T4" y="T5"/>
                </a:cxn>
                <a:cxn ang="T13">
                  <a:pos x="T6" y="T7"/>
                </a:cxn>
                <a:cxn ang="T14">
                  <a:pos x="T8" y="T9"/>
                </a:cxn>
              </a:cxnLst>
              <a:rect l="T15" t="T16" r="T17" b="T18"/>
              <a:pathLst>
                <a:path w="59" h="114">
                  <a:moveTo>
                    <a:pt x="51" y="113"/>
                  </a:moveTo>
                  <a:lnTo>
                    <a:pt x="58" y="110"/>
                  </a:lnTo>
                  <a:lnTo>
                    <a:pt x="6" y="0"/>
                  </a:lnTo>
                  <a:lnTo>
                    <a:pt x="0" y="2"/>
                  </a:lnTo>
                  <a:lnTo>
                    <a:pt x="51" y="113"/>
                  </a:lnTo>
                </a:path>
              </a:pathLst>
            </a:custGeom>
            <a:solidFill>
              <a:srgbClr val="FFFFFF"/>
            </a:solidFill>
            <a:ln w="9525" cap="rnd">
              <a:noFill/>
              <a:round/>
              <a:headEnd/>
              <a:tailEnd/>
            </a:ln>
          </p:spPr>
          <p:txBody>
            <a:bodyPr/>
            <a:lstStyle/>
            <a:p>
              <a:endParaRPr lang="zh-CN" altLang="en-US"/>
            </a:p>
          </p:txBody>
        </p:sp>
        <p:sp>
          <p:nvSpPr>
            <p:cNvPr id="69650" name="Freeform 18"/>
            <p:cNvSpPr>
              <a:spLocks/>
            </p:cNvSpPr>
            <p:nvPr/>
          </p:nvSpPr>
          <p:spPr bwMode="auto">
            <a:xfrm>
              <a:off x="135" y="3743"/>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23" y="16"/>
                  </a:moveTo>
                  <a:lnTo>
                    <a:pt x="27" y="9"/>
                  </a:lnTo>
                  <a:lnTo>
                    <a:pt x="4" y="0"/>
                  </a:lnTo>
                  <a:lnTo>
                    <a:pt x="0" y="6"/>
                  </a:lnTo>
                  <a:lnTo>
                    <a:pt x="23" y="16"/>
                  </a:lnTo>
                </a:path>
              </a:pathLst>
            </a:custGeom>
            <a:solidFill>
              <a:srgbClr val="FFFFFF"/>
            </a:solidFill>
            <a:ln w="9525" cap="rnd">
              <a:noFill/>
              <a:round/>
              <a:headEnd/>
              <a:tailEnd/>
            </a:ln>
          </p:spPr>
          <p:txBody>
            <a:bodyPr/>
            <a:lstStyle/>
            <a:p>
              <a:endParaRPr lang="zh-CN" altLang="en-US"/>
            </a:p>
          </p:txBody>
        </p:sp>
        <p:sp>
          <p:nvSpPr>
            <p:cNvPr id="69651" name="Freeform 19"/>
            <p:cNvSpPr>
              <a:spLocks/>
            </p:cNvSpPr>
            <p:nvPr/>
          </p:nvSpPr>
          <p:spPr bwMode="auto">
            <a:xfrm>
              <a:off x="242" y="3698"/>
              <a:ext cx="30" cy="17"/>
            </a:xfrm>
            <a:custGeom>
              <a:avLst/>
              <a:gdLst>
                <a:gd name="T0" fmla="*/ 25 w 30"/>
                <a:gd name="T1" fmla="*/ 16 h 17"/>
                <a:gd name="T2" fmla="*/ 29 w 30"/>
                <a:gd name="T3" fmla="*/ 9 h 17"/>
                <a:gd name="T4" fmla="*/ 4 w 30"/>
                <a:gd name="T5" fmla="*/ 0 h 17"/>
                <a:gd name="T6" fmla="*/ 0 w 30"/>
                <a:gd name="T7" fmla="*/ 5 h 17"/>
                <a:gd name="T8" fmla="*/ 25 w 30"/>
                <a:gd name="T9" fmla="*/ 16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25" y="16"/>
                  </a:moveTo>
                  <a:lnTo>
                    <a:pt x="29" y="9"/>
                  </a:lnTo>
                  <a:lnTo>
                    <a:pt x="4" y="0"/>
                  </a:lnTo>
                  <a:lnTo>
                    <a:pt x="0" y="5"/>
                  </a:lnTo>
                  <a:lnTo>
                    <a:pt x="25" y="16"/>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Rot="1" noChangeAspect="1" noChangeArrowheads="1" noTextEdit="1"/>
          </p:cNvSpPr>
          <p:nvPr>
            <p:ph type="sldImg"/>
          </p:nvPr>
        </p:nvSpPr>
        <p:spPr>
          <a:xfrm>
            <a:off x="495300" y="157163"/>
            <a:ext cx="5862638" cy="4397375"/>
          </a:xfrm>
          <a:ln cap="flat"/>
        </p:spPr>
      </p:sp>
      <p:sp>
        <p:nvSpPr>
          <p:cNvPr id="11268" name="Rectangle 3"/>
          <p:cNvSpPr>
            <a:spLocks noGrp="1" noChangeArrowheads="1"/>
          </p:cNvSpPr>
          <p:nvPr>
            <p:ph type="body" idx="1"/>
          </p:nvPr>
        </p:nvSpPr>
        <p:spPr>
          <a:xfrm>
            <a:off x="412750" y="4683125"/>
            <a:ext cx="6029325" cy="3746500"/>
          </a:xfrm>
          <a:noFill/>
          <a:ln/>
        </p:spPr>
        <p:txBody>
          <a:bodyPr lIns="92075" tIns="46038" rIns="92075" bIns="46038"/>
          <a:lstStyle/>
          <a:p>
            <a:pPr defTabSz="400050">
              <a:lnSpc>
                <a:spcPct val="90000"/>
              </a:lnSpc>
              <a:spcBef>
                <a:spcPct val="72000"/>
              </a:spcBef>
              <a:spcAft>
                <a:spcPct val="48000"/>
              </a:spcAft>
              <a:tabLst>
                <a:tab pos="457200" algn="l"/>
              </a:tabLst>
            </a:pPr>
            <a:r>
              <a:rPr lang="zh-CN" altLang="en-US">
                <a:latin typeface="Times" charset="0"/>
              </a:rPr>
              <a:t> </a:t>
            </a: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r>
              <a:rPr lang="zh-CN" altLang="en-US" b="0">
                <a:latin typeface="Times" charset="0"/>
              </a:rPr>
              <a:t>	</a:t>
            </a:r>
          </a:p>
          <a:p>
            <a:pPr defTabSz="400050">
              <a:lnSpc>
                <a:spcPct val="30000"/>
              </a:lnSpc>
              <a:spcBef>
                <a:spcPct val="72000"/>
              </a:spcBef>
              <a:spcAft>
                <a:spcPct val="48000"/>
              </a:spcAft>
              <a:tabLst>
                <a:tab pos="457200" algn="l"/>
              </a:tabLst>
            </a:pPr>
            <a:r>
              <a:rPr lang="zh-CN" altLang="en-US" b="0">
                <a:latin typeface="Times" charset="0"/>
              </a:rPr>
              <a:t> </a:t>
            </a: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90000"/>
              </a:lnSpc>
              <a:spcAft>
                <a:spcPct val="2000"/>
              </a:spcAft>
              <a:tabLst>
                <a:tab pos="457200" algn="l"/>
              </a:tabLst>
            </a:pPr>
            <a:endParaRPr lang="zh-CN" altLang="en-US">
              <a:solidFill>
                <a:schemeClr val="accent2"/>
              </a:solidFill>
            </a:endParaRPr>
          </a:p>
          <a:p>
            <a:pPr marL="114300" lvl="1" defTabSz="400050">
              <a:lnSpc>
                <a:spcPct val="90000"/>
              </a:lnSpc>
              <a:tabLst>
                <a:tab pos="457200" algn="l"/>
              </a:tabLst>
            </a:pPr>
            <a:endParaRPr lang="zh-CN" altLang="en-US" b="1"/>
          </a:p>
          <a:p>
            <a:pPr marL="114300" lvl="1" defTabSz="400050">
              <a:lnSpc>
                <a:spcPct val="90000"/>
              </a:lnSpc>
              <a:tabLst>
                <a:tab pos="457200" algn="l"/>
              </a:tabLst>
            </a:pPr>
            <a:endParaRPr lang="zh-CN" altLang="en-US" b="1"/>
          </a:p>
          <a:p>
            <a:pPr marL="114300" lvl="1" defTabSz="400050">
              <a:lnSpc>
                <a:spcPct val="90000"/>
              </a:lnSpc>
              <a:spcBef>
                <a:spcPct val="0"/>
              </a:spcBef>
              <a:tabLst>
                <a:tab pos="457200" algn="l"/>
              </a:tabLst>
            </a:pPr>
            <a:r>
              <a:rPr lang="en-US" altLang="zh-CN" b="1"/>
              <a:t>Note:</a:t>
            </a:r>
            <a:r>
              <a:rPr lang="en-US" altLang="zh-CN"/>
              <a:t> The LONG datatype is similar to VARCHAR2, except that the maximum length of a LONG value is 32,760 bytes. Therefore values longer than 32,760 bytes cannot be selected from a LONG database column into a LONG PL/SQL variable.</a:t>
            </a:r>
          </a:p>
          <a:p>
            <a:pPr defTabSz="400050">
              <a:lnSpc>
                <a:spcPct val="90000"/>
              </a:lnSpc>
              <a:tabLst>
                <a:tab pos="457200" algn="l"/>
              </a:tabLst>
            </a:pPr>
            <a:endParaRPr lang="zh-CN" altLang="en-US" b="0">
              <a:latin typeface="Times New Roman" pitchFamily="18" charset="0"/>
            </a:endParaRPr>
          </a:p>
        </p:txBody>
      </p:sp>
      <p:graphicFrame>
        <p:nvGraphicFramePr>
          <p:cNvPr id="11266" name="Object 4"/>
          <p:cNvGraphicFramePr>
            <a:graphicFrameLocks/>
          </p:cNvGraphicFramePr>
          <p:nvPr/>
        </p:nvGraphicFramePr>
        <p:xfrm>
          <a:off x="512763" y="4691063"/>
          <a:ext cx="6070600" cy="3833812"/>
        </p:xfrm>
        <a:graphic>
          <a:graphicData uri="http://schemas.openxmlformats.org/presentationml/2006/ole">
            <mc:AlternateContent xmlns:mc="http://schemas.openxmlformats.org/markup-compatibility/2006">
              <mc:Choice xmlns:v="urn:schemas-microsoft-com:vml" Requires="v">
                <p:oleObj spid="_x0000_s11266" name="Document" r:id="rId3" imgW="6264000" imgH="3956040" progId="Word.Document.6">
                  <p:embed/>
                </p:oleObj>
              </mc:Choice>
              <mc:Fallback>
                <p:oleObj name="Document" r:id="rId3" imgW="6264000" imgH="39560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4691063"/>
                        <a:ext cx="6070600"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3883025" y="-1588"/>
            <a:ext cx="2978150" cy="458788"/>
          </a:xfrm>
          <a:prstGeom prst="rect">
            <a:avLst/>
          </a:prstGeom>
          <a:noFill/>
          <a:ln w="9525">
            <a:noFill/>
            <a:miter lim="800000"/>
            <a:headEnd/>
            <a:tailEnd/>
          </a:ln>
        </p:spPr>
        <p:txBody>
          <a:bodyPr wrap="none" anchor="ctr"/>
          <a:lstStyle/>
          <a:p>
            <a:endParaRPr lang="zh-CN" altLang="en-US"/>
          </a:p>
        </p:txBody>
      </p:sp>
      <p:sp>
        <p:nvSpPr>
          <p:cNvPr id="3076" name="Rectangle 3"/>
          <p:cNvSpPr>
            <a:spLocks noChangeArrowheads="1"/>
          </p:cNvSpPr>
          <p:nvPr/>
        </p:nvSpPr>
        <p:spPr bwMode="auto">
          <a:xfrm>
            <a:off x="-4763" y="-1588"/>
            <a:ext cx="2974976" cy="458788"/>
          </a:xfrm>
          <a:prstGeom prst="rect">
            <a:avLst/>
          </a:prstGeom>
          <a:noFill/>
          <a:ln w="9525">
            <a:noFill/>
            <a:miter lim="800000"/>
            <a:headEnd/>
            <a:tailEnd/>
          </a:ln>
        </p:spPr>
        <p:txBody>
          <a:bodyPr wrap="none" anchor="ctr"/>
          <a:lstStyle/>
          <a:p>
            <a:endParaRPr lang="zh-CN" altLang="en-US"/>
          </a:p>
        </p:txBody>
      </p:sp>
      <p:sp>
        <p:nvSpPr>
          <p:cNvPr id="3077"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endParaRPr lang="zh-CN" altLang="en-US" b="0">
              <a:latin typeface="Times New Roman" pitchFamily="18" charset="0"/>
            </a:endParaRPr>
          </a:p>
        </p:txBody>
      </p:sp>
      <p:sp>
        <p:nvSpPr>
          <p:cNvPr id="3078" name="Rectangle 5"/>
          <p:cNvSpPr>
            <a:spLocks noGrp="1" noRot="1" noChangeAspect="1" noChangeArrowheads="1" noTextEdit="1"/>
          </p:cNvSpPr>
          <p:nvPr>
            <p:ph type="sldImg"/>
          </p:nvPr>
        </p:nvSpPr>
        <p:spPr>
          <a:xfrm>
            <a:off x="495300" y="157163"/>
            <a:ext cx="5862638" cy="4397375"/>
          </a:xfrm>
          <a:ln cap="flat"/>
        </p:spPr>
      </p:sp>
      <p:graphicFrame>
        <p:nvGraphicFramePr>
          <p:cNvPr id="3074" name="Object 6"/>
          <p:cNvGraphicFramePr>
            <a:graphicFrameLocks/>
          </p:cNvGraphicFramePr>
          <p:nvPr/>
        </p:nvGraphicFramePr>
        <p:xfrm>
          <a:off x="633413" y="6288088"/>
          <a:ext cx="5734050" cy="1871662"/>
        </p:xfrm>
        <a:graphic>
          <a:graphicData uri="http://schemas.openxmlformats.org/presentationml/2006/ole">
            <mc:AlternateContent xmlns:mc="http://schemas.openxmlformats.org/markup-compatibility/2006">
              <mc:Choice xmlns:v="urn:schemas-microsoft-com:vml" Requires="v">
                <p:oleObj spid="_x0000_s3074" name="Document" r:id="rId3" imgW="5787720" imgH="1888920" progId="Word.Document.6">
                  <p:embed/>
                </p:oleObj>
              </mc:Choice>
              <mc:Fallback>
                <p:oleObj name="Document" r:id="rId3" imgW="5787720" imgH="1888920" progId="Word.Document.6">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288088"/>
                        <a:ext cx="57340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xfrm>
            <a:off x="495300" y="157163"/>
            <a:ext cx="5862638" cy="4397375"/>
          </a:xfrm>
          <a:ln cap="flat"/>
        </p:spPr>
      </p:sp>
      <p:sp>
        <p:nvSpPr>
          <p:cNvPr id="12292" name="Rectangle 3"/>
          <p:cNvSpPr>
            <a:spLocks noGrp="1" noChangeArrowheads="1"/>
          </p:cNvSpPr>
          <p:nvPr>
            <p:ph type="body" idx="1"/>
          </p:nvPr>
        </p:nvSpPr>
        <p:spPr>
          <a:xfrm>
            <a:off x="412750" y="4683125"/>
            <a:ext cx="6029325" cy="3746500"/>
          </a:xfrm>
          <a:noFill/>
          <a:ln/>
        </p:spPr>
        <p:txBody>
          <a:bodyPr lIns="92075" tIns="46038" rIns="92075" bIns="46038"/>
          <a:lstStyle/>
          <a:p>
            <a:pPr defTabSz="400050">
              <a:lnSpc>
                <a:spcPct val="90000"/>
              </a:lnSpc>
              <a:spcBef>
                <a:spcPct val="72000"/>
              </a:spcBef>
              <a:spcAft>
                <a:spcPct val="48000"/>
              </a:spcAft>
              <a:tabLst>
                <a:tab pos="457200" algn="l"/>
              </a:tabLst>
            </a:pPr>
            <a:r>
              <a:rPr lang="zh-CN" altLang="en-US">
                <a:latin typeface="Times" charset="0"/>
              </a:rPr>
              <a:t> </a:t>
            </a: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r>
              <a:rPr lang="zh-CN" altLang="en-US" b="0">
                <a:latin typeface="Times" charset="0"/>
              </a:rPr>
              <a:t>	</a:t>
            </a:r>
          </a:p>
          <a:p>
            <a:pPr defTabSz="400050">
              <a:lnSpc>
                <a:spcPct val="30000"/>
              </a:lnSpc>
              <a:spcBef>
                <a:spcPct val="72000"/>
              </a:spcBef>
              <a:spcAft>
                <a:spcPct val="48000"/>
              </a:spcAft>
              <a:tabLst>
                <a:tab pos="457200" algn="l"/>
              </a:tabLst>
            </a:pPr>
            <a:r>
              <a:rPr lang="zh-CN" altLang="en-US" b="0">
                <a:latin typeface="Times" charset="0"/>
              </a:rPr>
              <a:t> </a:t>
            </a: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90000"/>
              </a:lnSpc>
              <a:spcAft>
                <a:spcPct val="2000"/>
              </a:spcAft>
              <a:tabLst>
                <a:tab pos="457200" algn="l"/>
              </a:tabLst>
            </a:pPr>
            <a:endParaRPr lang="zh-CN" altLang="en-US">
              <a:solidFill>
                <a:schemeClr val="accent2"/>
              </a:solidFill>
            </a:endParaRPr>
          </a:p>
          <a:p>
            <a:pPr marL="114300" lvl="1" defTabSz="400050">
              <a:lnSpc>
                <a:spcPct val="90000"/>
              </a:lnSpc>
              <a:tabLst>
                <a:tab pos="457200" algn="l"/>
              </a:tabLst>
            </a:pPr>
            <a:endParaRPr lang="zh-CN" altLang="en-US" b="1"/>
          </a:p>
          <a:p>
            <a:pPr marL="114300" lvl="1" defTabSz="400050">
              <a:lnSpc>
                <a:spcPct val="90000"/>
              </a:lnSpc>
              <a:tabLst>
                <a:tab pos="457200" algn="l"/>
              </a:tabLst>
            </a:pPr>
            <a:endParaRPr lang="zh-CN" altLang="en-US" b="1"/>
          </a:p>
          <a:p>
            <a:pPr marL="114300" lvl="1" defTabSz="400050">
              <a:lnSpc>
                <a:spcPct val="90000"/>
              </a:lnSpc>
              <a:spcBef>
                <a:spcPct val="0"/>
              </a:spcBef>
              <a:tabLst>
                <a:tab pos="457200" algn="l"/>
              </a:tabLst>
            </a:pPr>
            <a:r>
              <a:rPr lang="en-US" altLang="zh-CN" b="1"/>
              <a:t>Note:</a:t>
            </a:r>
            <a:r>
              <a:rPr lang="en-US" altLang="zh-CN"/>
              <a:t> The LONG datatype is similar to VARCHAR2, except that the maximum length of a LONG value is 32,760 bytes. Therefore values longer than 32,760 bytes cannot be selected from a LONG database column into a LONG PL/SQL variable.</a:t>
            </a:r>
          </a:p>
          <a:p>
            <a:pPr defTabSz="400050">
              <a:lnSpc>
                <a:spcPct val="90000"/>
              </a:lnSpc>
              <a:tabLst>
                <a:tab pos="457200" algn="l"/>
              </a:tabLst>
            </a:pPr>
            <a:endParaRPr lang="zh-CN" altLang="en-US" b="0">
              <a:latin typeface="Times New Roman" pitchFamily="18" charset="0"/>
            </a:endParaRPr>
          </a:p>
        </p:txBody>
      </p:sp>
      <p:graphicFrame>
        <p:nvGraphicFramePr>
          <p:cNvPr id="12290" name="Object 4"/>
          <p:cNvGraphicFramePr>
            <a:graphicFrameLocks/>
          </p:cNvGraphicFramePr>
          <p:nvPr/>
        </p:nvGraphicFramePr>
        <p:xfrm>
          <a:off x="512763" y="4691063"/>
          <a:ext cx="6070600" cy="3833812"/>
        </p:xfrm>
        <a:graphic>
          <a:graphicData uri="http://schemas.openxmlformats.org/presentationml/2006/ole">
            <mc:AlternateContent xmlns:mc="http://schemas.openxmlformats.org/markup-compatibility/2006">
              <mc:Choice xmlns:v="urn:schemas-microsoft-com:vml" Requires="v">
                <p:oleObj spid="_x0000_s12290" name="Document" r:id="rId3" imgW="6264000" imgH="3956040" progId="Word.Document.6">
                  <p:embed/>
                </p:oleObj>
              </mc:Choice>
              <mc:Fallback>
                <p:oleObj name="Document" r:id="rId3" imgW="6264000" imgH="39560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4691063"/>
                        <a:ext cx="6070600"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Rot="1" noChangeAspect="1" noChangeArrowheads="1" noTextEdit="1"/>
          </p:cNvSpPr>
          <p:nvPr>
            <p:ph type="sldImg"/>
          </p:nvPr>
        </p:nvSpPr>
        <p:spPr>
          <a:xfrm>
            <a:off x="495300" y="157163"/>
            <a:ext cx="5862638" cy="4397375"/>
          </a:xfrm>
          <a:ln cap="flat"/>
        </p:spPr>
      </p:sp>
      <p:sp>
        <p:nvSpPr>
          <p:cNvPr id="13316" name="Rectangle 3"/>
          <p:cNvSpPr>
            <a:spLocks noGrp="1" noChangeArrowheads="1"/>
          </p:cNvSpPr>
          <p:nvPr>
            <p:ph type="body" idx="1"/>
          </p:nvPr>
        </p:nvSpPr>
        <p:spPr>
          <a:xfrm>
            <a:off x="412750" y="4683125"/>
            <a:ext cx="6029325" cy="3746500"/>
          </a:xfrm>
          <a:noFill/>
          <a:ln/>
        </p:spPr>
        <p:txBody>
          <a:bodyPr lIns="92075" tIns="46038" rIns="92075" bIns="46038"/>
          <a:lstStyle/>
          <a:p>
            <a:pPr defTabSz="400050">
              <a:lnSpc>
                <a:spcPct val="90000"/>
              </a:lnSpc>
              <a:spcBef>
                <a:spcPct val="72000"/>
              </a:spcBef>
              <a:spcAft>
                <a:spcPct val="48000"/>
              </a:spcAft>
              <a:tabLst>
                <a:tab pos="457200" algn="l"/>
              </a:tabLst>
            </a:pPr>
            <a:r>
              <a:rPr lang="zh-CN" altLang="en-US">
                <a:latin typeface="Times" charset="0"/>
              </a:rPr>
              <a:t> </a:t>
            </a: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r>
              <a:rPr lang="zh-CN" altLang="en-US" b="0">
                <a:latin typeface="Times" charset="0"/>
              </a:rPr>
              <a:t>	</a:t>
            </a:r>
          </a:p>
          <a:p>
            <a:pPr defTabSz="400050">
              <a:lnSpc>
                <a:spcPct val="30000"/>
              </a:lnSpc>
              <a:spcBef>
                <a:spcPct val="72000"/>
              </a:spcBef>
              <a:spcAft>
                <a:spcPct val="48000"/>
              </a:spcAft>
              <a:tabLst>
                <a:tab pos="457200" algn="l"/>
              </a:tabLst>
            </a:pPr>
            <a:r>
              <a:rPr lang="zh-CN" altLang="en-US" b="0">
                <a:latin typeface="Times" charset="0"/>
              </a:rPr>
              <a:t> </a:t>
            </a: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90000"/>
              </a:lnSpc>
              <a:spcAft>
                <a:spcPct val="2000"/>
              </a:spcAft>
              <a:tabLst>
                <a:tab pos="457200" algn="l"/>
              </a:tabLst>
            </a:pPr>
            <a:endParaRPr lang="zh-CN" altLang="en-US">
              <a:solidFill>
                <a:schemeClr val="accent2"/>
              </a:solidFill>
            </a:endParaRPr>
          </a:p>
          <a:p>
            <a:pPr marL="114300" lvl="1" defTabSz="400050">
              <a:lnSpc>
                <a:spcPct val="90000"/>
              </a:lnSpc>
              <a:tabLst>
                <a:tab pos="457200" algn="l"/>
              </a:tabLst>
            </a:pPr>
            <a:endParaRPr lang="zh-CN" altLang="en-US" b="1"/>
          </a:p>
          <a:p>
            <a:pPr marL="114300" lvl="1" defTabSz="400050">
              <a:lnSpc>
                <a:spcPct val="90000"/>
              </a:lnSpc>
              <a:tabLst>
                <a:tab pos="457200" algn="l"/>
              </a:tabLst>
            </a:pPr>
            <a:endParaRPr lang="zh-CN" altLang="en-US" b="1"/>
          </a:p>
          <a:p>
            <a:pPr marL="114300" lvl="1" defTabSz="400050">
              <a:lnSpc>
                <a:spcPct val="90000"/>
              </a:lnSpc>
              <a:spcBef>
                <a:spcPct val="0"/>
              </a:spcBef>
              <a:tabLst>
                <a:tab pos="457200" algn="l"/>
              </a:tabLst>
            </a:pPr>
            <a:r>
              <a:rPr lang="en-US" altLang="zh-CN" b="1"/>
              <a:t>Note:</a:t>
            </a:r>
            <a:r>
              <a:rPr lang="en-US" altLang="zh-CN"/>
              <a:t> The LONG datatype is similar to VARCHAR2, except that the maximum length of a LONG value is 32,760 bytes. Therefore values longer than 32,760 bytes cannot be selected from a LONG database column into a LONG PL/SQL variable.</a:t>
            </a:r>
          </a:p>
          <a:p>
            <a:pPr defTabSz="400050">
              <a:lnSpc>
                <a:spcPct val="90000"/>
              </a:lnSpc>
              <a:tabLst>
                <a:tab pos="457200" algn="l"/>
              </a:tabLst>
            </a:pPr>
            <a:endParaRPr lang="zh-CN" altLang="en-US" b="0">
              <a:latin typeface="Times New Roman" pitchFamily="18" charset="0"/>
            </a:endParaRPr>
          </a:p>
        </p:txBody>
      </p:sp>
      <p:graphicFrame>
        <p:nvGraphicFramePr>
          <p:cNvPr id="13314" name="Object 4"/>
          <p:cNvGraphicFramePr>
            <a:graphicFrameLocks/>
          </p:cNvGraphicFramePr>
          <p:nvPr/>
        </p:nvGraphicFramePr>
        <p:xfrm>
          <a:off x="512763" y="4691063"/>
          <a:ext cx="6070600" cy="3833812"/>
        </p:xfrm>
        <a:graphic>
          <a:graphicData uri="http://schemas.openxmlformats.org/presentationml/2006/ole">
            <mc:AlternateContent xmlns:mc="http://schemas.openxmlformats.org/markup-compatibility/2006">
              <mc:Choice xmlns:v="urn:schemas-microsoft-com:vml" Requires="v">
                <p:oleObj spid="_x0000_s13314" name="Document" r:id="rId3" imgW="6264000" imgH="3956040" progId="Word.Document.6">
                  <p:embed/>
                </p:oleObj>
              </mc:Choice>
              <mc:Fallback>
                <p:oleObj name="Document" r:id="rId3" imgW="6264000" imgH="39560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4691063"/>
                        <a:ext cx="6070600"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spect="1" noChangeArrowheads="1" noTextEdit="1"/>
          </p:cNvSpPr>
          <p:nvPr>
            <p:ph type="sldImg"/>
          </p:nvPr>
        </p:nvSpPr>
        <p:spPr>
          <a:xfrm>
            <a:off x="495300" y="157163"/>
            <a:ext cx="5862638" cy="4397375"/>
          </a:xfrm>
          <a:ln cap="flat"/>
        </p:spPr>
      </p:sp>
      <p:sp>
        <p:nvSpPr>
          <p:cNvPr id="14340" name="Rectangle 3"/>
          <p:cNvSpPr>
            <a:spLocks noGrp="1" noChangeArrowheads="1"/>
          </p:cNvSpPr>
          <p:nvPr>
            <p:ph type="body" idx="1"/>
          </p:nvPr>
        </p:nvSpPr>
        <p:spPr>
          <a:xfrm>
            <a:off x="412750" y="4683125"/>
            <a:ext cx="6029325" cy="3746500"/>
          </a:xfrm>
          <a:noFill/>
          <a:ln/>
        </p:spPr>
        <p:txBody>
          <a:bodyPr lIns="92075" tIns="46038" rIns="92075" bIns="46038"/>
          <a:lstStyle/>
          <a:p>
            <a:pPr defTabSz="400050">
              <a:lnSpc>
                <a:spcPct val="90000"/>
              </a:lnSpc>
              <a:spcBef>
                <a:spcPct val="72000"/>
              </a:spcBef>
              <a:spcAft>
                <a:spcPct val="48000"/>
              </a:spcAft>
              <a:tabLst>
                <a:tab pos="457200" algn="l"/>
              </a:tabLst>
            </a:pPr>
            <a:r>
              <a:rPr lang="zh-CN" altLang="en-US">
                <a:latin typeface="Times" charset="0"/>
              </a:rPr>
              <a:t> </a:t>
            </a: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r>
              <a:rPr lang="zh-CN" altLang="en-US" b="0">
                <a:latin typeface="Times" charset="0"/>
              </a:rPr>
              <a:t>	</a:t>
            </a:r>
          </a:p>
          <a:p>
            <a:pPr defTabSz="400050">
              <a:lnSpc>
                <a:spcPct val="30000"/>
              </a:lnSpc>
              <a:spcBef>
                <a:spcPct val="72000"/>
              </a:spcBef>
              <a:spcAft>
                <a:spcPct val="48000"/>
              </a:spcAft>
              <a:tabLst>
                <a:tab pos="457200" algn="l"/>
              </a:tabLst>
            </a:pPr>
            <a:r>
              <a:rPr lang="zh-CN" altLang="en-US" b="0">
                <a:latin typeface="Times" charset="0"/>
              </a:rPr>
              <a:t> </a:t>
            </a: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90000"/>
              </a:lnSpc>
              <a:spcAft>
                <a:spcPct val="2000"/>
              </a:spcAft>
              <a:tabLst>
                <a:tab pos="457200" algn="l"/>
              </a:tabLst>
            </a:pPr>
            <a:endParaRPr lang="zh-CN" altLang="en-US">
              <a:solidFill>
                <a:schemeClr val="accent2"/>
              </a:solidFill>
            </a:endParaRPr>
          </a:p>
          <a:p>
            <a:pPr marL="114300" lvl="1" defTabSz="400050">
              <a:lnSpc>
                <a:spcPct val="90000"/>
              </a:lnSpc>
              <a:tabLst>
                <a:tab pos="457200" algn="l"/>
              </a:tabLst>
            </a:pPr>
            <a:endParaRPr lang="zh-CN" altLang="en-US" b="1"/>
          </a:p>
          <a:p>
            <a:pPr marL="114300" lvl="1" defTabSz="400050">
              <a:lnSpc>
                <a:spcPct val="90000"/>
              </a:lnSpc>
              <a:tabLst>
                <a:tab pos="457200" algn="l"/>
              </a:tabLst>
            </a:pPr>
            <a:endParaRPr lang="zh-CN" altLang="en-US" b="1"/>
          </a:p>
          <a:p>
            <a:pPr marL="114300" lvl="1" defTabSz="400050">
              <a:lnSpc>
                <a:spcPct val="90000"/>
              </a:lnSpc>
              <a:spcBef>
                <a:spcPct val="0"/>
              </a:spcBef>
              <a:tabLst>
                <a:tab pos="457200" algn="l"/>
              </a:tabLst>
            </a:pPr>
            <a:r>
              <a:rPr lang="en-US" altLang="zh-CN" b="1"/>
              <a:t>Note:</a:t>
            </a:r>
            <a:r>
              <a:rPr lang="en-US" altLang="zh-CN"/>
              <a:t> The LONG datatype is similar to VARCHAR2, except that the maximum length of a LONG value is 32,760 bytes. Therefore values longer than 32,760 bytes cannot be selected from a LONG database column into a LONG PL/SQL variable.</a:t>
            </a:r>
          </a:p>
          <a:p>
            <a:pPr defTabSz="400050">
              <a:lnSpc>
                <a:spcPct val="90000"/>
              </a:lnSpc>
              <a:tabLst>
                <a:tab pos="457200" algn="l"/>
              </a:tabLst>
            </a:pPr>
            <a:endParaRPr lang="zh-CN" altLang="en-US" b="0">
              <a:latin typeface="Times New Roman" pitchFamily="18" charset="0"/>
            </a:endParaRPr>
          </a:p>
        </p:txBody>
      </p:sp>
      <p:graphicFrame>
        <p:nvGraphicFramePr>
          <p:cNvPr id="14338" name="Object 4"/>
          <p:cNvGraphicFramePr>
            <a:graphicFrameLocks/>
          </p:cNvGraphicFramePr>
          <p:nvPr/>
        </p:nvGraphicFramePr>
        <p:xfrm>
          <a:off x="512763" y="4691063"/>
          <a:ext cx="6070600" cy="3833812"/>
        </p:xfrm>
        <a:graphic>
          <a:graphicData uri="http://schemas.openxmlformats.org/presentationml/2006/ole">
            <mc:AlternateContent xmlns:mc="http://schemas.openxmlformats.org/markup-compatibility/2006">
              <mc:Choice xmlns:v="urn:schemas-microsoft-com:vml" Requires="v">
                <p:oleObj spid="_x0000_s14338" name="Document" r:id="rId3" imgW="6264000" imgH="3956040" progId="Word.Document.6">
                  <p:embed/>
                </p:oleObj>
              </mc:Choice>
              <mc:Fallback>
                <p:oleObj name="Document" r:id="rId3" imgW="6264000" imgH="39560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4691063"/>
                        <a:ext cx="6070600"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spect="1" noChangeArrowheads="1" noTextEdit="1"/>
          </p:cNvSpPr>
          <p:nvPr>
            <p:ph type="sldImg"/>
          </p:nvPr>
        </p:nvSpPr>
        <p:spPr>
          <a:xfrm>
            <a:off x="495300" y="157163"/>
            <a:ext cx="5862638" cy="4397375"/>
          </a:xfrm>
          <a:ln cap="flat"/>
        </p:spPr>
      </p:sp>
      <p:sp>
        <p:nvSpPr>
          <p:cNvPr id="15364" name="Rectangle 3"/>
          <p:cNvSpPr>
            <a:spLocks noGrp="1" noChangeArrowheads="1"/>
          </p:cNvSpPr>
          <p:nvPr>
            <p:ph type="body" idx="1"/>
          </p:nvPr>
        </p:nvSpPr>
        <p:spPr>
          <a:xfrm>
            <a:off x="412750" y="4683125"/>
            <a:ext cx="6029325" cy="3746500"/>
          </a:xfrm>
          <a:noFill/>
          <a:ln/>
        </p:spPr>
        <p:txBody>
          <a:bodyPr lIns="92075" tIns="46038" rIns="92075" bIns="46038"/>
          <a:lstStyle/>
          <a:p>
            <a:pPr defTabSz="400050">
              <a:lnSpc>
                <a:spcPct val="90000"/>
              </a:lnSpc>
              <a:spcBef>
                <a:spcPct val="72000"/>
              </a:spcBef>
              <a:spcAft>
                <a:spcPct val="48000"/>
              </a:spcAft>
              <a:tabLst>
                <a:tab pos="457200" algn="l"/>
              </a:tabLst>
            </a:pPr>
            <a:r>
              <a:rPr lang="zh-CN" altLang="en-US">
                <a:latin typeface="Times" charset="0"/>
              </a:rPr>
              <a:t> </a:t>
            </a: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endParaRPr lang="zh-CN" altLang="en-US" b="0">
              <a:latin typeface="Times" charset="0"/>
            </a:endParaRPr>
          </a:p>
          <a:p>
            <a:pPr defTabSz="400050">
              <a:lnSpc>
                <a:spcPct val="90000"/>
              </a:lnSpc>
              <a:spcBef>
                <a:spcPct val="72000"/>
              </a:spcBef>
              <a:spcAft>
                <a:spcPct val="48000"/>
              </a:spcAft>
              <a:tabLst>
                <a:tab pos="457200" algn="l"/>
              </a:tabLst>
            </a:pPr>
            <a:r>
              <a:rPr lang="zh-CN" altLang="en-US" b="0">
                <a:latin typeface="Times" charset="0"/>
              </a:rPr>
              <a:t>	</a:t>
            </a:r>
          </a:p>
          <a:p>
            <a:pPr defTabSz="400050">
              <a:lnSpc>
                <a:spcPct val="30000"/>
              </a:lnSpc>
              <a:spcBef>
                <a:spcPct val="72000"/>
              </a:spcBef>
              <a:spcAft>
                <a:spcPct val="48000"/>
              </a:spcAft>
              <a:tabLst>
                <a:tab pos="457200" algn="l"/>
              </a:tabLst>
            </a:pPr>
            <a:r>
              <a:rPr lang="zh-CN" altLang="en-US" b="0">
                <a:latin typeface="Times" charset="0"/>
              </a:rPr>
              <a:t> </a:t>
            </a: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20000"/>
              </a:lnSpc>
              <a:spcBef>
                <a:spcPct val="72000"/>
              </a:spcBef>
              <a:spcAft>
                <a:spcPct val="48000"/>
              </a:spcAft>
              <a:tabLst>
                <a:tab pos="457200" algn="l"/>
              </a:tabLst>
            </a:pPr>
            <a:endParaRPr lang="zh-CN" altLang="en-US" b="0">
              <a:latin typeface="Times" charset="0"/>
            </a:endParaRPr>
          </a:p>
          <a:p>
            <a:pPr defTabSz="400050">
              <a:lnSpc>
                <a:spcPct val="90000"/>
              </a:lnSpc>
              <a:spcAft>
                <a:spcPct val="2000"/>
              </a:spcAft>
              <a:tabLst>
                <a:tab pos="457200" algn="l"/>
              </a:tabLst>
            </a:pPr>
            <a:endParaRPr lang="zh-CN" altLang="en-US">
              <a:solidFill>
                <a:schemeClr val="accent2"/>
              </a:solidFill>
            </a:endParaRPr>
          </a:p>
          <a:p>
            <a:pPr marL="114300" lvl="1" defTabSz="400050">
              <a:lnSpc>
                <a:spcPct val="90000"/>
              </a:lnSpc>
              <a:tabLst>
                <a:tab pos="457200" algn="l"/>
              </a:tabLst>
            </a:pPr>
            <a:endParaRPr lang="zh-CN" altLang="en-US" b="1"/>
          </a:p>
          <a:p>
            <a:pPr marL="114300" lvl="1" defTabSz="400050">
              <a:lnSpc>
                <a:spcPct val="90000"/>
              </a:lnSpc>
              <a:tabLst>
                <a:tab pos="457200" algn="l"/>
              </a:tabLst>
            </a:pPr>
            <a:endParaRPr lang="zh-CN" altLang="en-US" b="1"/>
          </a:p>
          <a:p>
            <a:pPr marL="114300" lvl="1" defTabSz="400050">
              <a:lnSpc>
                <a:spcPct val="90000"/>
              </a:lnSpc>
              <a:spcBef>
                <a:spcPct val="0"/>
              </a:spcBef>
              <a:tabLst>
                <a:tab pos="457200" algn="l"/>
              </a:tabLst>
            </a:pPr>
            <a:r>
              <a:rPr lang="en-US" altLang="zh-CN" b="1"/>
              <a:t>Note:</a:t>
            </a:r>
            <a:r>
              <a:rPr lang="en-US" altLang="zh-CN"/>
              <a:t> The LONG datatype is similar to VARCHAR2, except that the maximum length of a LONG value is 32,760 bytes. Therefore values longer than 32,760 bytes cannot be selected from a LONG database column into a LONG PL/SQL variable.</a:t>
            </a:r>
          </a:p>
          <a:p>
            <a:pPr defTabSz="400050">
              <a:lnSpc>
                <a:spcPct val="90000"/>
              </a:lnSpc>
              <a:tabLst>
                <a:tab pos="457200" algn="l"/>
              </a:tabLst>
            </a:pPr>
            <a:endParaRPr lang="zh-CN" altLang="en-US" b="0">
              <a:latin typeface="Times New Roman" pitchFamily="18" charset="0"/>
            </a:endParaRPr>
          </a:p>
        </p:txBody>
      </p:sp>
      <p:graphicFrame>
        <p:nvGraphicFramePr>
          <p:cNvPr id="15362" name="Object 4"/>
          <p:cNvGraphicFramePr>
            <a:graphicFrameLocks/>
          </p:cNvGraphicFramePr>
          <p:nvPr/>
        </p:nvGraphicFramePr>
        <p:xfrm>
          <a:off x="512763" y="4691063"/>
          <a:ext cx="6070600" cy="3833812"/>
        </p:xfrm>
        <a:graphic>
          <a:graphicData uri="http://schemas.openxmlformats.org/presentationml/2006/ole">
            <mc:AlternateContent xmlns:mc="http://schemas.openxmlformats.org/markup-compatibility/2006">
              <mc:Choice xmlns:v="urn:schemas-microsoft-com:vml" Requires="v">
                <p:oleObj spid="_x0000_s15362" name="Document" r:id="rId3" imgW="6264000" imgH="3956040" progId="Word.Document.6">
                  <p:embed/>
                </p:oleObj>
              </mc:Choice>
              <mc:Fallback>
                <p:oleObj name="Document" r:id="rId3" imgW="6264000" imgH="39560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4691063"/>
                        <a:ext cx="6070600"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spcAft>
                <a:spcPct val="24000"/>
              </a:spcAft>
              <a:tabLst/>
            </a:pPr>
            <a:r>
              <a:rPr lang="en-US" altLang="zh-CN"/>
              <a:t>Declaring Scalar Variables</a:t>
            </a:r>
          </a:p>
          <a:p>
            <a:pPr marL="114300" lvl="1" defTabSz="400050">
              <a:spcAft>
                <a:spcPct val="24000"/>
              </a:spcAft>
              <a:tabLst/>
            </a:pPr>
            <a:r>
              <a:rPr lang="en-US" altLang="zh-CN"/>
              <a:t>The variable declaration examples shown in the slide are defined as follows:</a:t>
            </a:r>
          </a:p>
          <a:p>
            <a:pPr marL="450850" lvl="2" indent="-217488" defTabSz="400050">
              <a:tabLst/>
            </a:pPr>
            <a:r>
              <a:rPr lang="en-US" altLang="zh-CN"/>
              <a:t>Declared variable to store an employee job title.</a:t>
            </a:r>
          </a:p>
          <a:p>
            <a:pPr marL="450850" lvl="2" indent="-217488" defTabSz="400050">
              <a:tabLst/>
            </a:pPr>
            <a:r>
              <a:rPr lang="en-US" altLang="zh-CN"/>
              <a:t>Declared variable to count the iterations of a loop and initialize the variable to 0.</a:t>
            </a:r>
          </a:p>
          <a:p>
            <a:pPr marL="450850" lvl="2" indent="-217488" defTabSz="400050">
              <a:tabLst/>
            </a:pPr>
            <a:r>
              <a:rPr lang="en-US" altLang="zh-CN"/>
              <a:t>Declared variable to accumulate the total salary for a department and initialize the variable to 0.</a:t>
            </a:r>
          </a:p>
          <a:p>
            <a:pPr marL="450850" lvl="2" indent="-217488" defTabSz="400050">
              <a:tabLst/>
            </a:pPr>
            <a:r>
              <a:rPr lang="en-US" altLang="zh-CN"/>
              <a:t>Declared variable to store the ship date of an order and initialize the variable to one week from today.</a:t>
            </a:r>
          </a:p>
          <a:p>
            <a:pPr marL="450850" lvl="2" indent="-217488" defTabSz="400050">
              <a:tabLst/>
            </a:pPr>
            <a:r>
              <a:rPr lang="en-US" altLang="zh-CN"/>
              <a:t>Declared a constant variable for the tax rate, which never changes throughout the PL/SQL block.</a:t>
            </a:r>
          </a:p>
          <a:p>
            <a:pPr marL="450850" lvl="2" indent="-217488" defTabSz="400050">
              <a:tabLst/>
            </a:pPr>
            <a:r>
              <a:rPr lang="en-US" altLang="zh-CN"/>
              <a:t>Declared flag to indicate whether a piece of data is valid or invalid and initialize the variable to TRUE. </a:t>
            </a:r>
          </a:p>
        </p:txBody>
      </p:sp>
      <p:sp>
        <p:nvSpPr>
          <p:cNvPr id="70659"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3883025" y="-1588"/>
            <a:ext cx="2978150" cy="458788"/>
          </a:xfrm>
          <a:prstGeom prst="rect">
            <a:avLst/>
          </a:prstGeom>
          <a:noFill/>
          <a:ln w="9525">
            <a:noFill/>
            <a:miter lim="800000"/>
            <a:headEnd/>
            <a:tailEnd/>
          </a:ln>
        </p:spPr>
        <p:txBody>
          <a:bodyPr wrap="none" anchor="ctr"/>
          <a:lstStyle/>
          <a:p>
            <a:endParaRPr lang="zh-CN" altLang="en-US"/>
          </a:p>
        </p:txBody>
      </p:sp>
      <p:sp>
        <p:nvSpPr>
          <p:cNvPr id="71683" name="Rectangle 3"/>
          <p:cNvSpPr>
            <a:spLocks noChangeArrowheads="1"/>
          </p:cNvSpPr>
          <p:nvPr/>
        </p:nvSpPr>
        <p:spPr bwMode="auto">
          <a:xfrm>
            <a:off x="-4763" y="-1588"/>
            <a:ext cx="2974976" cy="458788"/>
          </a:xfrm>
          <a:prstGeom prst="rect">
            <a:avLst/>
          </a:prstGeom>
          <a:noFill/>
          <a:ln w="9525">
            <a:noFill/>
            <a:miter lim="800000"/>
            <a:headEnd/>
            <a:tailEnd/>
          </a:ln>
        </p:spPr>
        <p:txBody>
          <a:bodyPr wrap="none" anchor="ctr"/>
          <a:lstStyle/>
          <a:p>
            <a:endParaRPr lang="zh-CN" altLang="en-US"/>
          </a:p>
        </p:txBody>
      </p:sp>
      <p:sp>
        <p:nvSpPr>
          <p:cNvPr id="71684"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The %TYPE Attribute</a:t>
            </a:r>
          </a:p>
          <a:p>
            <a:pPr marL="114300" lvl="1" defTabSz="400050">
              <a:tabLst/>
            </a:pPr>
            <a:r>
              <a:rPr lang="en-US" altLang="zh-CN"/>
              <a:t>When you declare PL/SQL variables to hold column values, you must ensure that the variable is of the correct datatype and precision. If it is not, a PL/SQL error will occur during execution.</a:t>
            </a:r>
          </a:p>
          <a:p>
            <a:pPr marL="114300" lvl="1" defTabSz="400050">
              <a:spcAft>
                <a:spcPct val="24000"/>
              </a:spcAft>
              <a:tabLst/>
            </a:pPr>
            <a:r>
              <a:rPr lang="en-US" altLang="zh-CN"/>
              <a:t>Rather than hard coding the datatype and precision of a variable, you can use the %TYPE attribute to declare a variable according to another previously declared variable or database column. The %TYPE attribute is most often used when the value stored in the variable will be derived from a table in the database or if the variable is destined to be written out to it. To use the attribute in place of the datatype required in the variable declaration, prefix it with the database table and column name. If referring to a previously declared variable, prefix the variable name to the attribute.</a:t>
            </a:r>
          </a:p>
          <a:p>
            <a:pPr marL="114300" lvl="1" defTabSz="400050">
              <a:spcAft>
                <a:spcPct val="24000"/>
              </a:spcAft>
              <a:tabLst/>
            </a:pPr>
            <a:r>
              <a:rPr lang="en-US" altLang="zh-CN"/>
              <a:t>PL/SQL determines the datatype and size of the variable when the block is compiled, so it is always compatible with the column used to populate it. This is a definite advantage for writing and maintaining code, because there is no need to be concerned with column datatype changes made at the database level. You can also declare a variable according to another previously declared variable by prefixing the variable name to the attribute.</a:t>
            </a:r>
          </a:p>
          <a:p>
            <a:pPr defTabSz="400050">
              <a:spcAft>
                <a:spcPct val="24000"/>
              </a:spcAft>
              <a:tabLst/>
            </a:pPr>
            <a:r>
              <a:rPr lang="en-US" altLang="zh-CN">
                <a:solidFill>
                  <a:schemeClr val="accent2"/>
                </a:solidFill>
                <a:latin typeface="Helvetica" charset="0"/>
              </a:rPr>
              <a:t>Class Management Note</a:t>
            </a:r>
            <a:endParaRPr lang="en-US" altLang="zh-CN">
              <a:solidFill>
                <a:schemeClr val="accent2"/>
              </a:solidFill>
              <a:latin typeface="Times" charset="0"/>
            </a:endParaRPr>
          </a:p>
          <a:p>
            <a:pPr marL="114300" lvl="1" defTabSz="400050">
              <a:tabLst/>
            </a:pPr>
            <a:r>
              <a:rPr lang="en-US" altLang="zh-CN">
                <a:solidFill>
                  <a:schemeClr val="accent2"/>
                </a:solidFill>
              </a:rPr>
              <a:t>The %TYPE attribute has some overhead, in that a SELECT statement is issued against the database to obtain the datatype. If the PL/SQL code is in a client tool, the SELECT must be executed each time the block is executed. If the PL/SQL code is a stored procedure, the column or definition is stored as part of the P-code. However, if the table definition changes, a recompile is forced.	</a:t>
            </a:r>
          </a:p>
        </p:txBody>
      </p:sp>
      <p:sp>
        <p:nvSpPr>
          <p:cNvPr id="71685"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kern="0" dirty="0"/>
              <a:t>记录类似于高级语言中的结构，一般每个记录都包含多个数据成员。</a:t>
            </a:r>
          </a:p>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kern="0" dirty="0"/>
              <a:t>在使用记录类型前，首先应在程序块的定义部分定义记录类型，然后再用定义好的记录类型定义记录变量，最后就可以在程序块的执行部分使用该记录变量了。</a:t>
            </a:r>
          </a:p>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kern="0" dirty="0">
                <a:solidFill>
                  <a:srgbClr val="FF0066"/>
                </a:solidFill>
              </a:rPr>
              <a:t>需注意，当使用记录变量中的每个成员时，须加记录变量作为前缀，即应写成：</a:t>
            </a:r>
          </a:p>
          <a:p>
            <a:pPr marL="404813" indent="-404813" defTabSz="346075" eaLnBrk="1" hangingPunct="1">
              <a:lnSpc>
                <a:spcPct val="95000"/>
              </a:lnSpc>
              <a:spcBef>
                <a:spcPct val="35000"/>
              </a:spcBef>
              <a:buClr>
                <a:schemeClr val="hlink"/>
              </a:buClr>
              <a:buSzPct val="125000"/>
              <a:buFont typeface="Wingdings" pitchFamily="2" charset="2"/>
              <a:buNone/>
              <a:tabLst>
                <a:tab pos="571500" algn="l"/>
              </a:tabLst>
              <a:defRPr/>
            </a:pPr>
            <a:r>
              <a:rPr lang="zh-CN" altLang="en-US" kern="0" dirty="0"/>
              <a:t>        记录变量</a:t>
            </a:r>
            <a:r>
              <a:rPr lang="en-US" altLang="zh-CN" kern="0" dirty="0"/>
              <a:t>.</a:t>
            </a:r>
            <a:r>
              <a:rPr lang="zh-CN" altLang="en-US" kern="0" dirty="0"/>
              <a:t>记录成员。</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p:spPr>
        <p:txBody>
          <a:bodyPr/>
          <a:lstStyle/>
          <a:p>
            <a:r>
              <a:rPr lang="en-US" altLang="zh-CN"/>
              <a:t>PL/SQL</a:t>
            </a:r>
            <a:r>
              <a:rPr lang="zh-CN" altLang="en-US"/>
              <a:t>程序块中定义的记录表类似于高级语言中的数组。需注意，</a:t>
            </a:r>
            <a:r>
              <a:rPr lang="en-US" altLang="zh-CN"/>
              <a:t>PL/SQL</a:t>
            </a:r>
            <a:r>
              <a:rPr lang="zh-CN" altLang="en-US"/>
              <a:t>中的表与高级语言中的数组是有所区别的</a:t>
            </a:r>
            <a:r>
              <a:rPr lang="en-US" altLang="zh-CN"/>
              <a:t>:</a:t>
            </a:r>
          </a:p>
          <a:p>
            <a:pPr lvl="1"/>
            <a:r>
              <a:rPr lang="zh-CN" altLang="en-US"/>
              <a:t>高级语言数组的下标不能为负，但</a:t>
            </a:r>
            <a:r>
              <a:rPr lang="en-US" altLang="zh-CN"/>
              <a:t>PL/SQL</a:t>
            </a:r>
            <a:r>
              <a:rPr lang="zh-CN" altLang="en-US"/>
              <a:t>表的下标可以为负值。</a:t>
            </a:r>
          </a:p>
          <a:p>
            <a:pPr lvl="1"/>
            <a:r>
              <a:rPr lang="zh-CN" altLang="en-US"/>
              <a:t>高级语言数组的元素个数有限制，而</a:t>
            </a:r>
            <a:r>
              <a:rPr lang="en-US" altLang="zh-CN"/>
              <a:t>PL/SQL</a:t>
            </a:r>
            <a:r>
              <a:rPr lang="zh-CN" altLang="en-US"/>
              <a:t>表的元素个数没有限制，并且其下标没有上下限。 </a:t>
            </a: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spect="1" noChangeArrowheads="1" noTextEdit="1"/>
          </p:cNvSpPr>
          <p:nvPr>
            <p:ph type="sldImg"/>
          </p:nvPr>
        </p:nvSpPr>
        <p:spPr>
          <a:xfrm>
            <a:off x="495300" y="157163"/>
            <a:ext cx="5862638" cy="4397375"/>
          </a:xfrm>
          <a:ln cap="flat"/>
        </p:spPr>
      </p:sp>
      <p:sp>
        <p:nvSpPr>
          <p:cNvPr id="4100" name="Rectangle 3"/>
          <p:cNvSpPr>
            <a:spLocks noGrp="1" noChangeArrowheads="1"/>
          </p:cNvSpPr>
          <p:nvPr>
            <p:ph type="body" idx="1"/>
          </p:nvPr>
        </p:nvSpPr>
        <p:spPr>
          <a:xfrm>
            <a:off x="334963" y="4759325"/>
            <a:ext cx="6030912" cy="3744913"/>
          </a:xfrm>
          <a:noFill/>
          <a:ln/>
        </p:spPr>
        <p:txBody>
          <a:bodyPr lIns="92075" tIns="46038" rIns="92075" bIns="46038"/>
          <a:lstStyle/>
          <a:p>
            <a:pPr marL="114300" lvl="1" defTabSz="400050">
              <a:tabLst>
                <a:tab pos="457200" algn="l"/>
              </a:tabLst>
            </a:pPr>
            <a:endParaRPr lang="en-US" altLang="zh-CN"/>
          </a:p>
        </p:txBody>
      </p:sp>
      <p:graphicFrame>
        <p:nvGraphicFramePr>
          <p:cNvPr id="4098" name="Object 4"/>
          <p:cNvGraphicFramePr>
            <a:graphicFrameLocks/>
          </p:cNvGraphicFramePr>
          <p:nvPr/>
        </p:nvGraphicFramePr>
        <p:xfrm>
          <a:off x="542925" y="5229225"/>
          <a:ext cx="5826125" cy="3540125"/>
        </p:xfrm>
        <a:graphic>
          <a:graphicData uri="http://schemas.openxmlformats.org/presentationml/2006/ole">
            <mc:AlternateContent xmlns:mc="http://schemas.openxmlformats.org/markup-compatibility/2006">
              <mc:Choice xmlns:v="urn:schemas-microsoft-com:vml" Requires="v">
                <p:oleObj spid="_x0000_s4098" name="Document" r:id="rId3" imgW="5954400" imgH="3617640" progId="Word.Document.6">
                  <p:embed/>
                </p:oleObj>
              </mc:Choice>
              <mc:Fallback>
                <p:oleObj name="Document" r:id="rId3" imgW="5954400" imgH="36176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5229225"/>
                        <a:ext cx="582612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Rot="1" noChangeAspect="1" noChangeArrowheads="1" noTextEdit="1"/>
          </p:cNvSpPr>
          <p:nvPr>
            <p:ph type="sldImg"/>
          </p:nvPr>
        </p:nvSpPr>
        <p:spPr>
          <a:xfrm>
            <a:off x="495300" y="157163"/>
            <a:ext cx="5862638" cy="4397375"/>
          </a:xfrm>
          <a:ln cap="flat"/>
        </p:spPr>
      </p:sp>
      <p:sp>
        <p:nvSpPr>
          <p:cNvPr id="5124" name="Rectangle 3"/>
          <p:cNvSpPr>
            <a:spLocks noGrp="1" noChangeArrowheads="1"/>
          </p:cNvSpPr>
          <p:nvPr>
            <p:ph type="body" idx="1"/>
          </p:nvPr>
        </p:nvSpPr>
        <p:spPr>
          <a:xfrm>
            <a:off x="334963" y="4759325"/>
            <a:ext cx="6030912" cy="3744913"/>
          </a:xfrm>
          <a:noFill/>
          <a:ln/>
        </p:spPr>
        <p:txBody>
          <a:bodyPr lIns="92075" tIns="46038" rIns="92075" bIns="46038"/>
          <a:lstStyle/>
          <a:p>
            <a:pPr marL="114300" lvl="1" defTabSz="400050">
              <a:tabLst>
                <a:tab pos="457200" algn="l"/>
              </a:tabLst>
            </a:pPr>
            <a:endParaRPr lang="en-US" altLang="zh-CN"/>
          </a:p>
        </p:txBody>
      </p:sp>
      <p:graphicFrame>
        <p:nvGraphicFramePr>
          <p:cNvPr id="5122" name="Object 4"/>
          <p:cNvGraphicFramePr>
            <a:graphicFrameLocks/>
          </p:cNvGraphicFramePr>
          <p:nvPr/>
        </p:nvGraphicFramePr>
        <p:xfrm>
          <a:off x="542925" y="5229225"/>
          <a:ext cx="5826125" cy="3540125"/>
        </p:xfrm>
        <a:graphic>
          <a:graphicData uri="http://schemas.openxmlformats.org/presentationml/2006/ole">
            <mc:AlternateContent xmlns:mc="http://schemas.openxmlformats.org/markup-compatibility/2006">
              <mc:Choice xmlns:v="urn:schemas-microsoft-com:vml" Requires="v">
                <p:oleObj spid="_x0000_s5122" name="Document" r:id="rId3" imgW="5954400" imgH="3617640" progId="Word.Document.6">
                  <p:embed/>
                </p:oleObj>
              </mc:Choice>
              <mc:Fallback>
                <p:oleObj name="Document" r:id="rId3" imgW="5954400" imgH="36176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5229225"/>
                        <a:ext cx="582612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spect="1" noChangeArrowheads="1" noTextEdit="1"/>
          </p:cNvSpPr>
          <p:nvPr>
            <p:ph type="sldImg"/>
          </p:nvPr>
        </p:nvSpPr>
        <p:spPr>
          <a:xfrm>
            <a:off x="495300" y="157163"/>
            <a:ext cx="5862638" cy="4397375"/>
          </a:xfrm>
          <a:ln cap="flat"/>
        </p:spPr>
      </p:sp>
      <p:sp>
        <p:nvSpPr>
          <p:cNvPr id="6148" name="Rectangle 3"/>
          <p:cNvSpPr>
            <a:spLocks noGrp="1" noChangeArrowheads="1"/>
          </p:cNvSpPr>
          <p:nvPr>
            <p:ph type="body" idx="1"/>
          </p:nvPr>
        </p:nvSpPr>
        <p:spPr>
          <a:xfrm>
            <a:off x="334963" y="4759325"/>
            <a:ext cx="6030912" cy="3744913"/>
          </a:xfrm>
          <a:noFill/>
          <a:ln/>
        </p:spPr>
        <p:txBody>
          <a:bodyPr lIns="92075" tIns="46038" rIns="92075" bIns="46038"/>
          <a:lstStyle/>
          <a:p>
            <a:pPr marL="114300" lvl="1" defTabSz="400050">
              <a:tabLst>
                <a:tab pos="457200" algn="l"/>
              </a:tabLst>
            </a:pPr>
            <a:endParaRPr lang="en-US" altLang="zh-CN"/>
          </a:p>
        </p:txBody>
      </p:sp>
      <p:graphicFrame>
        <p:nvGraphicFramePr>
          <p:cNvPr id="6146" name="Object 4"/>
          <p:cNvGraphicFramePr>
            <a:graphicFrameLocks/>
          </p:cNvGraphicFramePr>
          <p:nvPr/>
        </p:nvGraphicFramePr>
        <p:xfrm>
          <a:off x="542925" y="5229225"/>
          <a:ext cx="5826125" cy="3540125"/>
        </p:xfrm>
        <a:graphic>
          <a:graphicData uri="http://schemas.openxmlformats.org/presentationml/2006/ole">
            <mc:AlternateContent xmlns:mc="http://schemas.openxmlformats.org/markup-compatibility/2006">
              <mc:Choice xmlns:v="urn:schemas-microsoft-com:vml" Requires="v">
                <p:oleObj spid="_x0000_s6146" name="Document" r:id="rId3" imgW="5954400" imgH="3617640" progId="Word.Document.6">
                  <p:embed/>
                </p:oleObj>
              </mc:Choice>
              <mc:Fallback>
                <p:oleObj name="Document" r:id="rId3" imgW="5954400" imgH="36176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5229225"/>
                        <a:ext cx="582612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Rot="1" noChangeAspect="1" noChangeArrowheads="1" noTextEdit="1"/>
          </p:cNvSpPr>
          <p:nvPr>
            <p:ph type="sldImg"/>
          </p:nvPr>
        </p:nvSpPr>
        <p:spPr>
          <a:xfrm>
            <a:off x="495300" y="157163"/>
            <a:ext cx="5862638" cy="4397375"/>
          </a:xfrm>
          <a:ln cap="flat"/>
        </p:spPr>
      </p:sp>
      <p:sp>
        <p:nvSpPr>
          <p:cNvPr id="7172" name="Rectangle 3"/>
          <p:cNvSpPr>
            <a:spLocks noGrp="1" noChangeArrowheads="1"/>
          </p:cNvSpPr>
          <p:nvPr>
            <p:ph type="body" idx="1"/>
          </p:nvPr>
        </p:nvSpPr>
        <p:spPr>
          <a:xfrm>
            <a:off x="334963" y="4759325"/>
            <a:ext cx="6030912" cy="3744913"/>
          </a:xfrm>
          <a:noFill/>
          <a:ln/>
        </p:spPr>
        <p:txBody>
          <a:bodyPr lIns="92075" tIns="46038" rIns="92075" bIns="46038"/>
          <a:lstStyle/>
          <a:p>
            <a:pPr marL="114300" lvl="1" defTabSz="400050">
              <a:tabLst>
                <a:tab pos="457200" algn="l"/>
              </a:tabLst>
            </a:pPr>
            <a:endParaRPr lang="en-US" altLang="zh-CN"/>
          </a:p>
        </p:txBody>
      </p:sp>
      <p:graphicFrame>
        <p:nvGraphicFramePr>
          <p:cNvPr id="7170" name="Object 4"/>
          <p:cNvGraphicFramePr>
            <a:graphicFrameLocks/>
          </p:cNvGraphicFramePr>
          <p:nvPr/>
        </p:nvGraphicFramePr>
        <p:xfrm>
          <a:off x="542925" y="5229225"/>
          <a:ext cx="5826125" cy="3540125"/>
        </p:xfrm>
        <a:graphic>
          <a:graphicData uri="http://schemas.openxmlformats.org/presentationml/2006/ole">
            <mc:AlternateContent xmlns:mc="http://schemas.openxmlformats.org/markup-compatibility/2006">
              <mc:Choice xmlns:v="urn:schemas-microsoft-com:vml" Requires="v">
                <p:oleObj spid="_x0000_s7170" name="Document" r:id="rId3" imgW="5954400" imgH="3617640" progId="Word.Document.6">
                  <p:embed/>
                </p:oleObj>
              </mc:Choice>
              <mc:Fallback>
                <p:oleObj name="Document" r:id="rId3" imgW="5954400" imgH="36176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5229225"/>
                        <a:ext cx="582612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Rot="1" noChangeAspect="1" noChangeArrowheads="1" noTextEdit="1"/>
          </p:cNvSpPr>
          <p:nvPr>
            <p:ph type="sldImg"/>
          </p:nvPr>
        </p:nvSpPr>
        <p:spPr>
          <a:xfrm>
            <a:off x="495300" y="157163"/>
            <a:ext cx="5862638" cy="4397375"/>
          </a:xfrm>
          <a:ln cap="flat"/>
        </p:spPr>
      </p:sp>
      <p:sp>
        <p:nvSpPr>
          <p:cNvPr id="8196" name="Rectangle 3"/>
          <p:cNvSpPr>
            <a:spLocks noGrp="1" noChangeArrowheads="1"/>
          </p:cNvSpPr>
          <p:nvPr>
            <p:ph type="body" idx="1"/>
          </p:nvPr>
        </p:nvSpPr>
        <p:spPr>
          <a:xfrm>
            <a:off x="334963" y="4759325"/>
            <a:ext cx="6030912" cy="3744913"/>
          </a:xfrm>
          <a:noFill/>
          <a:ln/>
        </p:spPr>
        <p:txBody>
          <a:bodyPr lIns="92075" tIns="46038" rIns="92075" bIns="46038"/>
          <a:lstStyle/>
          <a:p>
            <a:pPr marL="114300" lvl="1" defTabSz="400050">
              <a:tabLst>
                <a:tab pos="457200" algn="l"/>
              </a:tabLst>
            </a:pPr>
            <a:endParaRPr lang="en-US" altLang="zh-CN"/>
          </a:p>
        </p:txBody>
      </p:sp>
      <p:graphicFrame>
        <p:nvGraphicFramePr>
          <p:cNvPr id="8194" name="Object 4"/>
          <p:cNvGraphicFramePr>
            <a:graphicFrameLocks/>
          </p:cNvGraphicFramePr>
          <p:nvPr/>
        </p:nvGraphicFramePr>
        <p:xfrm>
          <a:off x="542925" y="5229225"/>
          <a:ext cx="5826125" cy="3540125"/>
        </p:xfrm>
        <a:graphic>
          <a:graphicData uri="http://schemas.openxmlformats.org/presentationml/2006/ole">
            <mc:AlternateContent xmlns:mc="http://schemas.openxmlformats.org/markup-compatibility/2006">
              <mc:Choice xmlns:v="urn:schemas-microsoft-com:vml" Requires="v">
                <p:oleObj spid="_x0000_s8194" name="Document" r:id="rId3" imgW="5954400" imgH="3617640" progId="Word.Document.6">
                  <p:embed/>
                </p:oleObj>
              </mc:Choice>
              <mc:Fallback>
                <p:oleObj name="Document" r:id="rId3" imgW="5954400" imgH="361764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5229225"/>
                        <a:ext cx="582612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3883025" y="-1588"/>
            <a:ext cx="2978150" cy="458788"/>
          </a:xfrm>
          <a:prstGeom prst="rect">
            <a:avLst/>
          </a:prstGeom>
          <a:noFill/>
          <a:ln w="9525">
            <a:noFill/>
            <a:miter lim="800000"/>
            <a:headEnd/>
            <a:tailEnd/>
          </a:ln>
        </p:spPr>
        <p:txBody>
          <a:bodyPr wrap="none" anchor="ctr"/>
          <a:lstStyle/>
          <a:p>
            <a:endParaRPr lang="zh-CN" altLang="en-US"/>
          </a:p>
        </p:txBody>
      </p:sp>
      <p:sp>
        <p:nvSpPr>
          <p:cNvPr id="9220" name="Rectangle 3"/>
          <p:cNvSpPr>
            <a:spLocks noChangeArrowheads="1"/>
          </p:cNvSpPr>
          <p:nvPr/>
        </p:nvSpPr>
        <p:spPr bwMode="auto">
          <a:xfrm>
            <a:off x="-4763" y="-1588"/>
            <a:ext cx="2974976" cy="458788"/>
          </a:xfrm>
          <a:prstGeom prst="rect">
            <a:avLst/>
          </a:prstGeom>
          <a:noFill/>
          <a:ln w="9525">
            <a:noFill/>
            <a:miter lim="800000"/>
            <a:headEnd/>
            <a:tailEnd/>
          </a:ln>
        </p:spPr>
        <p:txBody>
          <a:bodyPr wrap="none" anchor="ctr"/>
          <a:lstStyle/>
          <a:p>
            <a:endParaRPr lang="zh-CN" altLang="en-US"/>
          </a:p>
        </p:txBody>
      </p:sp>
      <p:sp>
        <p:nvSpPr>
          <p:cNvPr id="9221"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r>
              <a:rPr lang="en-US" altLang="zh-CN"/>
              <a:t>PL/SQL Block Structure</a:t>
            </a:r>
          </a:p>
          <a:p>
            <a:pPr marL="114300" lvl="1" defTabSz="400050">
              <a:tabLst>
                <a:tab pos="457200" algn="l"/>
              </a:tabLst>
            </a:pPr>
            <a:r>
              <a:rPr lang="en-US" altLang="zh-CN"/>
              <a:t>PL/SQL is a block-structured language, meaning that programs can be divided into logical blocks. A PL/SQL block is comprised of up to three sections: declarative (optional), executable (required), and exception handling (optional). Only BEGIN and END keywords are required. You can declare variables locally to the block that uses them. Error conditions (known as exceptions) can be handled specifically within the block to which they apply. You can store and change values within a PL/SQL block by declaring and referencing variables and other identifiers.</a:t>
            </a:r>
          </a:p>
          <a:p>
            <a:pPr marL="114300" lvl="1" defTabSz="400050">
              <a:tabLst>
                <a:tab pos="457200" algn="l"/>
              </a:tabLst>
            </a:pPr>
            <a:r>
              <a:rPr lang="en-US" altLang="zh-CN"/>
              <a:t>The following table describes the three block sections.</a:t>
            </a:r>
          </a:p>
          <a:p>
            <a:pPr marL="114300" lvl="1" defTabSz="400050">
              <a:tabLst>
                <a:tab pos="457200" algn="l"/>
              </a:tabLst>
            </a:pPr>
            <a:endParaRPr lang="en-US" altLang="zh-CN"/>
          </a:p>
          <a:p>
            <a:pPr defTabSz="400050">
              <a:tabLst>
                <a:tab pos="457200" algn="l"/>
              </a:tabLst>
            </a:pPr>
            <a:endParaRPr lang="zh-CN" altLang="en-US" b="0">
              <a:latin typeface="Times New Roman" pitchFamily="18" charset="0"/>
            </a:endParaRPr>
          </a:p>
        </p:txBody>
      </p:sp>
      <p:sp>
        <p:nvSpPr>
          <p:cNvPr id="9222" name="Rectangle 5"/>
          <p:cNvSpPr>
            <a:spLocks noGrp="1" noRot="1" noChangeAspect="1" noChangeArrowheads="1" noTextEdit="1"/>
          </p:cNvSpPr>
          <p:nvPr>
            <p:ph type="sldImg"/>
          </p:nvPr>
        </p:nvSpPr>
        <p:spPr>
          <a:xfrm>
            <a:off x="495300" y="157163"/>
            <a:ext cx="5862638" cy="4397375"/>
          </a:xfrm>
          <a:ln cap="flat"/>
        </p:spPr>
      </p:sp>
      <p:graphicFrame>
        <p:nvGraphicFramePr>
          <p:cNvPr id="9218" name="Object 6"/>
          <p:cNvGraphicFramePr>
            <a:graphicFrameLocks/>
          </p:cNvGraphicFramePr>
          <p:nvPr/>
        </p:nvGraphicFramePr>
        <p:xfrm>
          <a:off x="633413" y="6288088"/>
          <a:ext cx="5734050" cy="1871662"/>
        </p:xfrm>
        <a:graphic>
          <a:graphicData uri="http://schemas.openxmlformats.org/presentationml/2006/ole">
            <mc:AlternateContent xmlns:mc="http://schemas.openxmlformats.org/markup-compatibility/2006">
              <mc:Choice xmlns:v="urn:schemas-microsoft-com:vml" Requires="v">
                <p:oleObj spid="_x0000_s9218" name="Document" r:id="rId3" imgW="5787720" imgH="1888920" progId="Word.Document.6">
                  <p:embed/>
                </p:oleObj>
              </mc:Choice>
              <mc:Fallback>
                <p:oleObj name="Document" r:id="rId3" imgW="5787720" imgH="1888920" progId="Word.Document.6">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288088"/>
                        <a:ext cx="57340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3883025" y="-1588"/>
            <a:ext cx="2978150" cy="458788"/>
          </a:xfrm>
          <a:prstGeom prst="rect">
            <a:avLst/>
          </a:prstGeom>
          <a:noFill/>
          <a:ln w="9525">
            <a:noFill/>
            <a:miter lim="800000"/>
            <a:headEnd/>
            <a:tailEnd/>
          </a:ln>
        </p:spPr>
        <p:txBody>
          <a:bodyPr wrap="none" anchor="ctr"/>
          <a:lstStyle/>
          <a:p>
            <a:endParaRPr lang="zh-CN" altLang="en-US"/>
          </a:p>
        </p:txBody>
      </p:sp>
      <p:sp>
        <p:nvSpPr>
          <p:cNvPr id="10244" name="Rectangle 3"/>
          <p:cNvSpPr>
            <a:spLocks noChangeArrowheads="1"/>
          </p:cNvSpPr>
          <p:nvPr/>
        </p:nvSpPr>
        <p:spPr bwMode="auto">
          <a:xfrm>
            <a:off x="-4763" y="-1588"/>
            <a:ext cx="2974976" cy="458788"/>
          </a:xfrm>
          <a:prstGeom prst="rect">
            <a:avLst/>
          </a:prstGeom>
          <a:noFill/>
          <a:ln w="9525">
            <a:noFill/>
            <a:miter lim="800000"/>
            <a:headEnd/>
            <a:tailEnd/>
          </a:ln>
        </p:spPr>
        <p:txBody>
          <a:bodyPr wrap="none" anchor="ctr"/>
          <a:lstStyle/>
          <a:p>
            <a:endParaRPr lang="zh-CN" altLang="en-US"/>
          </a:p>
        </p:txBody>
      </p:sp>
      <p:sp>
        <p:nvSpPr>
          <p:cNvPr id="10245"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r>
              <a:rPr lang="en-US" altLang="zh-CN"/>
              <a:t>PL/SQL Block Structure</a:t>
            </a:r>
          </a:p>
          <a:p>
            <a:pPr marL="114300" lvl="1" defTabSz="400050">
              <a:tabLst>
                <a:tab pos="457200" algn="l"/>
              </a:tabLst>
            </a:pPr>
            <a:r>
              <a:rPr lang="en-US" altLang="zh-CN"/>
              <a:t>PL/SQL is a block-structured language, meaning that programs can be divided into logical blocks. A PL/SQL block is comprised of up to three sections: declarative (optional), executable (required), and exception handling (optional). Only BEGIN and END keywords are required. You can declare variables locally to the block that uses them. Error conditions (known as exceptions) can be handled specifically within the block to which they apply. You can store and change values within a PL/SQL block by declaring and referencing variables and other identifiers.</a:t>
            </a:r>
          </a:p>
          <a:p>
            <a:pPr marL="114300" lvl="1" defTabSz="400050">
              <a:tabLst>
                <a:tab pos="457200" algn="l"/>
              </a:tabLst>
            </a:pPr>
            <a:r>
              <a:rPr lang="en-US" altLang="zh-CN"/>
              <a:t>The following table describes the three block sections.</a:t>
            </a:r>
          </a:p>
          <a:p>
            <a:pPr marL="114300" lvl="1" defTabSz="400050">
              <a:tabLst>
                <a:tab pos="457200" algn="l"/>
              </a:tabLst>
            </a:pPr>
            <a:endParaRPr lang="en-US" altLang="zh-CN"/>
          </a:p>
          <a:p>
            <a:pPr defTabSz="400050">
              <a:tabLst>
                <a:tab pos="457200" algn="l"/>
              </a:tabLst>
            </a:pPr>
            <a:endParaRPr lang="zh-CN" altLang="en-US" b="0">
              <a:latin typeface="Times New Roman" pitchFamily="18" charset="0"/>
            </a:endParaRPr>
          </a:p>
        </p:txBody>
      </p:sp>
      <p:sp>
        <p:nvSpPr>
          <p:cNvPr id="10246" name="Rectangle 5"/>
          <p:cNvSpPr>
            <a:spLocks noGrp="1" noRot="1" noChangeAspect="1" noChangeArrowheads="1" noTextEdit="1"/>
          </p:cNvSpPr>
          <p:nvPr>
            <p:ph type="sldImg"/>
          </p:nvPr>
        </p:nvSpPr>
        <p:spPr>
          <a:xfrm>
            <a:off x="495300" y="157163"/>
            <a:ext cx="5862638" cy="4397375"/>
          </a:xfrm>
          <a:ln cap="flat"/>
        </p:spPr>
      </p:sp>
      <p:graphicFrame>
        <p:nvGraphicFramePr>
          <p:cNvPr id="10242" name="Object 6"/>
          <p:cNvGraphicFramePr>
            <a:graphicFrameLocks/>
          </p:cNvGraphicFramePr>
          <p:nvPr/>
        </p:nvGraphicFramePr>
        <p:xfrm>
          <a:off x="633413" y="6288088"/>
          <a:ext cx="5734050" cy="1871662"/>
        </p:xfrm>
        <a:graphic>
          <a:graphicData uri="http://schemas.openxmlformats.org/presentationml/2006/ole">
            <mc:AlternateContent xmlns:mc="http://schemas.openxmlformats.org/markup-compatibility/2006">
              <mc:Choice xmlns:v="urn:schemas-microsoft-com:vml" Requires="v">
                <p:oleObj spid="_x0000_s10242" name="Document" r:id="rId3" imgW="5787720" imgH="1888920" progId="Word.Document.6">
                  <p:embed/>
                </p:oleObj>
              </mc:Choice>
              <mc:Fallback>
                <p:oleObj name="Document" r:id="rId3" imgW="5787720" imgH="1888920" progId="Word.Document.6">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288088"/>
                        <a:ext cx="57340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a:lstStyle>
          <a:p>
            <a:pPr algn="ctr" defTabSz="822325">
              <a:spcBef>
                <a:spcPct val="50000"/>
              </a:spcBef>
              <a:defRPr/>
            </a:pPr>
            <a:r>
              <a:rPr lang="en-US" altLang="zh-CN" sz="27700" b="1" dirty="0">
                <a:latin typeface="Times" charset="0"/>
                <a:ea typeface="宋体" pitchFamily="2" charset="-122"/>
              </a:rPr>
              <a:t>4</a:t>
            </a:r>
          </a:p>
        </p:txBody>
      </p:sp>
      <p:sp>
        <p:nvSpPr>
          <p:cNvPr id="5" name="直角三角形 4"/>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grpSp>
        <p:nvGrpSpPr>
          <p:cNvPr id="6" name="组合 16"/>
          <p:cNvGrpSpPr>
            <a:grpSpLocks/>
          </p:cNvGrpSpPr>
          <p:nvPr/>
        </p:nvGrpSpPr>
        <p:grpSpPr bwMode="auto">
          <a:xfrm>
            <a:off x="-3175" y="4953000"/>
            <a:ext cx="9147175" cy="1911350"/>
            <a:chOff x="-3765" y="4832896"/>
            <a:chExt cx="9147765" cy="2032192"/>
          </a:xfrm>
        </p:grpSpPr>
        <p:sp>
          <p:nvSpPr>
            <p:cNvPr id="7"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8" name="任意多边形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0" name="任意多边形 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1" name="直接连接符 1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 Box 7"/>
          <p:cNvSpPr txBox="1">
            <a:spLocks noChangeArrowheads="1"/>
          </p:cNvSpPr>
          <p:nvPr/>
        </p:nvSpPr>
        <p:spPr bwMode="auto">
          <a:xfrm>
            <a:off x="2867025" y="6097588"/>
            <a:ext cx="3644900" cy="366712"/>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3" name="日期占位符 29"/>
          <p:cNvSpPr>
            <a:spLocks noGrp="1"/>
          </p:cNvSpPr>
          <p:nvPr>
            <p:ph type="dt" sz="half" idx="10"/>
          </p:nvPr>
        </p:nvSpPr>
        <p:spPr/>
        <p:txBody>
          <a:bodyPr/>
          <a:lstStyle>
            <a:lvl1pPr>
              <a:defRPr>
                <a:solidFill>
                  <a:srgbClr val="FFFFFF"/>
                </a:solidFill>
              </a:defRPr>
            </a:lvl1pPr>
          </a:lstStyle>
          <a:p>
            <a:pPr>
              <a:defRPr/>
            </a:pPr>
            <a:fld id="{616068B8-809C-431A-AA84-B58CE654808C}" type="datetimeFigureOut">
              <a:rPr lang="en-US"/>
              <a:pPr>
                <a:defRPr/>
              </a:pPr>
              <a:t>12/16/2020</a:t>
            </a:fld>
            <a:endParaRPr lang="en-US" dirty="0"/>
          </a:p>
        </p:txBody>
      </p:sp>
      <p:sp>
        <p:nvSpPr>
          <p:cNvPr id="14"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5" name="灯片编号占位符 26"/>
          <p:cNvSpPr>
            <a:spLocks noGrp="1"/>
          </p:cNvSpPr>
          <p:nvPr>
            <p:ph type="sldNum" sz="quarter" idx="12"/>
          </p:nvPr>
        </p:nvSpPr>
        <p:spPr/>
        <p:txBody>
          <a:bodyPr/>
          <a:lstStyle>
            <a:lvl1pPr>
              <a:defRPr>
                <a:solidFill>
                  <a:srgbClr val="FFFFFF"/>
                </a:solidFill>
              </a:defRPr>
            </a:lvl1pPr>
          </a:lstStyle>
          <a:p>
            <a:pPr>
              <a:defRPr/>
            </a:pPr>
            <a:fld id="{490857F0-0028-4A18-B957-3F7CDB9DD25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E0E36CF6-515E-494E-861E-37F184B32149}" type="datetimeFigureOut">
              <a:rPr lang="en-US"/>
              <a:pPr>
                <a:defRPr/>
              </a:pPr>
              <a:t>12/16/2020</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B1960B57-11AB-4742-9A84-09CF8476694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F7C01D92-6C5B-413D-9454-C73E5A1BB781}" type="datetimeFigureOut">
              <a:rPr lang="en-US"/>
              <a:pPr>
                <a:defRPr/>
              </a:pPr>
              <a:t>12/16/2020</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F101022-58C8-4390-BFE4-1961F5DF15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1600" y="88900"/>
            <a:ext cx="5092700" cy="369888"/>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defRPr/>
            </a:pPr>
            <a:r>
              <a:rPr lang="zh-CN" altLang="en-US" sz="1800" b="1" dirty="0">
                <a:solidFill>
                  <a:schemeClr val="tx1"/>
                </a:solidFill>
                <a:ea typeface="宋体" pitchFamily="2" charset="-122"/>
              </a:rPr>
              <a:t>数据类型和变量</a:t>
            </a:r>
            <a:endParaRPr lang="en-US" altLang="zh-CN" sz="1800" b="1" dirty="0">
              <a:solidFill>
                <a:schemeClr val="tx1"/>
              </a:solidFill>
              <a:latin typeface="Arial" pitchFamily="34" charset="0"/>
              <a:ea typeface="宋体" pitchFamily="2" charset="-122"/>
            </a:endParaRPr>
          </a:p>
        </p:txBody>
      </p:sp>
      <p:sp>
        <p:nvSpPr>
          <p:cNvPr id="5" name="Line 5"/>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dirty="0"/>
          </a:p>
        </p:txBody>
      </p:sp>
      <p:sp>
        <p:nvSpPr>
          <p:cNvPr id="6" name="日期占位符 3"/>
          <p:cNvSpPr>
            <a:spLocks noGrp="1"/>
          </p:cNvSpPr>
          <p:nvPr>
            <p:ph type="dt" sz="half" idx="10"/>
          </p:nvPr>
        </p:nvSpPr>
        <p:spPr/>
        <p:txBody>
          <a:bodyPr/>
          <a:lstStyle>
            <a:lvl1pPr>
              <a:defRPr/>
            </a:lvl1pPr>
          </a:lstStyle>
          <a:p>
            <a:pPr>
              <a:defRPr/>
            </a:pPr>
            <a:fld id="{828D109A-8629-46FB-9DFC-FB82AC32CB19}" type="datetimeFigureOut">
              <a:rPr lang="en-US"/>
              <a:pPr>
                <a:defRPr/>
              </a:pPr>
              <a:t>12/16/2020</a:t>
            </a:fld>
            <a:endParaRPr lang="en-US"/>
          </a:p>
        </p:txBody>
      </p:sp>
      <p:sp>
        <p:nvSpPr>
          <p:cNvPr id="8" name="页脚占位符 4"/>
          <p:cNvSpPr>
            <a:spLocks noGrp="1"/>
          </p:cNvSpPr>
          <p:nvPr>
            <p:ph type="ftr" sz="quarter" idx="11"/>
          </p:nvPr>
        </p:nvSpPr>
        <p:spPr/>
        <p:txBody>
          <a:bodyPr/>
          <a:lstStyle>
            <a:lvl1pPr>
              <a:defRPr/>
            </a:lvl1pPr>
          </a:lstStyle>
          <a:p>
            <a:pPr>
              <a:defRPr/>
            </a:pPr>
            <a:endParaRPr lang="en-US"/>
          </a:p>
        </p:txBody>
      </p:sp>
      <p:sp>
        <p:nvSpPr>
          <p:cNvPr id="9" name="灯片编号占位符 5"/>
          <p:cNvSpPr>
            <a:spLocks noGrp="1"/>
          </p:cNvSpPr>
          <p:nvPr>
            <p:ph type="sldNum" sz="quarter" idx="12"/>
          </p:nvPr>
        </p:nvSpPr>
        <p:spPr/>
        <p:txBody>
          <a:bodyPr/>
          <a:lstStyle>
            <a:lvl1pPr>
              <a:defRPr/>
            </a:lvl1pPr>
          </a:lstStyle>
          <a:p>
            <a:pPr>
              <a:defRPr/>
            </a:pPr>
            <a:fld id="{0590E2BF-368F-465A-93B4-530BBCE888C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34F59FF-6BFD-4A53-A3F0-4DA1130A5EB3}" type="datetimeFigureOut">
              <a:rPr lang="en-US"/>
              <a:pPr>
                <a:defRPr/>
              </a:pPr>
              <a:t>12/16/2020</a:t>
            </a:fld>
            <a:endParaRPr lang="en-US"/>
          </a:p>
        </p:txBody>
      </p:sp>
      <p:sp>
        <p:nvSpPr>
          <p:cNvPr id="7" name="页脚占位符 4"/>
          <p:cNvSpPr>
            <a:spLocks noGrp="1"/>
          </p:cNvSpPr>
          <p:nvPr>
            <p:ph type="ftr" sz="quarter" idx="11"/>
          </p:nvPr>
        </p:nvSpPr>
        <p:spPr/>
        <p:txBody>
          <a:bodyPr/>
          <a:lstStyle>
            <a:lvl1pPr>
              <a:defRPr/>
            </a:lvl1pPr>
          </a:lstStyle>
          <a:p>
            <a:pPr>
              <a:defRPr/>
            </a:pPr>
            <a:endParaRPr lang="en-US"/>
          </a:p>
        </p:txBody>
      </p:sp>
      <p:sp>
        <p:nvSpPr>
          <p:cNvPr id="8" name="灯片编号占位符 5"/>
          <p:cNvSpPr>
            <a:spLocks noGrp="1"/>
          </p:cNvSpPr>
          <p:nvPr>
            <p:ph type="sldNum" sz="quarter" idx="12"/>
          </p:nvPr>
        </p:nvSpPr>
        <p:spPr/>
        <p:txBody>
          <a:bodyPr/>
          <a:lstStyle>
            <a:lvl1pPr>
              <a:defRPr/>
            </a:lvl1pPr>
          </a:lstStyle>
          <a:p>
            <a:pPr>
              <a:defRPr/>
            </a:pPr>
            <a:fld id="{7C804A07-9999-40DD-A652-FB22E4E8CDD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C9AB6FDA-E7AA-49AA-9551-B4E49FA7891E}" type="datetimeFigureOut">
              <a:rPr lang="en-US"/>
              <a:pPr>
                <a:defRPr/>
              </a:pPr>
              <a:t>12/16/2020</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B8342CDD-D004-430A-896A-FA9D198EEFE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EF6200A7-9476-484B-BCF0-FFE5EA78AA2A}" type="datetimeFigureOut">
              <a:rPr lang="en-US"/>
              <a:pPr>
                <a:defRPr/>
              </a:pPr>
              <a:t>12/16/2020</a:t>
            </a:fld>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pPr>
              <a:defRPr/>
            </a:pPr>
            <a:fld id="{48C29171-936B-4629-BF58-C42083009D8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743AFF99-A8CA-4B72-AB30-5BB27DD8C1AB}" type="datetimeFigureOut">
              <a:rPr lang="en-US"/>
              <a:pPr>
                <a:defRPr/>
              </a:pPr>
              <a:t>12/16/2020</a:t>
            </a:fld>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pPr>
              <a:defRPr/>
            </a:pPr>
            <a:fld id="{FFE68B15-9872-4157-9CC4-E859C9CBCAE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A2775620-166D-4AB2-9050-99F013A433CB}" type="datetimeFigureOut">
              <a:rPr lang="en-US"/>
              <a:pPr>
                <a:defRPr/>
              </a:pPr>
              <a:t>12/16/2020</a:t>
            </a:fld>
            <a:endParaRPr lang="en-US" dirty="0"/>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70FF1EDA-6377-4ECF-92C8-C1CD1E6F38F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293CEF04-518C-48B7-AAA3-9F7DB5AE51F6}" type="datetimeFigureOut">
              <a:rPr lang="en-US"/>
              <a:pPr>
                <a:defRPr/>
              </a:pPr>
              <a:t>12/16/2020</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60331514-2CBC-4E23-8F7C-F10FC242EF6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B8220FDF-9BE5-429D-8950-88BED18B72D1}" type="datetimeFigureOut">
              <a:rPr lang="en-US"/>
              <a:pPr>
                <a:defRPr/>
              </a:pPr>
              <a:t>12/16/2020</a:t>
            </a:fld>
            <a:endParaRPr lang="en-US"/>
          </a:p>
        </p:txBody>
      </p:sp>
      <p:sp>
        <p:nvSpPr>
          <p:cNvPr id="12" name="页脚占位符 5"/>
          <p:cNvSpPr>
            <a:spLocks noGrp="1"/>
          </p:cNvSpPr>
          <p:nvPr>
            <p:ph type="ftr" sz="quarter" idx="11"/>
          </p:nvPr>
        </p:nvSpPr>
        <p:spPr/>
        <p:txBody>
          <a:bodyPr/>
          <a:lstStyle>
            <a:lvl1pPr>
              <a:defRPr/>
            </a:lvl1pPr>
          </a:lstStyle>
          <a:p>
            <a:pPr>
              <a:defRPr/>
            </a:pPr>
            <a:endParaRPr lang="en-US"/>
          </a:p>
        </p:txBody>
      </p:sp>
      <p:sp>
        <p:nvSpPr>
          <p:cNvPr id="13" name="灯片编号占位符 6"/>
          <p:cNvSpPr>
            <a:spLocks noGrp="1"/>
          </p:cNvSpPr>
          <p:nvPr>
            <p:ph type="sldNum" sz="quarter" idx="12"/>
          </p:nvPr>
        </p:nvSpPr>
        <p:spPr/>
        <p:txBody>
          <a:bodyPr/>
          <a:lstStyle>
            <a:lvl1pPr>
              <a:defRPr/>
            </a:lvl1pPr>
          </a:lstStyle>
          <a:p>
            <a:pPr>
              <a:defRPr/>
            </a:pPr>
            <a:fld id="{B5051673-D59A-4315-A52F-664BB5A1128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639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solidFill>
                  <a:schemeClr val="tx1"/>
                </a:solidFill>
                <a:ea typeface="宋体" pitchFamily="2" charset="-122"/>
              </a:defRPr>
            </a:lvl1pPr>
          </a:lstStyle>
          <a:p>
            <a:pPr>
              <a:defRPr/>
            </a:pPr>
            <a:fld id="{76C77543-EF96-4022-9A3C-0E7CB515D697}" type="datetimeFigureOut">
              <a:rPr lang="en-US"/>
              <a:pPr>
                <a:defRPr/>
              </a:pPr>
              <a:t>12/16/2020</a:t>
            </a:fld>
            <a:endParaRPr lang="en-US" dirty="0"/>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fld id="{223DC974-8826-429C-9CD2-2F4BC0A485CB}" type="slidenum">
              <a:rPr lang="en-US"/>
              <a:pPr>
                <a:defRPr/>
              </a:pPr>
              <a:t>‹#›</a:t>
            </a:fld>
            <a:endParaRPr lang="en-US"/>
          </a:p>
        </p:txBody>
      </p:sp>
      <p:sp>
        <p:nvSpPr>
          <p:cNvPr id="16" name="Text Box 7"/>
          <p:cNvSpPr txBox="1">
            <a:spLocks noChangeArrowheads="1"/>
          </p:cNvSpPr>
          <p:nvPr/>
        </p:nvSpPr>
        <p:spPr bwMode="auto">
          <a:xfrm>
            <a:off x="2787650" y="6238875"/>
            <a:ext cx="3644900" cy="366713"/>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19" name="Line 9"/>
          <p:cNvSpPr>
            <a:spLocks noChangeShapeType="1"/>
          </p:cNvSpPr>
          <p:nvPr userDrawn="1"/>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47" r:id="rId7"/>
    <p:sldLayoutId id="2147483856" r:id="rId8"/>
    <p:sldLayoutId id="2147483857" r:id="rId9"/>
    <p:sldLayoutId id="2147483848" r:id="rId10"/>
    <p:sldLayoutId id="214748384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algn="ctr" eaLnBrk="1" hangingPunct="1">
              <a:defRPr/>
            </a:pPr>
            <a:r>
              <a:rPr lang="en-US" altLang="zh-CN" sz="4900" dirty="0">
                <a:ea typeface="宋体" pitchFamily="2" charset="-122"/>
              </a:rPr>
              <a:t>PL/SQL</a:t>
            </a:r>
            <a:r>
              <a:rPr lang="zh-CN" altLang="en-US" sz="4900" dirty="0">
                <a:ea typeface="宋体" pitchFamily="2" charset="-122"/>
              </a:rPr>
              <a:t>编程基础</a:t>
            </a:r>
            <a:endParaRPr lang="zh-CN" altLang="en-US" dirty="0">
              <a:latin typeface="宋体" pitchFamily="2" charset="-122"/>
              <a:ea typeface="宋体" pitchFamily="2" charset="-122"/>
            </a:endParaRPr>
          </a:p>
        </p:txBody>
      </p:sp>
      <p:sp>
        <p:nvSpPr>
          <p:cNvPr id="25603" name="副标题 3"/>
          <p:cNvSpPr>
            <a:spLocks noGrp="1"/>
          </p:cNvSpPr>
          <p:nvPr>
            <p:ph type="subTitle" idx="1"/>
          </p:nvPr>
        </p:nvSpPr>
        <p:spPr>
          <a:xfrm>
            <a:off x="685800" y="3611563"/>
            <a:ext cx="7772400" cy="1200150"/>
          </a:xfrm>
        </p:spPr>
        <p:txBody>
          <a:bodyPr/>
          <a:lstStyle/>
          <a:p>
            <a:pPr marR="0" algn="ctr" eaLnBrk="1" hangingPunct="1"/>
            <a:r>
              <a:rPr lang="en-US" altLang="zh-CN" b="1">
                <a:ea typeface="宋体" pitchFamily="2" charset="-122"/>
              </a:rPr>
              <a:t>——</a:t>
            </a:r>
            <a:r>
              <a:rPr lang="zh-CN" altLang="en-US" b="1">
                <a:ea typeface="宋体" pitchFamily="2" charset="-122"/>
              </a:rPr>
              <a:t>数据类型和变量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algn="ctr" eaLnBrk="1" hangingPunct="1">
              <a:defRPr/>
            </a:pPr>
            <a:r>
              <a:rPr lang="en-US" altLang="zh-CN" dirty="0">
                <a:ea typeface="宋体" pitchFamily="2" charset="-122"/>
              </a:rPr>
              <a:t>4.1</a:t>
            </a:r>
            <a:r>
              <a:rPr lang="zh-CN" altLang="en-US" dirty="0">
                <a:ea typeface="宋体" pitchFamily="2" charset="-122"/>
              </a:rPr>
              <a:t> </a:t>
            </a:r>
            <a:r>
              <a:rPr lang="en-US" altLang="zh-CN" dirty="0">
                <a:ea typeface="宋体" pitchFamily="2" charset="-122"/>
              </a:rPr>
              <a:t>PL/SQL</a:t>
            </a:r>
            <a:r>
              <a:rPr lang="zh-CN" altLang="en-US" dirty="0">
                <a:ea typeface="宋体" pitchFamily="2" charset="-122"/>
              </a:rPr>
              <a:t>块结构示例</a:t>
            </a:r>
            <a:endParaRPr lang="en-US" altLang="zh-CN" dirty="0">
              <a:ea typeface="宋体" pitchFamily="2" charset="-122"/>
            </a:endParaRPr>
          </a:p>
        </p:txBody>
      </p:sp>
      <p:sp>
        <p:nvSpPr>
          <p:cNvPr id="28" name="Rectangle 3"/>
          <p:cNvSpPr>
            <a:spLocks noChangeArrowheads="1"/>
          </p:cNvSpPr>
          <p:nvPr/>
        </p:nvSpPr>
        <p:spPr bwMode="blackWhite">
          <a:xfrm>
            <a:off x="862013" y="1406525"/>
            <a:ext cx="6894512" cy="275272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buFont typeface="Wingdings" pitchFamily="2" charset="2"/>
              <a:buNone/>
              <a:defRPr/>
            </a:pPr>
            <a:r>
              <a:rPr lang="en-US" altLang="zh-CN" sz="2400" dirty="0">
                <a:solidFill>
                  <a:schemeClr val="tx1"/>
                </a:solidFill>
                <a:ea typeface="宋体" pitchFamily="2" charset="-122"/>
              </a:rPr>
              <a:t>DECLARE </a:t>
            </a:r>
          </a:p>
          <a:p>
            <a:pPr lvl="1">
              <a:lnSpc>
                <a:spcPct val="90000"/>
              </a:lnSpc>
              <a:buFont typeface="Wingdings" pitchFamily="2" charset="2"/>
              <a:buNone/>
              <a:defRPr/>
            </a:pPr>
            <a:r>
              <a:rPr lang="en-US" altLang="zh-CN" sz="2400" dirty="0">
                <a:solidFill>
                  <a:schemeClr val="tx1"/>
                </a:solidFill>
                <a:ea typeface="宋体" pitchFamily="2" charset="-122"/>
              </a:rPr>
              <a:t>   </a:t>
            </a:r>
            <a:r>
              <a:rPr lang="en-US" altLang="zh-CN" sz="2400" dirty="0" err="1">
                <a:solidFill>
                  <a:schemeClr val="tx1"/>
                </a:solidFill>
                <a:ea typeface="宋体" pitchFamily="2" charset="-122"/>
              </a:rPr>
              <a:t>v_n</a:t>
            </a:r>
            <a:r>
              <a:rPr lang="en-US" altLang="zh-CN" sz="2400" dirty="0">
                <a:solidFill>
                  <a:schemeClr val="tx1"/>
                </a:solidFill>
                <a:ea typeface="宋体" pitchFamily="2" charset="-122"/>
              </a:rPr>
              <a:t>  NUMBER(20);</a:t>
            </a:r>
          </a:p>
          <a:p>
            <a:pPr>
              <a:lnSpc>
                <a:spcPct val="90000"/>
              </a:lnSpc>
              <a:buFont typeface="Wingdings" pitchFamily="2" charset="2"/>
              <a:buNone/>
              <a:defRPr/>
            </a:pPr>
            <a:r>
              <a:rPr lang="en-US" altLang="zh-CN" sz="2400" dirty="0">
                <a:solidFill>
                  <a:schemeClr val="tx1"/>
                </a:solidFill>
                <a:ea typeface="宋体" pitchFamily="2" charset="-122"/>
              </a:rPr>
              <a:t>BEGIN</a:t>
            </a:r>
          </a:p>
          <a:p>
            <a:pPr lvl="1">
              <a:lnSpc>
                <a:spcPct val="90000"/>
              </a:lnSpc>
              <a:buFont typeface="Wingdings" pitchFamily="2" charset="2"/>
              <a:buNone/>
              <a:defRPr/>
            </a:pPr>
            <a:r>
              <a:rPr lang="en-US" altLang="zh-CN" sz="2400" dirty="0">
                <a:solidFill>
                  <a:schemeClr val="tx1"/>
                </a:solidFill>
                <a:ea typeface="宋体" pitchFamily="2" charset="-122"/>
              </a:rPr>
              <a:t>   </a:t>
            </a:r>
            <a:r>
              <a:rPr lang="en-US" altLang="zh-CN" sz="2400" dirty="0" err="1">
                <a:solidFill>
                  <a:schemeClr val="tx1"/>
                </a:solidFill>
                <a:ea typeface="宋体" pitchFamily="2" charset="-122"/>
              </a:rPr>
              <a:t>v_n</a:t>
            </a:r>
            <a:r>
              <a:rPr lang="en-US" altLang="zh-CN" sz="2400" dirty="0">
                <a:solidFill>
                  <a:schemeClr val="tx1"/>
                </a:solidFill>
                <a:ea typeface="宋体" pitchFamily="2" charset="-122"/>
              </a:rPr>
              <a:t>:=65/0;</a:t>
            </a:r>
          </a:p>
          <a:p>
            <a:pPr>
              <a:lnSpc>
                <a:spcPct val="90000"/>
              </a:lnSpc>
              <a:buFont typeface="Wingdings" pitchFamily="2" charset="2"/>
              <a:buNone/>
              <a:defRPr/>
            </a:pPr>
            <a:r>
              <a:rPr lang="en-US" altLang="zh-CN" sz="2400" dirty="0">
                <a:solidFill>
                  <a:schemeClr val="tx1"/>
                </a:solidFill>
                <a:ea typeface="宋体" pitchFamily="2" charset="-122"/>
              </a:rPr>
              <a:t>EXCEPTION</a:t>
            </a:r>
          </a:p>
          <a:p>
            <a:pPr lvl="1">
              <a:lnSpc>
                <a:spcPct val="90000"/>
              </a:lnSpc>
              <a:buFont typeface="Wingdings" pitchFamily="2" charset="2"/>
              <a:buNone/>
              <a:defRPr/>
            </a:pPr>
            <a:r>
              <a:rPr lang="en-US" altLang="zh-CN" sz="2400" dirty="0">
                <a:solidFill>
                  <a:schemeClr val="tx1"/>
                </a:solidFill>
                <a:ea typeface="宋体" pitchFamily="2" charset="-122"/>
              </a:rPr>
              <a:t>   WHEN </a:t>
            </a:r>
            <a:r>
              <a:rPr lang="en-US" altLang="zh-CN" sz="2400" dirty="0">
                <a:solidFill>
                  <a:schemeClr val="tx1"/>
                </a:solidFill>
              </a:rPr>
              <a:t>ZERO_DIVIDE</a:t>
            </a:r>
            <a:r>
              <a:rPr lang="en-US" altLang="zh-CN" sz="2400" dirty="0">
                <a:solidFill>
                  <a:schemeClr val="tx1"/>
                </a:solidFill>
                <a:ea typeface="宋体" pitchFamily="2" charset="-122"/>
              </a:rPr>
              <a:t> THEN</a:t>
            </a:r>
          </a:p>
          <a:p>
            <a:pPr lvl="1">
              <a:lnSpc>
                <a:spcPct val="90000"/>
              </a:lnSpc>
              <a:buFont typeface="Wingdings" pitchFamily="2" charset="2"/>
              <a:buNone/>
              <a:defRPr/>
            </a:pPr>
            <a:r>
              <a:rPr lang="en-US" altLang="zh-CN" sz="2400" dirty="0">
                <a:solidFill>
                  <a:schemeClr val="tx1"/>
                </a:solidFill>
                <a:ea typeface="宋体" pitchFamily="2" charset="-122"/>
              </a:rPr>
              <a:t>   </a:t>
            </a:r>
            <a:r>
              <a:rPr lang="en-US" altLang="zh-CN" sz="2400" dirty="0" err="1">
                <a:solidFill>
                  <a:schemeClr val="tx1"/>
                </a:solidFill>
                <a:ea typeface="宋体" pitchFamily="2" charset="-122"/>
              </a:rPr>
              <a:t>dbms_output.put_line</a:t>
            </a:r>
            <a:r>
              <a:rPr lang="en-US" altLang="zh-CN" sz="2400" dirty="0">
                <a:solidFill>
                  <a:schemeClr val="tx1"/>
                </a:solidFill>
                <a:ea typeface="宋体" pitchFamily="2" charset="-122"/>
              </a:rPr>
              <a:t>('divided by zero');</a:t>
            </a:r>
          </a:p>
          <a:p>
            <a:pPr>
              <a:lnSpc>
                <a:spcPct val="90000"/>
              </a:lnSpc>
              <a:buFont typeface="Wingdings" pitchFamily="2" charset="2"/>
              <a:buNone/>
              <a:defRPr/>
            </a:pPr>
            <a:r>
              <a:rPr lang="en-US" altLang="zh-CN" sz="2400" dirty="0">
                <a:solidFill>
                  <a:schemeClr val="tx1"/>
                </a:solidFill>
                <a:ea typeface="宋体" pitchFamily="2" charset="-122"/>
              </a:rPr>
              <a:t>END;</a:t>
            </a:r>
            <a:endParaRPr kumimoji="1" lang="en-US" altLang="zh-CN" sz="2400" b="1" dirty="0">
              <a:solidFill>
                <a:schemeClr val="tx1"/>
              </a:solidFill>
              <a:latin typeface="Courier New" pitchFamily="49" charset="0"/>
              <a:ea typeface="宋体" pitchFamily="2" charset="-122"/>
            </a:endParaRPr>
          </a:p>
        </p:txBody>
      </p:sp>
      <p:grpSp>
        <p:nvGrpSpPr>
          <p:cNvPr id="33796" name="Group 4"/>
          <p:cNvGrpSpPr>
            <a:grpSpLocks/>
          </p:cNvGrpSpPr>
          <p:nvPr/>
        </p:nvGrpSpPr>
        <p:grpSpPr bwMode="auto">
          <a:xfrm>
            <a:off x="6311900" y="3808413"/>
            <a:ext cx="1320800" cy="1784350"/>
            <a:chOff x="3976" y="2399"/>
            <a:chExt cx="832" cy="1124"/>
          </a:xfrm>
        </p:grpSpPr>
        <p:sp>
          <p:nvSpPr>
            <p:cNvPr id="31" name="Freeform 5"/>
            <p:cNvSpPr>
              <a:spLocks/>
            </p:cNvSpPr>
            <p:nvPr/>
          </p:nvSpPr>
          <p:spPr bwMode="blackWhite">
            <a:xfrm>
              <a:off x="4001" y="2399"/>
              <a:ext cx="787" cy="1107"/>
            </a:xfrm>
            <a:custGeom>
              <a:avLst/>
              <a:gdLst/>
              <a:ahLst/>
              <a:cxnLst>
                <a:cxn ang="0">
                  <a:pos x="786" y="1106"/>
                </a:cxn>
                <a:cxn ang="0">
                  <a:pos x="786" y="0"/>
                </a:cxn>
                <a:cxn ang="0">
                  <a:pos x="0" y="0"/>
                </a:cxn>
                <a:cxn ang="0">
                  <a:pos x="0" y="1106"/>
                </a:cxn>
                <a:cxn ang="0">
                  <a:pos x="786" y="1106"/>
                </a:cxn>
              </a:cxnLst>
              <a:rect l="0" t="0" r="r" b="b"/>
              <a:pathLst>
                <a:path w="787" h="1107">
                  <a:moveTo>
                    <a:pt x="786" y="1106"/>
                  </a:moveTo>
                  <a:lnTo>
                    <a:pt x="786" y="0"/>
                  </a:lnTo>
                  <a:lnTo>
                    <a:pt x="0" y="0"/>
                  </a:lnTo>
                  <a:lnTo>
                    <a:pt x="0" y="1106"/>
                  </a:lnTo>
                  <a:lnTo>
                    <a:pt x="786" y="1106"/>
                  </a:lnTo>
                </a:path>
              </a:pathLst>
            </a:custGeom>
            <a:gradFill rotWithShape="0">
              <a:gsLst>
                <a:gs pos="0">
                  <a:srgbClr val="339933"/>
                </a:gs>
                <a:gs pos="50000">
                  <a:srgbClr val="339933">
                    <a:gamma/>
                    <a:shade val="89804"/>
                    <a:invGamma/>
                  </a:srgbClr>
                </a:gs>
                <a:gs pos="100000">
                  <a:srgbClr val="339933"/>
                </a:gs>
              </a:gsLst>
              <a:lin ang="2700000" scaled="1"/>
            </a:gradFill>
            <a:ln w="9525" cap="rnd">
              <a:noFill/>
              <a:round/>
              <a:headEnd/>
              <a:tailEnd/>
            </a:ln>
            <a:effectLst>
              <a:outerShdw dist="53882" dir="2700000" algn="ctr" rotWithShape="0">
                <a:srgbClr val="000000"/>
              </a:outerShdw>
            </a:effectLst>
          </p:spPr>
          <p:txBody>
            <a:bodyPr/>
            <a:lstStyle/>
            <a:p>
              <a:pPr>
                <a:defRPr/>
              </a:pPr>
              <a:endParaRPr lang="zh-CN" altLang="en-US">
                <a:solidFill>
                  <a:schemeClr val="tx1"/>
                </a:solidFill>
              </a:endParaRPr>
            </a:p>
          </p:txBody>
        </p:sp>
        <p:sp>
          <p:nvSpPr>
            <p:cNvPr id="32" name="Freeform 6"/>
            <p:cNvSpPr>
              <a:spLocks/>
            </p:cNvSpPr>
            <p:nvPr/>
          </p:nvSpPr>
          <p:spPr bwMode="blackWhite">
            <a:xfrm>
              <a:off x="4058" y="2586"/>
              <a:ext cx="670" cy="121"/>
            </a:xfrm>
            <a:custGeom>
              <a:avLst/>
              <a:gdLst/>
              <a:ahLst/>
              <a:cxnLst>
                <a:cxn ang="0">
                  <a:pos x="669" y="120"/>
                </a:cxn>
                <a:cxn ang="0">
                  <a:pos x="669" y="0"/>
                </a:cxn>
                <a:cxn ang="0">
                  <a:pos x="0" y="0"/>
                </a:cxn>
                <a:cxn ang="0">
                  <a:pos x="0" y="120"/>
                </a:cxn>
                <a:cxn ang="0">
                  <a:pos x="669" y="120"/>
                </a:cxn>
              </a:cxnLst>
              <a:rect l="0" t="0" r="r" b="b"/>
              <a:pathLst>
                <a:path w="670" h="121">
                  <a:moveTo>
                    <a:pt x="669" y="120"/>
                  </a:moveTo>
                  <a:lnTo>
                    <a:pt x="669" y="0"/>
                  </a:lnTo>
                  <a:lnTo>
                    <a:pt x="0" y="0"/>
                  </a:lnTo>
                  <a:lnTo>
                    <a:pt x="0" y="120"/>
                  </a:lnTo>
                  <a:lnTo>
                    <a:pt x="669" y="120"/>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solidFill>
                  <a:schemeClr val="tx1"/>
                </a:solidFill>
              </a:endParaRPr>
            </a:p>
          </p:txBody>
        </p:sp>
        <p:sp>
          <p:nvSpPr>
            <p:cNvPr id="33" name="Freeform 7"/>
            <p:cNvSpPr>
              <a:spLocks/>
            </p:cNvSpPr>
            <p:nvPr/>
          </p:nvSpPr>
          <p:spPr bwMode="blackWhite">
            <a:xfrm>
              <a:off x="4062" y="2887"/>
              <a:ext cx="670" cy="121"/>
            </a:xfrm>
            <a:custGeom>
              <a:avLst/>
              <a:gdLst/>
              <a:ahLst/>
              <a:cxnLst>
                <a:cxn ang="0">
                  <a:pos x="669" y="120"/>
                </a:cxn>
                <a:cxn ang="0">
                  <a:pos x="669" y="0"/>
                </a:cxn>
                <a:cxn ang="0">
                  <a:pos x="0" y="0"/>
                </a:cxn>
                <a:cxn ang="0">
                  <a:pos x="0" y="120"/>
                </a:cxn>
                <a:cxn ang="0">
                  <a:pos x="669" y="120"/>
                </a:cxn>
              </a:cxnLst>
              <a:rect l="0" t="0" r="r" b="b"/>
              <a:pathLst>
                <a:path w="670" h="121">
                  <a:moveTo>
                    <a:pt x="669" y="120"/>
                  </a:moveTo>
                  <a:lnTo>
                    <a:pt x="669" y="0"/>
                  </a:lnTo>
                  <a:lnTo>
                    <a:pt x="0" y="0"/>
                  </a:lnTo>
                  <a:lnTo>
                    <a:pt x="0" y="120"/>
                  </a:lnTo>
                  <a:lnTo>
                    <a:pt x="669" y="120"/>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solidFill>
                  <a:schemeClr val="tx1"/>
                </a:solidFill>
              </a:endParaRPr>
            </a:p>
          </p:txBody>
        </p:sp>
        <p:sp>
          <p:nvSpPr>
            <p:cNvPr id="34" name="Freeform 8"/>
            <p:cNvSpPr>
              <a:spLocks/>
            </p:cNvSpPr>
            <p:nvPr/>
          </p:nvSpPr>
          <p:spPr bwMode="blackWhite">
            <a:xfrm>
              <a:off x="4059" y="3188"/>
              <a:ext cx="670" cy="122"/>
            </a:xfrm>
            <a:custGeom>
              <a:avLst/>
              <a:gdLst/>
              <a:ahLst/>
              <a:cxnLst>
                <a:cxn ang="0">
                  <a:pos x="669" y="121"/>
                </a:cxn>
                <a:cxn ang="0">
                  <a:pos x="669" y="0"/>
                </a:cxn>
                <a:cxn ang="0">
                  <a:pos x="0" y="0"/>
                </a:cxn>
                <a:cxn ang="0">
                  <a:pos x="0" y="121"/>
                </a:cxn>
                <a:cxn ang="0">
                  <a:pos x="669" y="121"/>
                </a:cxn>
              </a:cxnLst>
              <a:rect l="0" t="0" r="r" b="b"/>
              <a:pathLst>
                <a:path w="670" h="122">
                  <a:moveTo>
                    <a:pt x="669" y="121"/>
                  </a:moveTo>
                  <a:lnTo>
                    <a:pt x="669" y="0"/>
                  </a:lnTo>
                  <a:lnTo>
                    <a:pt x="0" y="0"/>
                  </a:lnTo>
                  <a:lnTo>
                    <a:pt x="0" y="121"/>
                  </a:lnTo>
                  <a:lnTo>
                    <a:pt x="669" y="121"/>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solidFill>
                  <a:schemeClr val="tx1"/>
                </a:solidFill>
              </a:endParaRPr>
            </a:p>
          </p:txBody>
        </p:sp>
        <p:sp>
          <p:nvSpPr>
            <p:cNvPr id="33801" name="Freeform 9"/>
            <p:cNvSpPr>
              <a:spLocks/>
            </p:cNvSpPr>
            <p:nvPr/>
          </p:nvSpPr>
          <p:spPr bwMode="blackWhite">
            <a:xfrm>
              <a:off x="4120" y="2623"/>
              <a:ext cx="35" cy="35"/>
            </a:xfrm>
            <a:custGeom>
              <a:avLst/>
              <a:gdLst>
                <a:gd name="T0" fmla="*/ 17 w 35"/>
                <a:gd name="T1" fmla="*/ 0 h 35"/>
                <a:gd name="T2" fmla="*/ 20 w 35"/>
                <a:gd name="T3" fmla="*/ 0 h 35"/>
                <a:gd name="T4" fmla="*/ 23 w 35"/>
                <a:gd name="T5" fmla="*/ 1 h 35"/>
                <a:gd name="T6" fmla="*/ 26 w 35"/>
                <a:gd name="T7" fmla="*/ 2 h 35"/>
                <a:gd name="T8" fmla="*/ 29 w 35"/>
                <a:gd name="T9" fmla="*/ 4 h 35"/>
                <a:gd name="T10" fmla="*/ 31 w 35"/>
                <a:gd name="T11" fmla="*/ 7 h 35"/>
                <a:gd name="T12" fmla="*/ 32 w 35"/>
                <a:gd name="T13" fmla="*/ 10 h 35"/>
                <a:gd name="T14" fmla="*/ 34 w 35"/>
                <a:gd name="T15" fmla="*/ 13 h 35"/>
                <a:gd name="T16" fmla="*/ 34 w 35"/>
                <a:gd name="T17" fmla="*/ 16 h 35"/>
                <a:gd name="T18" fmla="*/ 34 w 35"/>
                <a:gd name="T19" fmla="*/ 20 h 35"/>
                <a:gd name="T20" fmla="*/ 32 w 35"/>
                <a:gd name="T21" fmla="*/ 23 h 35"/>
                <a:gd name="T22" fmla="*/ 31 w 35"/>
                <a:gd name="T23" fmla="*/ 26 h 35"/>
                <a:gd name="T24" fmla="*/ 29 w 35"/>
                <a:gd name="T25" fmla="*/ 29 h 35"/>
                <a:gd name="T26" fmla="*/ 26 w 35"/>
                <a:gd name="T27" fmla="*/ 31 h 35"/>
                <a:gd name="T28" fmla="*/ 23 w 35"/>
                <a:gd name="T29" fmla="*/ 32 h 35"/>
                <a:gd name="T30" fmla="*/ 20 w 35"/>
                <a:gd name="T31" fmla="*/ 34 h 35"/>
                <a:gd name="T32" fmla="*/ 17 w 35"/>
                <a:gd name="T33" fmla="*/ 34 h 35"/>
                <a:gd name="T34" fmla="*/ 13 w 35"/>
                <a:gd name="T35" fmla="*/ 34 h 35"/>
                <a:gd name="T36" fmla="*/ 10 w 35"/>
                <a:gd name="T37" fmla="*/ 32 h 35"/>
                <a:gd name="T38" fmla="*/ 7 w 35"/>
                <a:gd name="T39" fmla="*/ 31 h 35"/>
                <a:gd name="T40" fmla="*/ 4 w 35"/>
                <a:gd name="T41" fmla="*/ 29 h 35"/>
                <a:gd name="T42" fmla="*/ 2 w 35"/>
                <a:gd name="T43" fmla="*/ 26 h 35"/>
                <a:gd name="T44" fmla="*/ 1 w 35"/>
                <a:gd name="T45" fmla="*/ 23 h 35"/>
                <a:gd name="T46" fmla="*/ 0 w 35"/>
                <a:gd name="T47" fmla="*/ 20 h 35"/>
                <a:gd name="T48" fmla="*/ 0 w 35"/>
                <a:gd name="T49" fmla="*/ 16 h 35"/>
                <a:gd name="T50" fmla="*/ 0 w 35"/>
                <a:gd name="T51" fmla="*/ 13 h 35"/>
                <a:gd name="T52" fmla="*/ 1 w 35"/>
                <a:gd name="T53" fmla="*/ 10 h 35"/>
                <a:gd name="T54" fmla="*/ 2 w 35"/>
                <a:gd name="T55" fmla="*/ 7 h 35"/>
                <a:gd name="T56" fmla="*/ 4 w 35"/>
                <a:gd name="T57" fmla="*/ 4 h 35"/>
                <a:gd name="T58" fmla="*/ 7 w 35"/>
                <a:gd name="T59" fmla="*/ 2 h 35"/>
                <a:gd name="T60" fmla="*/ 10 w 35"/>
                <a:gd name="T61" fmla="*/ 1 h 35"/>
                <a:gd name="T62" fmla="*/ 13 w 35"/>
                <a:gd name="T63" fmla="*/ 0 h 35"/>
                <a:gd name="T64" fmla="*/ 17 w 35"/>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35"/>
                <a:gd name="T101" fmla="*/ 35 w 35"/>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35">
                  <a:moveTo>
                    <a:pt x="17" y="0"/>
                  </a:moveTo>
                  <a:lnTo>
                    <a:pt x="20" y="0"/>
                  </a:lnTo>
                  <a:lnTo>
                    <a:pt x="23" y="1"/>
                  </a:lnTo>
                  <a:lnTo>
                    <a:pt x="26" y="2"/>
                  </a:lnTo>
                  <a:lnTo>
                    <a:pt x="29" y="4"/>
                  </a:lnTo>
                  <a:lnTo>
                    <a:pt x="31" y="7"/>
                  </a:lnTo>
                  <a:lnTo>
                    <a:pt x="32" y="10"/>
                  </a:lnTo>
                  <a:lnTo>
                    <a:pt x="34" y="13"/>
                  </a:lnTo>
                  <a:lnTo>
                    <a:pt x="34" y="16"/>
                  </a:lnTo>
                  <a:lnTo>
                    <a:pt x="34" y="20"/>
                  </a:lnTo>
                  <a:lnTo>
                    <a:pt x="32" y="23"/>
                  </a:lnTo>
                  <a:lnTo>
                    <a:pt x="31" y="26"/>
                  </a:lnTo>
                  <a:lnTo>
                    <a:pt x="29" y="29"/>
                  </a:lnTo>
                  <a:lnTo>
                    <a:pt x="26" y="31"/>
                  </a:lnTo>
                  <a:lnTo>
                    <a:pt x="23" y="32"/>
                  </a:lnTo>
                  <a:lnTo>
                    <a:pt x="20" y="34"/>
                  </a:lnTo>
                  <a:lnTo>
                    <a:pt x="17" y="34"/>
                  </a:lnTo>
                  <a:lnTo>
                    <a:pt x="13" y="34"/>
                  </a:lnTo>
                  <a:lnTo>
                    <a:pt x="10" y="32"/>
                  </a:lnTo>
                  <a:lnTo>
                    <a:pt x="7" y="31"/>
                  </a:lnTo>
                  <a:lnTo>
                    <a:pt x="4" y="29"/>
                  </a:lnTo>
                  <a:lnTo>
                    <a:pt x="2" y="26"/>
                  </a:lnTo>
                  <a:lnTo>
                    <a:pt x="1" y="23"/>
                  </a:lnTo>
                  <a:lnTo>
                    <a:pt x="0" y="20"/>
                  </a:lnTo>
                  <a:lnTo>
                    <a:pt x="0" y="16"/>
                  </a:lnTo>
                  <a:lnTo>
                    <a:pt x="0" y="13"/>
                  </a:lnTo>
                  <a:lnTo>
                    <a:pt x="1" y="10"/>
                  </a:lnTo>
                  <a:lnTo>
                    <a:pt x="2" y="7"/>
                  </a:lnTo>
                  <a:lnTo>
                    <a:pt x="4" y="4"/>
                  </a:lnTo>
                  <a:lnTo>
                    <a:pt x="7" y="2"/>
                  </a:lnTo>
                  <a:lnTo>
                    <a:pt x="10" y="1"/>
                  </a:lnTo>
                  <a:lnTo>
                    <a:pt x="13" y="0"/>
                  </a:lnTo>
                  <a:lnTo>
                    <a:pt x="17" y="0"/>
                  </a:lnTo>
                </a:path>
              </a:pathLst>
            </a:custGeom>
            <a:solidFill>
              <a:srgbClr val="000000"/>
            </a:solidFill>
            <a:ln w="9525" cap="rnd">
              <a:noFill/>
              <a:round/>
              <a:headEnd/>
              <a:tailEnd/>
            </a:ln>
          </p:spPr>
          <p:txBody>
            <a:bodyPr/>
            <a:lstStyle/>
            <a:p>
              <a:endParaRPr lang="zh-CN" altLang="en-US">
                <a:solidFill>
                  <a:schemeClr val="tx1"/>
                </a:solidFill>
              </a:endParaRPr>
            </a:p>
          </p:txBody>
        </p:sp>
        <p:sp>
          <p:nvSpPr>
            <p:cNvPr id="33802" name="Freeform 10"/>
            <p:cNvSpPr>
              <a:spLocks/>
            </p:cNvSpPr>
            <p:nvPr/>
          </p:nvSpPr>
          <p:spPr bwMode="blackWhite">
            <a:xfrm>
              <a:off x="4204" y="2625"/>
              <a:ext cx="36" cy="35"/>
            </a:xfrm>
            <a:custGeom>
              <a:avLst/>
              <a:gdLst>
                <a:gd name="T0" fmla="*/ 17 w 36"/>
                <a:gd name="T1" fmla="*/ 0 h 35"/>
                <a:gd name="T2" fmla="*/ 20 w 36"/>
                <a:gd name="T3" fmla="*/ 0 h 35"/>
                <a:gd name="T4" fmla="*/ 23 w 36"/>
                <a:gd name="T5" fmla="*/ 1 h 35"/>
                <a:gd name="T6" fmla="*/ 26 w 36"/>
                <a:gd name="T7" fmla="*/ 2 h 35"/>
                <a:gd name="T8" fmla="*/ 29 w 36"/>
                <a:gd name="T9" fmla="*/ 5 h 35"/>
                <a:gd name="T10" fmla="*/ 32 w 36"/>
                <a:gd name="T11" fmla="*/ 7 h 35"/>
                <a:gd name="T12" fmla="*/ 33 w 36"/>
                <a:gd name="T13" fmla="*/ 9 h 35"/>
                <a:gd name="T14" fmla="*/ 33 w 36"/>
                <a:gd name="T15" fmla="*/ 12 h 35"/>
                <a:gd name="T16" fmla="*/ 35 w 36"/>
                <a:gd name="T17" fmla="*/ 17 h 35"/>
                <a:gd name="T18" fmla="*/ 33 w 36"/>
                <a:gd name="T19" fmla="*/ 19 h 35"/>
                <a:gd name="T20" fmla="*/ 33 w 36"/>
                <a:gd name="T21" fmla="*/ 22 h 35"/>
                <a:gd name="T22" fmla="*/ 32 w 36"/>
                <a:gd name="T23" fmla="*/ 25 h 35"/>
                <a:gd name="T24" fmla="*/ 29 w 36"/>
                <a:gd name="T25" fmla="*/ 28 h 35"/>
                <a:gd name="T26" fmla="*/ 26 w 36"/>
                <a:gd name="T27" fmla="*/ 31 h 35"/>
                <a:gd name="T28" fmla="*/ 23 w 36"/>
                <a:gd name="T29" fmla="*/ 32 h 35"/>
                <a:gd name="T30" fmla="*/ 20 w 36"/>
                <a:gd name="T31" fmla="*/ 32 h 35"/>
                <a:gd name="T32" fmla="*/ 17 w 36"/>
                <a:gd name="T33" fmla="*/ 34 h 35"/>
                <a:gd name="T34" fmla="*/ 14 w 36"/>
                <a:gd name="T35" fmla="*/ 32 h 35"/>
                <a:gd name="T36" fmla="*/ 10 w 36"/>
                <a:gd name="T37" fmla="*/ 32 h 35"/>
                <a:gd name="T38" fmla="*/ 7 w 36"/>
                <a:gd name="T39" fmla="*/ 31 h 35"/>
                <a:gd name="T40" fmla="*/ 5 w 36"/>
                <a:gd name="T41" fmla="*/ 28 h 35"/>
                <a:gd name="T42" fmla="*/ 2 w 36"/>
                <a:gd name="T43" fmla="*/ 25 h 35"/>
                <a:gd name="T44" fmla="*/ 1 w 36"/>
                <a:gd name="T45" fmla="*/ 22 h 35"/>
                <a:gd name="T46" fmla="*/ 0 w 36"/>
                <a:gd name="T47" fmla="*/ 19 h 35"/>
                <a:gd name="T48" fmla="*/ 0 w 36"/>
                <a:gd name="T49" fmla="*/ 17 h 35"/>
                <a:gd name="T50" fmla="*/ 0 w 36"/>
                <a:gd name="T51" fmla="*/ 12 h 35"/>
                <a:gd name="T52" fmla="*/ 1 w 36"/>
                <a:gd name="T53" fmla="*/ 9 h 35"/>
                <a:gd name="T54" fmla="*/ 2 w 36"/>
                <a:gd name="T55" fmla="*/ 7 h 35"/>
                <a:gd name="T56" fmla="*/ 5 w 36"/>
                <a:gd name="T57" fmla="*/ 5 h 35"/>
                <a:gd name="T58" fmla="*/ 7 w 36"/>
                <a:gd name="T59" fmla="*/ 2 h 35"/>
                <a:gd name="T60" fmla="*/ 10 w 36"/>
                <a:gd name="T61" fmla="*/ 1 h 35"/>
                <a:gd name="T62" fmla="*/ 14 w 36"/>
                <a:gd name="T63" fmla="*/ 0 h 35"/>
                <a:gd name="T64" fmla="*/ 17 w 36"/>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
                <a:gd name="T100" fmla="*/ 0 h 35"/>
                <a:gd name="T101" fmla="*/ 36 w 36"/>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 h="35">
                  <a:moveTo>
                    <a:pt x="17" y="0"/>
                  </a:moveTo>
                  <a:lnTo>
                    <a:pt x="20" y="0"/>
                  </a:lnTo>
                  <a:lnTo>
                    <a:pt x="23" y="1"/>
                  </a:lnTo>
                  <a:lnTo>
                    <a:pt x="26" y="2"/>
                  </a:lnTo>
                  <a:lnTo>
                    <a:pt x="29" y="5"/>
                  </a:lnTo>
                  <a:lnTo>
                    <a:pt x="32" y="7"/>
                  </a:lnTo>
                  <a:lnTo>
                    <a:pt x="33" y="9"/>
                  </a:lnTo>
                  <a:lnTo>
                    <a:pt x="33" y="12"/>
                  </a:lnTo>
                  <a:lnTo>
                    <a:pt x="35" y="17"/>
                  </a:lnTo>
                  <a:lnTo>
                    <a:pt x="33" y="19"/>
                  </a:lnTo>
                  <a:lnTo>
                    <a:pt x="33" y="22"/>
                  </a:lnTo>
                  <a:lnTo>
                    <a:pt x="32" y="25"/>
                  </a:lnTo>
                  <a:lnTo>
                    <a:pt x="29" y="28"/>
                  </a:lnTo>
                  <a:lnTo>
                    <a:pt x="26" y="31"/>
                  </a:lnTo>
                  <a:lnTo>
                    <a:pt x="23" y="32"/>
                  </a:lnTo>
                  <a:lnTo>
                    <a:pt x="20" y="32"/>
                  </a:lnTo>
                  <a:lnTo>
                    <a:pt x="17" y="34"/>
                  </a:lnTo>
                  <a:lnTo>
                    <a:pt x="14" y="32"/>
                  </a:lnTo>
                  <a:lnTo>
                    <a:pt x="10" y="32"/>
                  </a:lnTo>
                  <a:lnTo>
                    <a:pt x="7" y="31"/>
                  </a:lnTo>
                  <a:lnTo>
                    <a:pt x="5" y="28"/>
                  </a:lnTo>
                  <a:lnTo>
                    <a:pt x="2" y="25"/>
                  </a:lnTo>
                  <a:lnTo>
                    <a:pt x="1" y="22"/>
                  </a:lnTo>
                  <a:lnTo>
                    <a:pt x="0" y="19"/>
                  </a:lnTo>
                  <a:lnTo>
                    <a:pt x="0" y="17"/>
                  </a:lnTo>
                  <a:lnTo>
                    <a:pt x="0" y="12"/>
                  </a:lnTo>
                  <a:lnTo>
                    <a:pt x="1" y="9"/>
                  </a:lnTo>
                  <a:lnTo>
                    <a:pt x="2" y="7"/>
                  </a:lnTo>
                  <a:lnTo>
                    <a:pt x="5" y="5"/>
                  </a:lnTo>
                  <a:lnTo>
                    <a:pt x="7" y="2"/>
                  </a:lnTo>
                  <a:lnTo>
                    <a:pt x="10" y="1"/>
                  </a:lnTo>
                  <a:lnTo>
                    <a:pt x="14" y="0"/>
                  </a:lnTo>
                  <a:lnTo>
                    <a:pt x="17" y="0"/>
                  </a:lnTo>
                </a:path>
              </a:pathLst>
            </a:custGeom>
            <a:solidFill>
              <a:srgbClr val="000000"/>
            </a:solidFill>
            <a:ln w="9525" cap="rnd">
              <a:noFill/>
              <a:round/>
              <a:headEnd/>
              <a:tailEnd/>
            </a:ln>
          </p:spPr>
          <p:txBody>
            <a:bodyPr/>
            <a:lstStyle/>
            <a:p>
              <a:endParaRPr lang="zh-CN" altLang="en-US">
                <a:solidFill>
                  <a:schemeClr val="tx1"/>
                </a:solidFill>
              </a:endParaRPr>
            </a:p>
          </p:txBody>
        </p:sp>
        <p:sp>
          <p:nvSpPr>
            <p:cNvPr id="33803" name="Freeform 11"/>
            <p:cNvSpPr>
              <a:spLocks/>
            </p:cNvSpPr>
            <p:nvPr/>
          </p:nvSpPr>
          <p:spPr bwMode="blackWhite">
            <a:xfrm>
              <a:off x="4298" y="2625"/>
              <a:ext cx="33" cy="35"/>
            </a:xfrm>
            <a:custGeom>
              <a:avLst/>
              <a:gdLst>
                <a:gd name="T0" fmla="*/ 15 w 33"/>
                <a:gd name="T1" fmla="*/ 0 h 35"/>
                <a:gd name="T2" fmla="*/ 19 w 33"/>
                <a:gd name="T3" fmla="*/ 0 h 35"/>
                <a:gd name="T4" fmla="*/ 22 w 33"/>
                <a:gd name="T5" fmla="*/ 1 h 35"/>
                <a:gd name="T6" fmla="*/ 25 w 33"/>
                <a:gd name="T7" fmla="*/ 2 h 35"/>
                <a:gd name="T8" fmla="*/ 27 w 33"/>
                <a:gd name="T9" fmla="*/ 5 h 35"/>
                <a:gd name="T10" fmla="*/ 29 w 33"/>
                <a:gd name="T11" fmla="*/ 7 h 35"/>
                <a:gd name="T12" fmla="*/ 30 w 33"/>
                <a:gd name="T13" fmla="*/ 9 h 35"/>
                <a:gd name="T14" fmla="*/ 32 w 33"/>
                <a:gd name="T15" fmla="*/ 12 h 35"/>
                <a:gd name="T16" fmla="*/ 32 w 33"/>
                <a:gd name="T17" fmla="*/ 17 h 35"/>
                <a:gd name="T18" fmla="*/ 32 w 33"/>
                <a:gd name="T19" fmla="*/ 19 h 35"/>
                <a:gd name="T20" fmla="*/ 30 w 33"/>
                <a:gd name="T21" fmla="*/ 22 h 35"/>
                <a:gd name="T22" fmla="*/ 29 w 33"/>
                <a:gd name="T23" fmla="*/ 25 h 35"/>
                <a:gd name="T24" fmla="*/ 27 w 33"/>
                <a:gd name="T25" fmla="*/ 28 h 35"/>
                <a:gd name="T26" fmla="*/ 25 w 33"/>
                <a:gd name="T27" fmla="*/ 31 h 35"/>
                <a:gd name="T28" fmla="*/ 22 w 33"/>
                <a:gd name="T29" fmla="*/ 32 h 35"/>
                <a:gd name="T30" fmla="*/ 19 w 33"/>
                <a:gd name="T31" fmla="*/ 32 h 35"/>
                <a:gd name="T32" fmla="*/ 15 w 33"/>
                <a:gd name="T33" fmla="*/ 34 h 35"/>
                <a:gd name="T34" fmla="*/ 12 w 33"/>
                <a:gd name="T35" fmla="*/ 32 h 35"/>
                <a:gd name="T36" fmla="*/ 9 w 33"/>
                <a:gd name="T37" fmla="*/ 32 h 35"/>
                <a:gd name="T38" fmla="*/ 6 w 33"/>
                <a:gd name="T39" fmla="*/ 31 h 35"/>
                <a:gd name="T40" fmla="*/ 4 w 33"/>
                <a:gd name="T41" fmla="*/ 28 h 35"/>
                <a:gd name="T42" fmla="*/ 2 w 33"/>
                <a:gd name="T43" fmla="*/ 25 h 35"/>
                <a:gd name="T44" fmla="*/ 1 w 33"/>
                <a:gd name="T45" fmla="*/ 22 h 35"/>
                <a:gd name="T46" fmla="*/ 0 w 33"/>
                <a:gd name="T47" fmla="*/ 19 h 35"/>
                <a:gd name="T48" fmla="*/ 0 w 33"/>
                <a:gd name="T49" fmla="*/ 17 h 35"/>
                <a:gd name="T50" fmla="*/ 0 w 33"/>
                <a:gd name="T51" fmla="*/ 12 h 35"/>
                <a:gd name="T52" fmla="*/ 1 w 33"/>
                <a:gd name="T53" fmla="*/ 9 h 35"/>
                <a:gd name="T54" fmla="*/ 2 w 33"/>
                <a:gd name="T55" fmla="*/ 7 h 35"/>
                <a:gd name="T56" fmla="*/ 4 w 33"/>
                <a:gd name="T57" fmla="*/ 5 h 35"/>
                <a:gd name="T58" fmla="*/ 6 w 33"/>
                <a:gd name="T59" fmla="*/ 2 h 35"/>
                <a:gd name="T60" fmla="*/ 9 w 33"/>
                <a:gd name="T61" fmla="*/ 1 h 35"/>
                <a:gd name="T62" fmla="*/ 12 w 33"/>
                <a:gd name="T63" fmla="*/ 0 h 35"/>
                <a:gd name="T64" fmla="*/ 15 w 33"/>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35"/>
                <a:gd name="T101" fmla="*/ 33 w 33"/>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35">
                  <a:moveTo>
                    <a:pt x="15" y="0"/>
                  </a:moveTo>
                  <a:lnTo>
                    <a:pt x="19" y="0"/>
                  </a:lnTo>
                  <a:lnTo>
                    <a:pt x="22" y="1"/>
                  </a:lnTo>
                  <a:lnTo>
                    <a:pt x="25" y="2"/>
                  </a:lnTo>
                  <a:lnTo>
                    <a:pt x="27" y="5"/>
                  </a:lnTo>
                  <a:lnTo>
                    <a:pt x="29" y="7"/>
                  </a:lnTo>
                  <a:lnTo>
                    <a:pt x="30" y="9"/>
                  </a:lnTo>
                  <a:lnTo>
                    <a:pt x="32" y="12"/>
                  </a:lnTo>
                  <a:lnTo>
                    <a:pt x="32" y="17"/>
                  </a:lnTo>
                  <a:lnTo>
                    <a:pt x="32" y="19"/>
                  </a:lnTo>
                  <a:lnTo>
                    <a:pt x="30" y="22"/>
                  </a:lnTo>
                  <a:lnTo>
                    <a:pt x="29" y="25"/>
                  </a:lnTo>
                  <a:lnTo>
                    <a:pt x="27" y="28"/>
                  </a:lnTo>
                  <a:lnTo>
                    <a:pt x="25" y="31"/>
                  </a:lnTo>
                  <a:lnTo>
                    <a:pt x="22" y="32"/>
                  </a:lnTo>
                  <a:lnTo>
                    <a:pt x="19" y="32"/>
                  </a:lnTo>
                  <a:lnTo>
                    <a:pt x="15" y="34"/>
                  </a:lnTo>
                  <a:lnTo>
                    <a:pt x="12" y="32"/>
                  </a:lnTo>
                  <a:lnTo>
                    <a:pt x="9" y="32"/>
                  </a:lnTo>
                  <a:lnTo>
                    <a:pt x="6" y="31"/>
                  </a:lnTo>
                  <a:lnTo>
                    <a:pt x="4" y="28"/>
                  </a:lnTo>
                  <a:lnTo>
                    <a:pt x="2" y="25"/>
                  </a:lnTo>
                  <a:lnTo>
                    <a:pt x="1" y="22"/>
                  </a:lnTo>
                  <a:lnTo>
                    <a:pt x="0" y="19"/>
                  </a:lnTo>
                  <a:lnTo>
                    <a:pt x="0" y="17"/>
                  </a:lnTo>
                  <a:lnTo>
                    <a:pt x="0" y="12"/>
                  </a:lnTo>
                  <a:lnTo>
                    <a:pt x="1" y="9"/>
                  </a:lnTo>
                  <a:lnTo>
                    <a:pt x="2" y="7"/>
                  </a:lnTo>
                  <a:lnTo>
                    <a:pt x="4" y="5"/>
                  </a:lnTo>
                  <a:lnTo>
                    <a:pt x="6" y="2"/>
                  </a:lnTo>
                  <a:lnTo>
                    <a:pt x="9" y="1"/>
                  </a:lnTo>
                  <a:lnTo>
                    <a:pt x="12" y="0"/>
                  </a:lnTo>
                  <a:lnTo>
                    <a:pt x="15" y="0"/>
                  </a:lnTo>
                </a:path>
              </a:pathLst>
            </a:custGeom>
            <a:solidFill>
              <a:srgbClr val="000000"/>
            </a:solidFill>
            <a:ln w="9525" cap="rnd">
              <a:noFill/>
              <a:round/>
              <a:headEnd/>
              <a:tailEnd/>
            </a:ln>
          </p:spPr>
          <p:txBody>
            <a:bodyPr/>
            <a:lstStyle/>
            <a:p>
              <a:endParaRPr lang="zh-CN" altLang="en-US">
                <a:solidFill>
                  <a:schemeClr val="tx1"/>
                </a:solidFill>
              </a:endParaRPr>
            </a:p>
          </p:txBody>
        </p:sp>
        <p:sp>
          <p:nvSpPr>
            <p:cNvPr id="33804" name="Freeform 12"/>
            <p:cNvSpPr>
              <a:spLocks/>
            </p:cNvSpPr>
            <p:nvPr/>
          </p:nvSpPr>
          <p:spPr bwMode="blackWhite">
            <a:xfrm>
              <a:off x="4122" y="2930"/>
              <a:ext cx="34" cy="35"/>
            </a:xfrm>
            <a:custGeom>
              <a:avLst/>
              <a:gdLst>
                <a:gd name="T0" fmla="*/ 17 w 34"/>
                <a:gd name="T1" fmla="*/ 0 h 35"/>
                <a:gd name="T2" fmla="*/ 20 w 34"/>
                <a:gd name="T3" fmla="*/ 0 h 35"/>
                <a:gd name="T4" fmla="*/ 22 w 34"/>
                <a:gd name="T5" fmla="*/ 1 h 35"/>
                <a:gd name="T6" fmla="*/ 25 w 34"/>
                <a:gd name="T7" fmla="*/ 2 h 35"/>
                <a:gd name="T8" fmla="*/ 28 w 34"/>
                <a:gd name="T9" fmla="*/ 5 h 35"/>
                <a:gd name="T10" fmla="*/ 30 w 34"/>
                <a:gd name="T11" fmla="*/ 7 h 35"/>
                <a:gd name="T12" fmla="*/ 33 w 34"/>
                <a:gd name="T13" fmla="*/ 9 h 35"/>
                <a:gd name="T14" fmla="*/ 33 w 34"/>
                <a:gd name="T15" fmla="*/ 14 h 35"/>
                <a:gd name="T16" fmla="*/ 33 w 34"/>
                <a:gd name="T17" fmla="*/ 17 h 35"/>
                <a:gd name="T18" fmla="*/ 33 w 34"/>
                <a:gd name="T19" fmla="*/ 19 h 35"/>
                <a:gd name="T20" fmla="*/ 33 w 34"/>
                <a:gd name="T21" fmla="*/ 24 h 35"/>
                <a:gd name="T22" fmla="*/ 30 w 34"/>
                <a:gd name="T23" fmla="*/ 25 h 35"/>
                <a:gd name="T24" fmla="*/ 28 w 34"/>
                <a:gd name="T25" fmla="*/ 28 h 35"/>
                <a:gd name="T26" fmla="*/ 25 w 34"/>
                <a:gd name="T27" fmla="*/ 31 h 35"/>
                <a:gd name="T28" fmla="*/ 22 w 34"/>
                <a:gd name="T29" fmla="*/ 32 h 35"/>
                <a:gd name="T30" fmla="*/ 20 w 34"/>
                <a:gd name="T31" fmla="*/ 32 h 35"/>
                <a:gd name="T32" fmla="*/ 17 w 34"/>
                <a:gd name="T33" fmla="*/ 34 h 35"/>
                <a:gd name="T34" fmla="*/ 12 w 34"/>
                <a:gd name="T35" fmla="*/ 32 h 35"/>
                <a:gd name="T36" fmla="*/ 10 w 34"/>
                <a:gd name="T37" fmla="*/ 32 h 35"/>
                <a:gd name="T38" fmla="*/ 7 w 34"/>
                <a:gd name="T39" fmla="*/ 31 h 35"/>
                <a:gd name="T40" fmla="*/ 4 w 34"/>
                <a:gd name="T41" fmla="*/ 28 h 35"/>
                <a:gd name="T42" fmla="*/ 2 w 34"/>
                <a:gd name="T43" fmla="*/ 25 h 35"/>
                <a:gd name="T44" fmla="*/ 1 w 34"/>
                <a:gd name="T45" fmla="*/ 24 h 35"/>
                <a:gd name="T46" fmla="*/ 0 w 34"/>
                <a:gd name="T47" fmla="*/ 19 h 35"/>
                <a:gd name="T48" fmla="*/ 0 w 34"/>
                <a:gd name="T49" fmla="*/ 17 h 35"/>
                <a:gd name="T50" fmla="*/ 0 w 34"/>
                <a:gd name="T51" fmla="*/ 14 h 35"/>
                <a:gd name="T52" fmla="*/ 1 w 34"/>
                <a:gd name="T53" fmla="*/ 9 h 35"/>
                <a:gd name="T54" fmla="*/ 2 w 34"/>
                <a:gd name="T55" fmla="*/ 7 h 35"/>
                <a:gd name="T56" fmla="*/ 4 w 34"/>
                <a:gd name="T57" fmla="*/ 5 h 35"/>
                <a:gd name="T58" fmla="*/ 7 w 34"/>
                <a:gd name="T59" fmla="*/ 2 h 35"/>
                <a:gd name="T60" fmla="*/ 10 w 34"/>
                <a:gd name="T61" fmla="*/ 1 h 35"/>
                <a:gd name="T62" fmla="*/ 12 w 34"/>
                <a:gd name="T63" fmla="*/ 0 h 35"/>
                <a:gd name="T64" fmla="*/ 17 w 34"/>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35"/>
                <a:gd name="T101" fmla="*/ 34 w 34"/>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35">
                  <a:moveTo>
                    <a:pt x="17" y="0"/>
                  </a:moveTo>
                  <a:lnTo>
                    <a:pt x="20" y="0"/>
                  </a:lnTo>
                  <a:lnTo>
                    <a:pt x="22" y="1"/>
                  </a:lnTo>
                  <a:lnTo>
                    <a:pt x="25" y="2"/>
                  </a:lnTo>
                  <a:lnTo>
                    <a:pt x="28" y="5"/>
                  </a:lnTo>
                  <a:lnTo>
                    <a:pt x="30" y="7"/>
                  </a:lnTo>
                  <a:lnTo>
                    <a:pt x="33" y="9"/>
                  </a:lnTo>
                  <a:lnTo>
                    <a:pt x="33" y="14"/>
                  </a:lnTo>
                  <a:lnTo>
                    <a:pt x="33" y="17"/>
                  </a:lnTo>
                  <a:lnTo>
                    <a:pt x="33" y="19"/>
                  </a:lnTo>
                  <a:lnTo>
                    <a:pt x="33" y="24"/>
                  </a:lnTo>
                  <a:lnTo>
                    <a:pt x="30" y="25"/>
                  </a:lnTo>
                  <a:lnTo>
                    <a:pt x="28" y="28"/>
                  </a:lnTo>
                  <a:lnTo>
                    <a:pt x="25" y="31"/>
                  </a:lnTo>
                  <a:lnTo>
                    <a:pt x="22" y="32"/>
                  </a:lnTo>
                  <a:lnTo>
                    <a:pt x="20" y="32"/>
                  </a:lnTo>
                  <a:lnTo>
                    <a:pt x="17" y="34"/>
                  </a:lnTo>
                  <a:lnTo>
                    <a:pt x="12" y="32"/>
                  </a:lnTo>
                  <a:lnTo>
                    <a:pt x="10" y="32"/>
                  </a:lnTo>
                  <a:lnTo>
                    <a:pt x="7" y="31"/>
                  </a:lnTo>
                  <a:lnTo>
                    <a:pt x="4" y="28"/>
                  </a:lnTo>
                  <a:lnTo>
                    <a:pt x="2" y="25"/>
                  </a:lnTo>
                  <a:lnTo>
                    <a:pt x="1" y="24"/>
                  </a:lnTo>
                  <a:lnTo>
                    <a:pt x="0" y="19"/>
                  </a:lnTo>
                  <a:lnTo>
                    <a:pt x="0" y="17"/>
                  </a:lnTo>
                  <a:lnTo>
                    <a:pt x="0" y="14"/>
                  </a:lnTo>
                  <a:lnTo>
                    <a:pt x="1" y="9"/>
                  </a:lnTo>
                  <a:lnTo>
                    <a:pt x="2" y="7"/>
                  </a:lnTo>
                  <a:lnTo>
                    <a:pt x="4" y="5"/>
                  </a:lnTo>
                  <a:lnTo>
                    <a:pt x="7" y="2"/>
                  </a:lnTo>
                  <a:lnTo>
                    <a:pt x="10" y="1"/>
                  </a:lnTo>
                  <a:lnTo>
                    <a:pt x="12" y="0"/>
                  </a:lnTo>
                  <a:lnTo>
                    <a:pt x="17" y="0"/>
                  </a:lnTo>
                </a:path>
              </a:pathLst>
            </a:custGeom>
            <a:solidFill>
              <a:srgbClr val="000000"/>
            </a:solidFill>
            <a:ln w="9525" cap="rnd">
              <a:noFill/>
              <a:round/>
              <a:headEnd/>
              <a:tailEnd/>
            </a:ln>
          </p:spPr>
          <p:txBody>
            <a:bodyPr/>
            <a:lstStyle/>
            <a:p>
              <a:endParaRPr lang="zh-CN" altLang="en-US">
                <a:solidFill>
                  <a:schemeClr val="tx1"/>
                </a:solidFill>
              </a:endParaRPr>
            </a:p>
          </p:txBody>
        </p:sp>
        <p:sp>
          <p:nvSpPr>
            <p:cNvPr id="33805" name="Freeform 13"/>
            <p:cNvSpPr>
              <a:spLocks/>
            </p:cNvSpPr>
            <p:nvPr/>
          </p:nvSpPr>
          <p:spPr bwMode="blackWhite">
            <a:xfrm>
              <a:off x="4206" y="2932"/>
              <a:ext cx="36" cy="35"/>
            </a:xfrm>
            <a:custGeom>
              <a:avLst/>
              <a:gdLst>
                <a:gd name="T0" fmla="*/ 17 w 36"/>
                <a:gd name="T1" fmla="*/ 0 h 35"/>
                <a:gd name="T2" fmla="*/ 20 w 36"/>
                <a:gd name="T3" fmla="*/ 0 h 35"/>
                <a:gd name="T4" fmla="*/ 24 w 36"/>
                <a:gd name="T5" fmla="*/ 1 h 35"/>
                <a:gd name="T6" fmla="*/ 27 w 36"/>
                <a:gd name="T7" fmla="*/ 2 h 35"/>
                <a:gd name="T8" fmla="*/ 29 w 36"/>
                <a:gd name="T9" fmla="*/ 4 h 35"/>
                <a:gd name="T10" fmla="*/ 32 w 36"/>
                <a:gd name="T11" fmla="*/ 7 h 35"/>
                <a:gd name="T12" fmla="*/ 33 w 36"/>
                <a:gd name="T13" fmla="*/ 10 h 35"/>
                <a:gd name="T14" fmla="*/ 33 w 36"/>
                <a:gd name="T15" fmla="*/ 13 h 35"/>
                <a:gd name="T16" fmla="*/ 35 w 36"/>
                <a:gd name="T17" fmla="*/ 16 h 35"/>
                <a:gd name="T18" fmla="*/ 33 w 36"/>
                <a:gd name="T19" fmla="*/ 20 h 35"/>
                <a:gd name="T20" fmla="*/ 33 w 36"/>
                <a:gd name="T21" fmla="*/ 23 h 35"/>
                <a:gd name="T22" fmla="*/ 32 w 36"/>
                <a:gd name="T23" fmla="*/ 26 h 35"/>
                <a:gd name="T24" fmla="*/ 29 w 36"/>
                <a:gd name="T25" fmla="*/ 29 h 35"/>
                <a:gd name="T26" fmla="*/ 27 w 36"/>
                <a:gd name="T27" fmla="*/ 31 h 35"/>
                <a:gd name="T28" fmla="*/ 24 w 36"/>
                <a:gd name="T29" fmla="*/ 32 h 35"/>
                <a:gd name="T30" fmla="*/ 20 w 36"/>
                <a:gd name="T31" fmla="*/ 34 h 35"/>
                <a:gd name="T32" fmla="*/ 17 w 36"/>
                <a:gd name="T33" fmla="*/ 34 h 35"/>
                <a:gd name="T34" fmla="*/ 14 w 36"/>
                <a:gd name="T35" fmla="*/ 34 h 35"/>
                <a:gd name="T36" fmla="*/ 10 w 36"/>
                <a:gd name="T37" fmla="*/ 32 h 35"/>
                <a:gd name="T38" fmla="*/ 7 w 36"/>
                <a:gd name="T39" fmla="*/ 31 h 35"/>
                <a:gd name="T40" fmla="*/ 5 w 36"/>
                <a:gd name="T41" fmla="*/ 29 h 35"/>
                <a:gd name="T42" fmla="*/ 2 w 36"/>
                <a:gd name="T43" fmla="*/ 26 h 35"/>
                <a:gd name="T44" fmla="*/ 1 w 36"/>
                <a:gd name="T45" fmla="*/ 23 h 35"/>
                <a:gd name="T46" fmla="*/ 0 w 36"/>
                <a:gd name="T47" fmla="*/ 20 h 35"/>
                <a:gd name="T48" fmla="*/ 0 w 36"/>
                <a:gd name="T49" fmla="*/ 16 h 35"/>
                <a:gd name="T50" fmla="*/ 0 w 36"/>
                <a:gd name="T51" fmla="*/ 13 h 35"/>
                <a:gd name="T52" fmla="*/ 1 w 36"/>
                <a:gd name="T53" fmla="*/ 10 h 35"/>
                <a:gd name="T54" fmla="*/ 2 w 36"/>
                <a:gd name="T55" fmla="*/ 7 h 35"/>
                <a:gd name="T56" fmla="*/ 5 w 36"/>
                <a:gd name="T57" fmla="*/ 4 h 35"/>
                <a:gd name="T58" fmla="*/ 7 w 36"/>
                <a:gd name="T59" fmla="*/ 2 h 35"/>
                <a:gd name="T60" fmla="*/ 10 w 36"/>
                <a:gd name="T61" fmla="*/ 1 h 35"/>
                <a:gd name="T62" fmla="*/ 14 w 36"/>
                <a:gd name="T63" fmla="*/ 0 h 35"/>
                <a:gd name="T64" fmla="*/ 17 w 36"/>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
                <a:gd name="T100" fmla="*/ 0 h 35"/>
                <a:gd name="T101" fmla="*/ 36 w 36"/>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 h="35">
                  <a:moveTo>
                    <a:pt x="17" y="0"/>
                  </a:moveTo>
                  <a:lnTo>
                    <a:pt x="20" y="0"/>
                  </a:lnTo>
                  <a:lnTo>
                    <a:pt x="24" y="1"/>
                  </a:lnTo>
                  <a:lnTo>
                    <a:pt x="27" y="2"/>
                  </a:lnTo>
                  <a:lnTo>
                    <a:pt x="29" y="4"/>
                  </a:lnTo>
                  <a:lnTo>
                    <a:pt x="32" y="7"/>
                  </a:lnTo>
                  <a:lnTo>
                    <a:pt x="33" y="10"/>
                  </a:lnTo>
                  <a:lnTo>
                    <a:pt x="33" y="13"/>
                  </a:lnTo>
                  <a:lnTo>
                    <a:pt x="35" y="16"/>
                  </a:lnTo>
                  <a:lnTo>
                    <a:pt x="33" y="20"/>
                  </a:lnTo>
                  <a:lnTo>
                    <a:pt x="33" y="23"/>
                  </a:lnTo>
                  <a:lnTo>
                    <a:pt x="32" y="26"/>
                  </a:lnTo>
                  <a:lnTo>
                    <a:pt x="29" y="29"/>
                  </a:lnTo>
                  <a:lnTo>
                    <a:pt x="27" y="31"/>
                  </a:lnTo>
                  <a:lnTo>
                    <a:pt x="24" y="32"/>
                  </a:lnTo>
                  <a:lnTo>
                    <a:pt x="20" y="34"/>
                  </a:lnTo>
                  <a:lnTo>
                    <a:pt x="17" y="34"/>
                  </a:lnTo>
                  <a:lnTo>
                    <a:pt x="14" y="34"/>
                  </a:lnTo>
                  <a:lnTo>
                    <a:pt x="10" y="32"/>
                  </a:lnTo>
                  <a:lnTo>
                    <a:pt x="7" y="31"/>
                  </a:lnTo>
                  <a:lnTo>
                    <a:pt x="5" y="29"/>
                  </a:lnTo>
                  <a:lnTo>
                    <a:pt x="2" y="26"/>
                  </a:lnTo>
                  <a:lnTo>
                    <a:pt x="1" y="23"/>
                  </a:lnTo>
                  <a:lnTo>
                    <a:pt x="0" y="20"/>
                  </a:lnTo>
                  <a:lnTo>
                    <a:pt x="0" y="16"/>
                  </a:lnTo>
                  <a:lnTo>
                    <a:pt x="0" y="13"/>
                  </a:lnTo>
                  <a:lnTo>
                    <a:pt x="1" y="10"/>
                  </a:lnTo>
                  <a:lnTo>
                    <a:pt x="2" y="7"/>
                  </a:lnTo>
                  <a:lnTo>
                    <a:pt x="5" y="4"/>
                  </a:lnTo>
                  <a:lnTo>
                    <a:pt x="7" y="2"/>
                  </a:lnTo>
                  <a:lnTo>
                    <a:pt x="10" y="1"/>
                  </a:lnTo>
                  <a:lnTo>
                    <a:pt x="14" y="0"/>
                  </a:lnTo>
                  <a:lnTo>
                    <a:pt x="17" y="0"/>
                  </a:lnTo>
                </a:path>
              </a:pathLst>
            </a:custGeom>
            <a:solidFill>
              <a:srgbClr val="000000"/>
            </a:solidFill>
            <a:ln w="9525" cap="rnd">
              <a:noFill/>
              <a:round/>
              <a:headEnd/>
              <a:tailEnd/>
            </a:ln>
          </p:spPr>
          <p:txBody>
            <a:bodyPr/>
            <a:lstStyle/>
            <a:p>
              <a:endParaRPr lang="zh-CN" altLang="en-US">
                <a:solidFill>
                  <a:schemeClr val="tx1"/>
                </a:solidFill>
              </a:endParaRPr>
            </a:p>
          </p:txBody>
        </p:sp>
        <p:sp>
          <p:nvSpPr>
            <p:cNvPr id="33806" name="Freeform 14"/>
            <p:cNvSpPr>
              <a:spLocks/>
            </p:cNvSpPr>
            <p:nvPr/>
          </p:nvSpPr>
          <p:spPr bwMode="blackWhite">
            <a:xfrm>
              <a:off x="4298" y="2932"/>
              <a:ext cx="35" cy="35"/>
            </a:xfrm>
            <a:custGeom>
              <a:avLst/>
              <a:gdLst>
                <a:gd name="T0" fmla="*/ 17 w 35"/>
                <a:gd name="T1" fmla="*/ 0 h 35"/>
                <a:gd name="T2" fmla="*/ 20 w 35"/>
                <a:gd name="T3" fmla="*/ 0 h 35"/>
                <a:gd name="T4" fmla="*/ 23 w 35"/>
                <a:gd name="T5" fmla="*/ 1 h 35"/>
                <a:gd name="T6" fmla="*/ 26 w 35"/>
                <a:gd name="T7" fmla="*/ 2 h 35"/>
                <a:gd name="T8" fmla="*/ 29 w 35"/>
                <a:gd name="T9" fmla="*/ 4 h 35"/>
                <a:gd name="T10" fmla="*/ 31 w 35"/>
                <a:gd name="T11" fmla="*/ 7 h 35"/>
                <a:gd name="T12" fmla="*/ 32 w 35"/>
                <a:gd name="T13" fmla="*/ 10 h 35"/>
                <a:gd name="T14" fmla="*/ 34 w 35"/>
                <a:gd name="T15" fmla="*/ 13 h 35"/>
                <a:gd name="T16" fmla="*/ 34 w 35"/>
                <a:gd name="T17" fmla="*/ 16 h 35"/>
                <a:gd name="T18" fmla="*/ 34 w 35"/>
                <a:gd name="T19" fmla="*/ 20 h 35"/>
                <a:gd name="T20" fmla="*/ 32 w 35"/>
                <a:gd name="T21" fmla="*/ 23 h 35"/>
                <a:gd name="T22" fmla="*/ 31 w 35"/>
                <a:gd name="T23" fmla="*/ 26 h 35"/>
                <a:gd name="T24" fmla="*/ 29 w 35"/>
                <a:gd name="T25" fmla="*/ 29 h 35"/>
                <a:gd name="T26" fmla="*/ 26 w 35"/>
                <a:gd name="T27" fmla="*/ 31 h 35"/>
                <a:gd name="T28" fmla="*/ 23 w 35"/>
                <a:gd name="T29" fmla="*/ 32 h 35"/>
                <a:gd name="T30" fmla="*/ 20 w 35"/>
                <a:gd name="T31" fmla="*/ 34 h 35"/>
                <a:gd name="T32" fmla="*/ 17 w 35"/>
                <a:gd name="T33" fmla="*/ 34 h 35"/>
                <a:gd name="T34" fmla="*/ 13 w 35"/>
                <a:gd name="T35" fmla="*/ 34 h 35"/>
                <a:gd name="T36" fmla="*/ 10 w 35"/>
                <a:gd name="T37" fmla="*/ 32 h 35"/>
                <a:gd name="T38" fmla="*/ 7 w 35"/>
                <a:gd name="T39" fmla="*/ 31 h 35"/>
                <a:gd name="T40" fmla="*/ 4 w 35"/>
                <a:gd name="T41" fmla="*/ 29 h 35"/>
                <a:gd name="T42" fmla="*/ 2 w 35"/>
                <a:gd name="T43" fmla="*/ 26 h 35"/>
                <a:gd name="T44" fmla="*/ 1 w 35"/>
                <a:gd name="T45" fmla="*/ 23 h 35"/>
                <a:gd name="T46" fmla="*/ 0 w 35"/>
                <a:gd name="T47" fmla="*/ 20 h 35"/>
                <a:gd name="T48" fmla="*/ 0 w 35"/>
                <a:gd name="T49" fmla="*/ 16 h 35"/>
                <a:gd name="T50" fmla="*/ 0 w 35"/>
                <a:gd name="T51" fmla="*/ 13 h 35"/>
                <a:gd name="T52" fmla="*/ 1 w 35"/>
                <a:gd name="T53" fmla="*/ 10 h 35"/>
                <a:gd name="T54" fmla="*/ 2 w 35"/>
                <a:gd name="T55" fmla="*/ 7 h 35"/>
                <a:gd name="T56" fmla="*/ 4 w 35"/>
                <a:gd name="T57" fmla="*/ 4 h 35"/>
                <a:gd name="T58" fmla="*/ 7 w 35"/>
                <a:gd name="T59" fmla="*/ 2 h 35"/>
                <a:gd name="T60" fmla="*/ 10 w 35"/>
                <a:gd name="T61" fmla="*/ 1 h 35"/>
                <a:gd name="T62" fmla="*/ 13 w 35"/>
                <a:gd name="T63" fmla="*/ 0 h 35"/>
                <a:gd name="T64" fmla="*/ 17 w 35"/>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35"/>
                <a:gd name="T101" fmla="*/ 35 w 35"/>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35">
                  <a:moveTo>
                    <a:pt x="17" y="0"/>
                  </a:moveTo>
                  <a:lnTo>
                    <a:pt x="20" y="0"/>
                  </a:lnTo>
                  <a:lnTo>
                    <a:pt x="23" y="1"/>
                  </a:lnTo>
                  <a:lnTo>
                    <a:pt x="26" y="2"/>
                  </a:lnTo>
                  <a:lnTo>
                    <a:pt x="29" y="4"/>
                  </a:lnTo>
                  <a:lnTo>
                    <a:pt x="31" y="7"/>
                  </a:lnTo>
                  <a:lnTo>
                    <a:pt x="32" y="10"/>
                  </a:lnTo>
                  <a:lnTo>
                    <a:pt x="34" y="13"/>
                  </a:lnTo>
                  <a:lnTo>
                    <a:pt x="34" y="16"/>
                  </a:lnTo>
                  <a:lnTo>
                    <a:pt x="34" y="20"/>
                  </a:lnTo>
                  <a:lnTo>
                    <a:pt x="32" y="23"/>
                  </a:lnTo>
                  <a:lnTo>
                    <a:pt x="31" y="26"/>
                  </a:lnTo>
                  <a:lnTo>
                    <a:pt x="29" y="29"/>
                  </a:lnTo>
                  <a:lnTo>
                    <a:pt x="26" y="31"/>
                  </a:lnTo>
                  <a:lnTo>
                    <a:pt x="23" y="32"/>
                  </a:lnTo>
                  <a:lnTo>
                    <a:pt x="20" y="34"/>
                  </a:lnTo>
                  <a:lnTo>
                    <a:pt x="17" y="34"/>
                  </a:lnTo>
                  <a:lnTo>
                    <a:pt x="13" y="34"/>
                  </a:lnTo>
                  <a:lnTo>
                    <a:pt x="10" y="32"/>
                  </a:lnTo>
                  <a:lnTo>
                    <a:pt x="7" y="31"/>
                  </a:lnTo>
                  <a:lnTo>
                    <a:pt x="4" y="29"/>
                  </a:lnTo>
                  <a:lnTo>
                    <a:pt x="2" y="26"/>
                  </a:lnTo>
                  <a:lnTo>
                    <a:pt x="1" y="23"/>
                  </a:lnTo>
                  <a:lnTo>
                    <a:pt x="0" y="20"/>
                  </a:lnTo>
                  <a:lnTo>
                    <a:pt x="0" y="16"/>
                  </a:lnTo>
                  <a:lnTo>
                    <a:pt x="0" y="13"/>
                  </a:lnTo>
                  <a:lnTo>
                    <a:pt x="1" y="10"/>
                  </a:lnTo>
                  <a:lnTo>
                    <a:pt x="2" y="7"/>
                  </a:lnTo>
                  <a:lnTo>
                    <a:pt x="4" y="4"/>
                  </a:lnTo>
                  <a:lnTo>
                    <a:pt x="7" y="2"/>
                  </a:lnTo>
                  <a:lnTo>
                    <a:pt x="10" y="1"/>
                  </a:lnTo>
                  <a:lnTo>
                    <a:pt x="13" y="0"/>
                  </a:lnTo>
                  <a:lnTo>
                    <a:pt x="17" y="0"/>
                  </a:lnTo>
                </a:path>
              </a:pathLst>
            </a:custGeom>
            <a:solidFill>
              <a:srgbClr val="000000"/>
            </a:solidFill>
            <a:ln w="9525" cap="rnd">
              <a:noFill/>
              <a:round/>
              <a:headEnd/>
              <a:tailEnd/>
            </a:ln>
          </p:spPr>
          <p:txBody>
            <a:bodyPr/>
            <a:lstStyle/>
            <a:p>
              <a:endParaRPr lang="zh-CN" altLang="en-US">
                <a:solidFill>
                  <a:schemeClr val="tx1"/>
                </a:solidFill>
              </a:endParaRPr>
            </a:p>
          </p:txBody>
        </p:sp>
        <p:sp>
          <p:nvSpPr>
            <p:cNvPr id="33807" name="Freeform 15"/>
            <p:cNvSpPr>
              <a:spLocks/>
            </p:cNvSpPr>
            <p:nvPr/>
          </p:nvSpPr>
          <p:spPr bwMode="blackWhite">
            <a:xfrm>
              <a:off x="4114" y="3228"/>
              <a:ext cx="36" cy="35"/>
            </a:xfrm>
            <a:custGeom>
              <a:avLst/>
              <a:gdLst>
                <a:gd name="T0" fmla="*/ 17 w 36"/>
                <a:gd name="T1" fmla="*/ 0 h 35"/>
                <a:gd name="T2" fmla="*/ 20 w 36"/>
                <a:gd name="T3" fmla="*/ 1 h 35"/>
                <a:gd name="T4" fmla="*/ 23 w 36"/>
                <a:gd name="T5" fmla="*/ 1 h 35"/>
                <a:gd name="T6" fmla="*/ 26 w 36"/>
                <a:gd name="T7" fmla="*/ 2 h 35"/>
                <a:gd name="T8" fmla="*/ 29 w 36"/>
                <a:gd name="T9" fmla="*/ 5 h 35"/>
                <a:gd name="T10" fmla="*/ 32 w 36"/>
                <a:gd name="T11" fmla="*/ 7 h 35"/>
                <a:gd name="T12" fmla="*/ 33 w 36"/>
                <a:gd name="T13" fmla="*/ 9 h 35"/>
                <a:gd name="T14" fmla="*/ 33 w 36"/>
                <a:gd name="T15" fmla="*/ 14 h 35"/>
                <a:gd name="T16" fmla="*/ 35 w 36"/>
                <a:gd name="T17" fmla="*/ 17 h 35"/>
                <a:gd name="T18" fmla="*/ 33 w 36"/>
                <a:gd name="T19" fmla="*/ 19 h 35"/>
                <a:gd name="T20" fmla="*/ 33 w 36"/>
                <a:gd name="T21" fmla="*/ 24 h 35"/>
                <a:gd name="T22" fmla="*/ 32 w 36"/>
                <a:gd name="T23" fmla="*/ 26 h 35"/>
                <a:gd name="T24" fmla="*/ 29 w 36"/>
                <a:gd name="T25" fmla="*/ 28 h 35"/>
                <a:gd name="T26" fmla="*/ 26 w 36"/>
                <a:gd name="T27" fmla="*/ 31 h 35"/>
                <a:gd name="T28" fmla="*/ 23 w 36"/>
                <a:gd name="T29" fmla="*/ 32 h 35"/>
                <a:gd name="T30" fmla="*/ 20 w 36"/>
                <a:gd name="T31" fmla="*/ 34 h 35"/>
                <a:gd name="T32" fmla="*/ 17 w 36"/>
                <a:gd name="T33" fmla="*/ 34 h 35"/>
                <a:gd name="T34" fmla="*/ 13 w 36"/>
                <a:gd name="T35" fmla="*/ 34 h 35"/>
                <a:gd name="T36" fmla="*/ 10 w 36"/>
                <a:gd name="T37" fmla="*/ 32 h 35"/>
                <a:gd name="T38" fmla="*/ 7 w 36"/>
                <a:gd name="T39" fmla="*/ 31 h 35"/>
                <a:gd name="T40" fmla="*/ 5 w 36"/>
                <a:gd name="T41" fmla="*/ 28 h 35"/>
                <a:gd name="T42" fmla="*/ 2 w 36"/>
                <a:gd name="T43" fmla="*/ 26 h 35"/>
                <a:gd name="T44" fmla="*/ 1 w 36"/>
                <a:gd name="T45" fmla="*/ 24 h 35"/>
                <a:gd name="T46" fmla="*/ 0 w 36"/>
                <a:gd name="T47" fmla="*/ 19 h 35"/>
                <a:gd name="T48" fmla="*/ 0 w 36"/>
                <a:gd name="T49" fmla="*/ 17 h 35"/>
                <a:gd name="T50" fmla="*/ 0 w 36"/>
                <a:gd name="T51" fmla="*/ 14 h 35"/>
                <a:gd name="T52" fmla="*/ 1 w 36"/>
                <a:gd name="T53" fmla="*/ 9 h 35"/>
                <a:gd name="T54" fmla="*/ 2 w 36"/>
                <a:gd name="T55" fmla="*/ 7 h 35"/>
                <a:gd name="T56" fmla="*/ 5 w 36"/>
                <a:gd name="T57" fmla="*/ 5 h 35"/>
                <a:gd name="T58" fmla="*/ 7 w 36"/>
                <a:gd name="T59" fmla="*/ 2 h 35"/>
                <a:gd name="T60" fmla="*/ 10 w 36"/>
                <a:gd name="T61" fmla="*/ 1 h 35"/>
                <a:gd name="T62" fmla="*/ 13 w 36"/>
                <a:gd name="T63" fmla="*/ 1 h 35"/>
                <a:gd name="T64" fmla="*/ 17 w 36"/>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
                <a:gd name="T100" fmla="*/ 0 h 35"/>
                <a:gd name="T101" fmla="*/ 36 w 36"/>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 h="35">
                  <a:moveTo>
                    <a:pt x="17" y="0"/>
                  </a:moveTo>
                  <a:lnTo>
                    <a:pt x="20" y="1"/>
                  </a:lnTo>
                  <a:lnTo>
                    <a:pt x="23" y="1"/>
                  </a:lnTo>
                  <a:lnTo>
                    <a:pt x="26" y="2"/>
                  </a:lnTo>
                  <a:lnTo>
                    <a:pt x="29" y="5"/>
                  </a:lnTo>
                  <a:lnTo>
                    <a:pt x="32" y="7"/>
                  </a:lnTo>
                  <a:lnTo>
                    <a:pt x="33" y="9"/>
                  </a:lnTo>
                  <a:lnTo>
                    <a:pt x="33" y="14"/>
                  </a:lnTo>
                  <a:lnTo>
                    <a:pt x="35" y="17"/>
                  </a:lnTo>
                  <a:lnTo>
                    <a:pt x="33" y="19"/>
                  </a:lnTo>
                  <a:lnTo>
                    <a:pt x="33" y="24"/>
                  </a:lnTo>
                  <a:lnTo>
                    <a:pt x="32" y="26"/>
                  </a:lnTo>
                  <a:lnTo>
                    <a:pt x="29" y="28"/>
                  </a:lnTo>
                  <a:lnTo>
                    <a:pt x="26" y="31"/>
                  </a:lnTo>
                  <a:lnTo>
                    <a:pt x="23" y="32"/>
                  </a:lnTo>
                  <a:lnTo>
                    <a:pt x="20" y="34"/>
                  </a:lnTo>
                  <a:lnTo>
                    <a:pt x="17" y="34"/>
                  </a:lnTo>
                  <a:lnTo>
                    <a:pt x="13" y="34"/>
                  </a:lnTo>
                  <a:lnTo>
                    <a:pt x="10" y="32"/>
                  </a:lnTo>
                  <a:lnTo>
                    <a:pt x="7" y="31"/>
                  </a:lnTo>
                  <a:lnTo>
                    <a:pt x="5" y="28"/>
                  </a:lnTo>
                  <a:lnTo>
                    <a:pt x="2" y="26"/>
                  </a:lnTo>
                  <a:lnTo>
                    <a:pt x="1" y="24"/>
                  </a:lnTo>
                  <a:lnTo>
                    <a:pt x="0" y="19"/>
                  </a:lnTo>
                  <a:lnTo>
                    <a:pt x="0" y="17"/>
                  </a:lnTo>
                  <a:lnTo>
                    <a:pt x="0" y="14"/>
                  </a:lnTo>
                  <a:lnTo>
                    <a:pt x="1" y="9"/>
                  </a:lnTo>
                  <a:lnTo>
                    <a:pt x="2" y="7"/>
                  </a:lnTo>
                  <a:lnTo>
                    <a:pt x="5" y="5"/>
                  </a:lnTo>
                  <a:lnTo>
                    <a:pt x="7" y="2"/>
                  </a:lnTo>
                  <a:lnTo>
                    <a:pt x="10" y="1"/>
                  </a:lnTo>
                  <a:lnTo>
                    <a:pt x="13" y="1"/>
                  </a:lnTo>
                  <a:lnTo>
                    <a:pt x="17" y="0"/>
                  </a:lnTo>
                </a:path>
              </a:pathLst>
            </a:custGeom>
            <a:solidFill>
              <a:srgbClr val="000000"/>
            </a:solidFill>
            <a:ln w="9525" cap="rnd">
              <a:noFill/>
              <a:round/>
              <a:headEnd/>
              <a:tailEnd/>
            </a:ln>
          </p:spPr>
          <p:txBody>
            <a:bodyPr/>
            <a:lstStyle/>
            <a:p>
              <a:endParaRPr lang="zh-CN" altLang="en-US">
                <a:solidFill>
                  <a:schemeClr val="tx1"/>
                </a:solidFill>
              </a:endParaRPr>
            </a:p>
          </p:txBody>
        </p:sp>
        <p:sp>
          <p:nvSpPr>
            <p:cNvPr id="33808" name="Freeform 16"/>
            <p:cNvSpPr>
              <a:spLocks/>
            </p:cNvSpPr>
            <p:nvPr/>
          </p:nvSpPr>
          <p:spPr bwMode="blackWhite">
            <a:xfrm>
              <a:off x="4198" y="3231"/>
              <a:ext cx="37" cy="34"/>
            </a:xfrm>
            <a:custGeom>
              <a:avLst/>
              <a:gdLst>
                <a:gd name="T0" fmla="*/ 18 w 37"/>
                <a:gd name="T1" fmla="*/ 0 h 34"/>
                <a:gd name="T2" fmla="*/ 21 w 37"/>
                <a:gd name="T3" fmla="*/ 0 h 34"/>
                <a:gd name="T4" fmla="*/ 25 w 37"/>
                <a:gd name="T5" fmla="*/ 1 h 34"/>
                <a:gd name="T6" fmla="*/ 28 w 37"/>
                <a:gd name="T7" fmla="*/ 2 h 34"/>
                <a:gd name="T8" fmla="*/ 30 w 37"/>
                <a:gd name="T9" fmla="*/ 4 h 34"/>
                <a:gd name="T10" fmla="*/ 33 w 37"/>
                <a:gd name="T11" fmla="*/ 7 h 34"/>
                <a:gd name="T12" fmla="*/ 34 w 37"/>
                <a:gd name="T13" fmla="*/ 10 h 34"/>
                <a:gd name="T14" fmla="*/ 36 w 37"/>
                <a:gd name="T15" fmla="*/ 12 h 34"/>
                <a:gd name="T16" fmla="*/ 36 w 37"/>
                <a:gd name="T17" fmla="*/ 15 h 34"/>
                <a:gd name="T18" fmla="*/ 36 w 37"/>
                <a:gd name="T19" fmla="*/ 20 h 34"/>
                <a:gd name="T20" fmla="*/ 34 w 37"/>
                <a:gd name="T21" fmla="*/ 22 h 34"/>
                <a:gd name="T22" fmla="*/ 33 w 37"/>
                <a:gd name="T23" fmla="*/ 25 h 34"/>
                <a:gd name="T24" fmla="*/ 30 w 37"/>
                <a:gd name="T25" fmla="*/ 28 h 34"/>
                <a:gd name="T26" fmla="*/ 28 w 37"/>
                <a:gd name="T27" fmla="*/ 30 h 34"/>
                <a:gd name="T28" fmla="*/ 25 w 37"/>
                <a:gd name="T29" fmla="*/ 31 h 34"/>
                <a:gd name="T30" fmla="*/ 21 w 37"/>
                <a:gd name="T31" fmla="*/ 33 h 34"/>
                <a:gd name="T32" fmla="*/ 18 w 37"/>
                <a:gd name="T33" fmla="*/ 33 h 34"/>
                <a:gd name="T34" fmla="*/ 15 w 37"/>
                <a:gd name="T35" fmla="*/ 33 h 34"/>
                <a:gd name="T36" fmla="*/ 10 w 37"/>
                <a:gd name="T37" fmla="*/ 31 h 34"/>
                <a:gd name="T38" fmla="*/ 7 w 37"/>
                <a:gd name="T39" fmla="*/ 30 h 34"/>
                <a:gd name="T40" fmla="*/ 6 w 37"/>
                <a:gd name="T41" fmla="*/ 28 h 34"/>
                <a:gd name="T42" fmla="*/ 3 w 37"/>
                <a:gd name="T43" fmla="*/ 25 h 34"/>
                <a:gd name="T44" fmla="*/ 1 w 37"/>
                <a:gd name="T45" fmla="*/ 22 h 34"/>
                <a:gd name="T46" fmla="*/ 1 w 37"/>
                <a:gd name="T47" fmla="*/ 20 h 34"/>
                <a:gd name="T48" fmla="*/ 0 w 37"/>
                <a:gd name="T49" fmla="*/ 15 h 34"/>
                <a:gd name="T50" fmla="*/ 1 w 37"/>
                <a:gd name="T51" fmla="*/ 12 h 34"/>
                <a:gd name="T52" fmla="*/ 1 w 37"/>
                <a:gd name="T53" fmla="*/ 10 h 34"/>
                <a:gd name="T54" fmla="*/ 3 w 37"/>
                <a:gd name="T55" fmla="*/ 7 h 34"/>
                <a:gd name="T56" fmla="*/ 6 w 37"/>
                <a:gd name="T57" fmla="*/ 4 h 34"/>
                <a:gd name="T58" fmla="*/ 7 w 37"/>
                <a:gd name="T59" fmla="*/ 2 h 34"/>
                <a:gd name="T60" fmla="*/ 10 w 37"/>
                <a:gd name="T61" fmla="*/ 1 h 34"/>
                <a:gd name="T62" fmla="*/ 15 w 37"/>
                <a:gd name="T63" fmla="*/ 0 h 34"/>
                <a:gd name="T64" fmla="*/ 18 w 37"/>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
                <a:gd name="T100" fmla="*/ 0 h 34"/>
                <a:gd name="T101" fmla="*/ 37 w 37"/>
                <a:gd name="T102" fmla="*/ 34 h 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 h="34">
                  <a:moveTo>
                    <a:pt x="18" y="0"/>
                  </a:moveTo>
                  <a:lnTo>
                    <a:pt x="21" y="0"/>
                  </a:lnTo>
                  <a:lnTo>
                    <a:pt x="25" y="1"/>
                  </a:lnTo>
                  <a:lnTo>
                    <a:pt x="28" y="2"/>
                  </a:lnTo>
                  <a:lnTo>
                    <a:pt x="30" y="4"/>
                  </a:lnTo>
                  <a:lnTo>
                    <a:pt x="33" y="7"/>
                  </a:lnTo>
                  <a:lnTo>
                    <a:pt x="34" y="10"/>
                  </a:lnTo>
                  <a:lnTo>
                    <a:pt x="36" y="12"/>
                  </a:lnTo>
                  <a:lnTo>
                    <a:pt x="36" y="15"/>
                  </a:lnTo>
                  <a:lnTo>
                    <a:pt x="36" y="20"/>
                  </a:lnTo>
                  <a:lnTo>
                    <a:pt x="34" y="22"/>
                  </a:lnTo>
                  <a:lnTo>
                    <a:pt x="33" y="25"/>
                  </a:lnTo>
                  <a:lnTo>
                    <a:pt x="30" y="28"/>
                  </a:lnTo>
                  <a:lnTo>
                    <a:pt x="28" y="30"/>
                  </a:lnTo>
                  <a:lnTo>
                    <a:pt x="25" y="31"/>
                  </a:lnTo>
                  <a:lnTo>
                    <a:pt x="21" y="33"/>
                  </a:lnTo>
                  <a:lnTo>
                    <a:pt x="18" y="33"/>
                  </a:lnTo>
                  <a:lnTo>
                    <a:pt x="15" y="33"/>
                  </a:lnTo>
                  <a:lnTo>
                    <a:pt x="10" y="31"/>
                  </a:lnTo>
                  <a:lnTo>
                    <a:pt x="7" y="30"/>
                  </a:lnTo>
                  <a:lnTo>
                    <a:pt x="6" y="28"/>
                  </a:lnTo>
                  <a:lnTo>
                    <a:pt x="3" y="25"/>
                  </a:lnTo>
                  <a:lnTo>
                    <a:pt x="1" y="22"/>
                  </a:lnTo>
                  <a:lnTo>
                    <a:pt x="1" y="20"/>
                  </a:lnTo>
                  <a:lnTo>
                    <a:pt x="0" y="15"/>
                  </a:lnTo>
                  <a:lnTo>
                    <a:pt x="1" y="12"/>
                  </a:lnTo>
                  <a:lnTo>
                    <a:pt x="1" y="10"/>
                  </a:lnTo>
                  <a:lnTo>
                    <a:pt x="3" y="7"/>
                  </a:lnTo>
                  <a:lnTo>
                    <a:pt x="6" y="4"/>
                  </a:lnTo>
                  <a:lnTo>
                    <a:pt x="7" y="2"/>
                  </a:lnTo>
                  <a:lnTo>
                    <a:pt x="10" y="1"/>
                  </a:lnTo>
                  <a:lnTo>
                    <a:pt x="15" y="0"/>
                  </a:lnTo>
                  <a:lnTo>
                    <a:pt x="18" y="0"/>
                  </a:lnTo>
                </a:path>
              </a:pathLst>
            </a:custGeom>
            <a:solidFill>
              <a:srgbClr val="000000"/>
            </a:solidFill>
            <a:ln w="9525" cap="rnd">
              <a:noFill/>
              <a:round/>
              <a:headEnd/>
              <a:tailEnd/>
            </a:ln>
          </p:spPr>
          <p:txBody>
            <a:bodyPr/>
            <a:lstStyle/>
            <a:p>
              <a:endParaRPr lang="zh-CN" altLang="en-US">
                <a:solidFill>
                  <a:schemeClr val="tx1"/>
                </a:solidFill>
              </a:endParaRPr>
            </a:p>
          </p:txBody>
        </p:sp>
        <p:sp>
          <p:nvSpPr>
            <p:cNvPr id="33809" name="Freeform 17"/>
            <p:cNvSpPr>
              <a:spLocks/>
            </p:cNvSpPr>
            <p:nvPr/>
          </p:nvSpPr>
          <p:spPr bwMode="blackWhite">
            <a:xfrm>
              <a:off x="4291" y="3231"/>
              <a:ext cx="35" cy="34"/>
            </a:xfrm>
            <a:custGeom>
              <a:avLst/>
              <a:gdLst>
                <a:gd name="T0" fmla="*/ 17 w 35"/>
                <a:gd name="T1" fmla="*/ 0 h 34"/>
                <a:gd name="T2" fmla="*/ 20 w 35"/>
                <a:gd name="T3" fmla="*/ 0 h 34"/>
                <a:gd name="T4" fmla="*/ 23 w 35"/>
                <a:gd name="T5" fmla="*/ 1 h 34"/>
                <a:gd name="T6" fmla="*/ 26 w 35"/>
                <a:gd name="T7" fmla="*/ 2 h 34"/>
                <a:gd name="T8" fmla="*/ 29 w 35"/>
                <a:gd name="T9" fmla="*/ 4 h 34"/>
                <a:gd name="T10" fmla="*/ 31 w 35"/>
                <a:gd name="T11" fmla="*/ 7 h 34"/>
                <a:gd name="T12" fmla="*/ 32 w 35"/>
                <a:gd name="T13" fmla="*/ 10 h 34"/>
                <a:gd name="T14" fmla="*/ 34 w 35"/>
                <a:gd name="T15" fmla="*/ 12 h 34"/>
                <a:gd name="T16" fmla="*/ 34 w 35"/>
                <a:gd name="T17" fmla="*/ 15 h 34"/>
                <a:gd name="T18" fmla="*/ 34 w 35"/>
                <a:gd name="T19" fmla="*/ 20 h 34"/>
                <a:gd name="T20" fmla="*/ 32 w 35"/>
                <a:gd name="T21" fmla="*/ 22 h 34"/>
                <a:gd name="T22" fmla="*/ 31 w 35"/>
                <a:gd name="T23" fmla="*/ 25 h 34"/>
                <a:gd name="T24" fmla="*/ 29 w 35"/>
                <a:gd name="T25" fmla="*/ 28 h 34"/>
                <a:gd name="T26" fmla="*/ 26 w 35"/>
                <a:gd name="T27" fmla="*/ 30 h 34"/>
                <a:gd name="T28" fmla="*/ 23 w 35"/>
                <a:gd name="T29" fmla="*/ 31 h 34"/>
                <a:gd name="T30" fmla="*/ 20 w 35"/>
                <a:gd name="T31" fmla="*/ 33 h 34"/>
                <a:gd name="T32" fmla="*/ 17 w 35"/>
                <a:gd name="T33" fmla="*/ 33 h 34"/>
                <a:gd name="T34" fmla="*/ 13 w 35"/>
                <a:gd name="T35" fmla="*/ 33 h 34"/>
                <a:gd name="T36" fmla="*/ 10 w 35"/>
                <a:gd name="T37" fmla="*/ 31 h 34"/>
                <a:gd name="T38" fmla="*/ 7 w 35"/>
                <a:gd name="T39" fmla="*/ 30 h 34"/>
                <a:gd name="T40" fmla="*/ 4 w 35"/>
                <a:gd name="T41" fmla="*/ 28 h 34"/>
                <a:gd name="T42" fmla="*/ 2 w 35"/>
                <a:gd name="T43" fmla="*/ 25 h 34"/>
                <a:gd name="T44" fmla="*/ 1 w 35"/>
                <a:gd name="T45" fmla="*/ 22 h 34"/>
                <a:gd name="T46" fmla="*/ 0 w 35"/>
                <a:gd name="T47" fmla="*/ 20 h 34"/>
                <a:gd name="T48" fmla="*/ 0 w 35"/>
                <a:gd name="T49" fmla="*/ 15 h 34"/>
                <a:gd name="T50" fmla="*/ 0 w 35"/>
                <a:gd name="T51" fmla="*/ 12 h 34"/>
                <a:gd name="T52" fmla="*/ 1 w 35"/>
                <a:gd name="T53" fmla="*/ 10 h 34"/>
                <a:gd name="T54" fmla="*/ 2 w 35"/>
                <a:gd name="T55" fmla="*/ 7 h 34"/>
                <a:gd name="T56" fmla="*/ 4 w 35"/>
                <a:gd name="T57" fmla="*/ 4 h 34"/>
                <a:gd name="T58" fmla="*/ 7 w 35"/>
                <a:gd name="T59" fmla="*/ 2 h 34"/>
                <a:gd name="T60" fmla="*/ 10 w 35"/>
                <a:gd name="T61" fmla="*/ 1 h 34"/>
                <a:gd name="T62" fmla="*/ 13 w 35"/>
                <a:gd name="T63" fmla="*/ 0 h 34"/>
                <a:gd name="T64" fmla="*/ 17 w 35"/>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34"/>
                <a:gd name="T101" fmla="*/ 35 w 35"/>
                <a:gd name="T102" fmla="*/ 34 h 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34">
                  <a:moveTo>
                    <a:pt x="17" y="0"/>
                  </a:moveTo>
                  <a:lnTo>
                    <a:pt x="20" y="0"/>
                  </a:lnTo>
                  <a:lnTo>
                    <a:pt x="23" y="1"/>
                  </a:lnTo>
                  <a:lnTo>
                    <a:pt x="26" y="2"/>
                  </a:lnTo>
                  <a:lnTo>
                    <a:pt x="29" y="4"/>
                  </a:lnTo>
                  <a:lnTo>
                    <a:pt x="31" y="7"/>
                  </a:lnTo>
                  <a:lnTo>
                    <a:pt x="32" y="10"/>
                  </a:lnTo>
                  <a:lnTo>
                    <a:pt x="34" y="12"/>
                  </a:lnTo>
                  <a:lnTo>
                    <a:pt x="34" y="15"/>
                  </a:lnTo>
                  <a:lnTo>
                    <a:pt x="34" y="20"/>
                  </a:lnTo>
                  <a:lnTo>
                    <a:pt x="32" y="22"/>
                  </a:lnTo>
                  <a:lnTo>
                    <a:pt x="31" y="25"/>
                  </a:lnTo>
                  <a:lnTo>
                    <a:pt x="29" y="28"/>
                  </a:lnTo>
                  <a:lnTo>
                    <a:pt x="26" y="30"/>
                  </a:lnTo>
                  <a:lnTo>
                    <a:pt x="23" y="31"/>
                  </a:lnTo>
                  <a:lnTo>
                    <a:pt x="20" y="33"/>
                  </a:lnTo>
                  <a:lnTo>
                    <a:pt x="17" y="33"/>
                  </a:lnTo>
                  <a:lnTo>
                    <a:pt x="13" y="33"/>
                  </a:lnTo>
                  <a:lnTo>
                    <a:pt x="10" y="31"/>
                  </a:lnTo>
                  <a:lnTo>
                    <a:pt x="7" y="30"/>
                  </a:lnTo>
                  <a:lnTo>
                    <a:pt x="4" y="28"/>
                  </a:lnTo>
                  <a:lnTo>
                    <a:pt x="2" y="25"/>
                  </a:lnTo>
                  <a:lnTo>
                    <a:pt x="1" y="22"/>
                  </a:lnTo>
                  <a:lnTo>
                    <a:pt x="0" y="20"/>
                  </a:lnTo>
                  <a:lnTo>
                    <a:pt x="0" y="15"/>
                  </a:lnTo>
                  <a:lnTo>
                    <a:pt x="0" y="12"/>
                  </a:lnTo>
                  <a:lnTo>
                    <a:pt x="1" y="10"/>
                  </a:lnTo>
                  <a:lnTo>
                    <a:pt x="2" y="7"/>
                  </a:lnTo>
                  <a:lnTo>
                    <a:pt x="4" y="4"/>
                  </a:lnTo>
                  <a:lnTo>
                    <a:pt x="7" y="2"/>
                  </a:lnTo>
                  <a:lnTo>
                    <a:pt x="10" y="1"/>
                  </a:lnTo>
                  <a:lnTo>
                    <a:pt x="13" y="0"/>
                  </a:lnTo>
                  <a:lnTo>
                    <a:pt x="17" y="0"/>
                  </a:lnTo>
                </a:path>
              </a:pathLst>
            </a:custGeom>
            <a:solidFill>
              <a:srgbClr val="000000"/>
            </a:solidFill>
            <a:ln w="9525" cap="rnd">
              <a:noFill/>
              <a:round/>
              <a:headEnd/>
              <a:tailEnd/>
            </a:ln>
          </p:spPr>
          <p:txBody>
            <a:bodyPr/>
            <a:lstStyle/>
            <a:p>
              <a:endParaRPr lang="zh-CN" altLang="en-US">
                <a:solidFill>
                  <a:schemeClr val="tx1"/>
                </a:solidFill>
              </a:endParaRPr>
            </a:p>
          </p:txBody>
        </p:sp>
        <p:sp>
          <p:nvSpPr>
            <p:cNvPr id="44" name="Rectangle 18"/>
            <p:cNvSpPr>
              <a:spLocks noChangeArrowheads="1"/>
            </p:cNvSpPr>
            <p:nvPr/>
          </p:nvSpPr>
          <p:spPr bwMode="blackWhite">
            <a:xfrm>
              <a:off x="3976" y="2410"/>
              <a:ext cx="711" cy="200"/>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1600" b="1">
                  <a:solidFill>
                    <a:schemeClr val="tx1"/>
                  </a:solidFill>
                  <a:effectLst>
                    <a:outerShdw blurRad="38100" dist="38100" dir="2700000" algn="tl">
                      <a:srgbClr val="FFFFFF"/>
                    </a:outerShdw>
                  </a:effectLst>
                  <a:latin typeface="Arial" pitchFamily="34" charset="0"/>
                  <a:ea typeface="宋体" pitchFamily="2" charset="-122"/>
                </a:rPr>
                <a:t>DECLARE</a:t>
              </a:r>
            </a:p>
          </p:txBody>
        </p:sp>
        <p:sp>
          <p:nvSpPr>
            <p:cNvPr id="45" name="Rectangle 19"/>
            <p:cNvSpPr>
              <a:spLocks noChangeArrowheads="1"/>
            </p:cNvSpPr>
            <p:nvPr/>
          </p:nvSpPr>
          <p:spPr bwMode="blackWhite">
            <a:xfrm>
              <a:off x="3976" y="2713"/>
              <a:ext cx="497" cy="200"/>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1600" b="1">
                  <a:solidFill>
                    <a:schemeClr val="tx1"/>
                  </a:solidFill>
                  <a:effectLst>
                    <a:outerShdw blurRad="38100" dist="38100" dir="2700000" algn="tl">
                      <a:srgbClr val="FFFFFF"/>
                    </a:outerShdw>
                  </a:effectLst>
                  <a:latin typeface="Arial" pitchFamily="34" charset="0"/>
                  <a:ea typeface="宋体" pitchFamily="2" charset="-122"/>
                </a:rPr>
                <a:t>BEGIN</a:t>
              </a:r>
            </a:p>
          </p:txBody>
        </p:sp>
        <p:sp>
          <p:nvSpPr>
            <p:cNvPr id="46" name="Rectangle 20"/>
            <p:cNvSpPr>
              <a:spLocks noChangeArrowheads="1"/>
            </p:cNvSpPr>
            <p:nvPr/>
          </p:nvSpPr>
          <p:spPr bwMode="blackWhite">
            <a:xfrm>
              <a:off x="3976" y="3020"/>
              <a:ext cx="832" cy="200"/>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1600" b="1">
                  <a:solidFill>
                    <a:schemeClr val="tx1"/>
                  </a:solidFill>
                  <a:effectLst>
                    <a:outerShdw blurRad="38100" dist="38100" dir="2700000" algn="tl">
                      <a:srgbClr val="FFFFFF"/>
                    </a:outerShdw>
                  </a:effectLst>
                  <a:latin typeface="Arial" pitchFamily="34" charset="0"/>
                  <a:ea typeface="宋体" pitchFamily="2" charset="-122"/>
                </a:rPr>
                <a:t>EXCEPTION</a:t>
              </a:r>
            </a:p>
          </p:txBody>
        </p:sp>
        <p:sp>
          <p:nvSpPr>
            <p:cNvPr id="47" name="Rectangle 21"/>
            <p:cNvSpPr>
              <a:spLocks noChangeArrowheads="1"/>
            </p:cNvSpPr>
            <p:nvPr/>
          </p:nvSpPr>
          <p:spPr bwMode="blackWhite">
            <a:xfrm>
              <a:off x="3976" y="3323"/>
              <a:ext cx="405" cy="200"/>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1600" b="1">
                  <a:solidFill>
                    <a:schemeClr val="tx1"/>
                  </a:solidFill>
                  <a:effectLst>
                    <a:outerShdw blurRad="38100" dist="38100" dir="2700000" algn="tl">
                      <a:srgbClr val="FFFFFF"/>
                    </a:outerShdw>
                  </a:effectLst>
                  <a:latin typeface="Arial" pitchFamily="34" charset="0"/>
                  <a:ea typeface="宋体" pitchFamily="2" charset="-122"/>
                </a:rPr>
                <a:t>END;</a:t>
              </a:r>
            </a:p>
          </p:txBody>
        </p:sp>
      </p:gr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914400" y="549275"/>
            <a:ext cx="7372350" cy="881063"/>
          </a:xfrm>
        </p:spPr>
        <p:txBody>
          <a:bodyPr/>
          <a:lstStyle/>
          <a:p>
            <a:pPr algn="ctr" eaLnBrk="1" hangingPunct="1">
              <a:defRPr/>
            </a:pPr>
            <a:r>
              <a:rPr lang="en-US" altLang="zh-CN" dirty="0">
                <a:ea typeface="宋体" pitchFamily="2" charset="-122"/>
              </a:rPr>
              <a:t>4.2</a:t>
            </a:r>
            <a:r>
              <a:rPr lang="zh-CN" altLang="en-US" dirty="0">
                <a:ea typeface="宋体" pitchFamily="2" charset="-122"/>
              </a:rPr>
              <a:t> </a:t>
            </a:r>
            <a:r>
              <a:rPr lang="en-US" altLang="zh-CN" dirty="0">
                <a:ea typeface="宋体" pitchFamily="2" charset="-122"/>
              </a:rPr>
              <a:t>PL/SQL</a:t>
            </a:r>
            <a:r>
              <a:rPr lang="zh-CN" altLang="zh-CN" dirty="0">
                <a:ea typeface="宋体" pitchFamily="2" charset="-122"/>
              </a:rPr>
              <a:t>块</a:t>
            </a:r>
            <a:r>
              <a:rPr lang="zh-CN" altLang="en-US" dirty="0">
                <a:ea typeface="宋体" pitchFamily="2" charset="-122"/>
              </a:rPr>
              <a:t>块种类</a:t>
            </a:r>
            <a:endParaRPr lang="en-US" altLang="zh-CN" dirty="0">
              <a:ea typeface="宋体" pitchFamily="2" charset="-122"/>
            </a:endParaRPr>
          </a:p>
        </p:txBody>
      </p:sp>
      <p:sp>
        <p:nvSpPr>
          <p:cNvPr id="530436" name="Rectangle 4"/>
          <p:cNvSpPr>
            <a:spLocks noChangeArrowheads="1"/>
          </p:cNvSpPr>
          <p:nvPr/>
        </p:nvSpPr>
        <p:spPr bwMode="blackWhite">
          <a:xfrm>
            <a:off x="811213" y="1630363"/>
            <a:ext cx="2108200" cy="2851150"/>
          </a:xfrm>
          <a:prstGeom prst="rect">
            <a:avLst/>
          </a:prstGeom>
          <a:gradFill rotWithShape="0">
            <a:gsLst>
              <a:gs pos="0">
                <a:srgbClr val="00B7A5">
                  <a:gamma/>
                  <a:shade val="69804"/>
                  <a:invGamma/>
                </a:srgbClr>
              </a:gs>
              <a:gs pos="50000">
                <a:srgbClr val="00B7A5"/>
              </a:gs>
              <a:gs pos="100000">
                <a:srgbClr val="00B7A5">
                  <a:gamma/>
                  <a:shade val="69804"/>
                  <a:invGamma/>
                </a:srgbClr>
              </a:gs>
            </a:gsLst>
            <a:lin ang="2700000" scaled="1"/>
          </a:gradFill>
          <a:ln w="12700">
            <a:solidFill>
              <a:srgbClr val="000000"/>
            </a:solidFill>
            <a:miter lim="800000"/>
            <a:headEnd/>
            <a:tailEnd/>
          </a:ln>
          <a:effectLst>
            <a:outerShdw dist="71842" dir="2700000" algn="ctr" rotWithShape="0">
              <a:srgbClr val="000000"/>
            </a:outerShdw>
          </a:effectLst>
        </p:spPr>
        <p:txBody>
          <a:bodyPr wrap="none" lIns="92075" tIns="46038" rIns="92075" bIns="46038">
            <a:spAutoFit/>
          </a:bodyPr>
          <a:lstStyle/>
          <a:p>
            <a:pPr>
              <a:defRPr/>
            </a:pPr>
            <a:r>
              <a:rPr kumimoji="1" lang="zh-CN" altLang="en-US" sz="1800" b="1" dirty="0">
                <a:solidFill>
                  <a:srgbClr val="FFFFCC"/>
                </a:solidFill>
                <a:effectLst>
                  <a:outerShdw blurRad="38100" dist="38100" dir="2700000" algn="tl">
                    <a:srgbClr val="000000"/>
                  </a:outerShdw>
                </a:effectLst>
                <a:latin typeface="Courier New" pitchFamily="49" charset="0"/>
                <a:ea typeface="宋体" pitchFamily="2" charset="-122"/>
              </a:rPr>
              <a:t>[</a:t>
            </a: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DECLARE]</a:t>
            </a:r>
          </a:p>
          <a:p>
            <a:pPr>
              <a:defRPr/>
            </a:pPr>
            <a:endPar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endParaRPr>
          </a:p>
          <a:p>
            <a:pPr>
              <a:defRPr/>
            </a:pPr>
            <a:endPar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endParaRP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BEGIN</a:t>
            </a: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  --statements</a:t>
            </a:r>
          </a:p>
          <a:p>
            <a:pPr>
              <a:defRPr/>
            </a:pPr>
            <a:endPar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endParaRP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[EXCEPTION]</a:t>
            </a:r>
          </a:p>
          <a:p>
            <a:pPr>
              <a:defRPr/>
            </a:pPr>
            <a:endPar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endParaRP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END;</a:t>
            </a:r>
          </a:p>
          <a:p>
            <a:pPr>
              <a:defRPr/>
            </a:pPr>
            <a:endParaRPr kumimoji="1" lang="zh-CN" altLang="en-US" sz="1800" b="1" dirty="0">
              <a:solidFill>
                <a:srgbClr val="FFFFCC"/>
              </a:solidFill>
              <a:effectLst>
                <a:outerShdw blurRad="38100" dist="38100" dir="2700000" algn="tl">
                  <a:srgbClr val="000000"/>
                </a:outerShdw>
              </a:effectLst>
              <a:latin typeface="Courier New" pitchFamily="49" charset="0"/>
              <a:ea typeface="宋体" pitchFamily="2" charset="-122"/>
            </a:endParaRPr>
          </a:p>
        </p:txBody>
      </p:sp>
      <p:sp>
        <p:nvSpPr>
          <p:cNvPr id="530437" name="Rectangle 5"/>
          <p:cNvSpPr>
            <a:spLocks noChangeArrowheads="1"/>
          </p:cNvSpPr>
          <p:nvPr/>
        </p:nvSpPr>
        <p:spPr bwMode="blackWhite">
          <a:xfrm>
            <a:off x="3406775" y="1630363"/>
            <a:ext cx="2108200" cy="2851150"/>
          </a:xfrm>
          <a:prstGeom prst="rect">
            <a:avLst/>
          </a:prstGeom>
          <a:gradFill rotWithShape="0">
            <a:gsLst>
              <a:gs pos="0">
                <a:srgbClr val="00B7A5">
                  <a:gamma/>
                  <a:shade val="69804"/>
                  <a:invGamma/>
                </a:srgbClr>
              </a:gs>
              <a:gs pos="50000">
                <a:srgbClr val="00B7A5"/>
              </a:gs>
              <a:gs pos="100000">
                <a:srgbClr val="00B7A5">
                  <a:gamma/>
                  <a:shade val="69804"/>
                  <a:invGamma/>
                </a:srgbClr>
              </a:gs>
            </a:gsLst>
            <a:lin ang="2700000" scaled="1"/>
          </a:gradFill>
          <a:ln w="12700">
            <a:solidFill>
              <a:srgbClr val="000000"/>
            </a:solidFill>
            <a:miter lim="800000"/>
            <a:headEnd/>
            <a:tailEnd/>
          </a:ln>
          <a:effectLst>
            <a:outerShdw dist="71842" dir="2700000" algn="ctr" rotWithShape="0">
              <a:srgbClr val="000000"/>
            </a:outerShdw>
          </a:effectLst>
        </p:spPr>
        <p:txBody>
          <a:bodyPr wrap="none" lIns="92075" tIns="46038" rIns="92075" bIns="46038">
            <a:spAutoFit/>
          </a:bodyPr>
          <a:lstStyle/>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PROCEDURE name</a:t>
            </a: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IS</a:t>
            </a:r>
          </a:p>
          <a:p>
            <a:pPr>
              <a:defRPr/>
            </a:pPr>
            <a:endPar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endParaRP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BEGIN</a:t>
            </a: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  --statements</a:t>
            </a:r>
          </a:p>
          <a:p>
            <a:pPr>
              <a:defRPr/>
            </a:pPr>
            <a:endPar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endParaRP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[EXCEPTION]</a:t>
            </a:r>
          </a:p>
          <a:p>
            <a:pPr>
              <a:defRPr/>
            </a:pPr>
            <a:endPar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endParaRP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END name;</a:t>
            </a:r>
          </a:p>
          <a:p>
            <a:pPr>
              <a:defRPr/>
            </a:pPr>
            <a:endParaRPr kumimoji="1" lang="zh-CN" altLang="en-US" sz="1800" b="1" dirty="0">
              <a:solidFill>
                <a:srgbClr val="FFFFCC"/>
              </a:solidFill>
              <a:effectLst>
                <a:outerShdw blurRad="38100" dist="38100" dir="2700000" algn="tl">
                  <a:srgbClr val="000000"/>
                </a:outerShdw>
              </a:effectLst>
              <a:latin typeface="Courier New" pitchFamily="49" charset="0"/>
              <a:ea typeface="宋体" pitchFamily="2" charset="-122"/>
            </a:endParaRPr>
          </a:p>
        </p:txBody>
      </p:sp>
      <p:sp>
        <p:nvSpPr>
          <p:cNvPr id="530438" name="Rectangle 6"/>
          <p:cNvSpPr>
            <a:spLocks noChangeArrowheads="1"/>
          </p:cNvSpPr>
          <p:nvPr/>
        </p:nvSpPr>
        <p:spPr bwMode="blackWhite">
          <a:xfrm>
            <a:off x="5972175" y="1630363"/>
            <a:ext cx="2365375" cy="2851150"/>
          </a:xfrm>
          <a:prstGeom prst="rect">
            <a:avLst/>
          </a:prstGeom>
          <a:gradFill rotWithShape="0">
            <a:gsLst>
              <a:gs pos="0">
                <a:srgbClr val="00B7A5">
                  <a:gamma/>
                  <a:shade val="69804"/>
                  <a:invGamma/>
                </a:srgbClr>
              </a:gs>
              <a:gs pos="50000">
                <a:srgbClr val="00B7A5"/>
              </a:gs>
              <a:gs pos="100000">
                <a:srgbClr val="00B7A5">
                  <a:gamma/>
                  <a:shade val="69804"/>
                  <a:invGamma/>
                </a:srgbClr>
              </a:gs>
            </a:gsLst>
            <a:lin ang="2700000" scaled="1"/>
          </a:gradFill>
          <a:ln w="12700">
            <a:solidFill>
              <a:srgbClr val="000000"/>
            </a:solidFill>
            <a:miter lim="800000"/>
            <a:headEnd/>
            <a:tailEnd/>
          </a:ln>
          <a:effectLst>
            <a:outerShdw dist="71842" dir="2700000" algn="ctr" rotWithShape="0">
              <a:srgbClr val="000000"/>
            </a:outerShdw>
          </a:effectLst>
        </p:spPr>
        <p:txBody>
          <a:bodyPr lIns="92075" tIns="46038" rIns="92075" bIns="46038">
            <a:spAutoFit/>
          </a:bodyPr>
          <a:lstStyle/>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FUNCTION name</a:t>
            </a: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RETURN datatype</a:t>
            </a: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IS</a:t>
            </a: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BEGIN</a:t>
            </a: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  --statements</a:t>
            </a: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  RETURN value;</a:t>
            </a: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[EXCEPTION]</a:t>
            </a:r>
          </a:p>
          <a:p>
            <a:pPr>
              <a:defRPr/>
            </a:pPr>
            <a:endPar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endParaRPr>
          </a:p>
          <a:p>
            <a:pPr>
              <a:defRPr/>
            </a:pPr>
            <a:r>
              <a:rPr kumimoji="1" lang="en-US" altLang="zh-CN" sz="1800" b="1" dirty="0">
                <a:solidFill>
                  <a:srgbClr val="FFFFCC"/>
                </a:solidFill>
                <a:effectLst>
                  <a:outerShdw blurRad="38100" dist="38100" dir="2700000" algn="tl">
                    <a:srgbClr val="000000"/>
                  </a:outerShdw>
                </a:effectLst>
                <a:latin typeface="Courier New" pitchFamily="49" charset="0"/>
                <a:ea typeface="宋体" pitchFamily="2" charset="-122"/>
              </a:rPr>
              <a:t>END name;</a:t>
            </a:r>
          </a:p>
          <a:p>
            <a:pPr>
              <a:defRPr/>
            </a:pPr>
            <a:endParaRPr kumimoji="1" lang="zh-CN" altLang="en-US" sz="1800" b="1" dirty="0">
              <a:solidFill>
                <a:srgbClr val="FFFFCC"/>
              </a:solidFill>
              <a:effectLst>
                <a:outerShdw blurRad="38100" dist="38100" dir="2700000" algn="tl">
                  <a:srgbClr val="000000"/>
                </a:outerShdw>
              </a:effectLst>
              <a:latin typeface="Courier New" pitchFamily="49" charset="0"/>
              <a:ea typeface="宋体" pitchFamily="2" charset="-122"/>
            </a:endParaRPr>
          </a:p>
        </p:txBody>
      </p:sp>
      <p:sp>
        <p:nvSpPr>
          <p:cNvPr id="34822" name="Rectangle 8"/>
          <p:cNvSpPr>
            <a:spLocks noChangeArrowheads="1"/>
          </p:cNvSpPr>
          <p:nvPr/>
        </p:nvSpPr>
        <p:spPr bwMode="auto">
          <a:xfrm>
            <a:off x="290513" y="4557713"/>
            <a:ext cx="8553450" cy="1754187"/>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Char char="•"/>
              <a:tabLst>
                <a:tab pos="571500" algn="l"/>
              </a:tabLst>
            </a:pPr>
            <a:r>
              <a:rPr lang="zh-CN" altLang="en-US" sz="1600" b="1" dirty="0">
                <a:solidFill>
                  <a:schemeClr val="tx1"/>
                </a:solidFill>
                <a:ea typeface="宋体" pitchFamily="2" charset="-122"/>
              </a:rPr>
              <a:t>“</a:t>
            </a:r>
            <a:r>
              <a:rPr lang="zh-CN" altLang="en-US" sz="1600" b="1" dirty="0">
                <a:solidFill>
                  <a:schemeClr val="tx1"/>
                </a:solidFill>
                <a:latin typeface="宋体" pitchFamily="2" charset="-122"/>
                <a:ea typeface="宋体" pitchFamily="2" charset="-122"/>
              </a:rPr>
              <a:t>匿名</a:t>
            </a:r>
            <a:r>
              <a:rPr lang="zh-CN" altLang="en-US" sz="1600" b="1" dirty="0">
                <a:solidFill>
                  <a:schemeClr val="tx1"/>
                </a:solidFill>
                <a:ea typeface="宋体" pitchFamily="2" charset="-122"/>
              </a:rPr>
              <a:t>”</a:t>
            </a:r>
            <a:r>
              <a:rPr lang="zh-CN" altLang="en-US" sz="1600" b="1" dirty="0">
                <a:solidFill>
                  <a:schemeClr val="tx1"/>
                </a:solidFill>
                <a:latin typeface="宋体" pitchFamily="2" charset="-122"/>
                <a:ea typeface="宋体" pitchFamily="2" charset="-122"/>
              </a:rPr>
              <a:t>(</a:t>
            </a:r>
            <a:r>
              <a:rPr lang="en-US" altLang="zh-CN" sz="1600" b="1" dirty="0">
                <a:solidFill>
                  <a:schemeClr val="tx1"/>
                </a:solidFill>
                <a:latin typeface="Arial" pitchFamily="34" charset="0"/>
                <a:ea typeface="宋体" pitchFamily="2" charset="-122"/>
              </a:rPr>
              <a:t>anonymous</a:t>
            </a:r>
            <a:r>
              <a:rPr lang="en-US" altLang="zh-CN" sz="1600" b="1" dirty="0">
                <a:solidFill>
                  <a:schemeClr val="tx1"/>
                </a:solidFill>
                <a:latin typeface="宋体" pitchFamily="2" charset="-122"/>
                <a:ea typeface="宋体" pitchFamily="2" charset="-122"/>
              </a:rPr>
              <a:t>)</a:t>
            </a:r>
            <a:r>
              <a:rPr lang="zh-CN" altLang="en-US" sz="1600" b="1" dirty="0">
                <a:solidFill>
                  <a:schemeClr val="tx1"/>
                </a:solidFill>
                <a:latin typeface="宋体" pitchFamily="2" charset="-122"/>
                <a:ea typeface="宋体" pitchFamily="2" charset="-122"/>
              </a:rPr>
              <a:t>块通常是动态生成，它只能被执行一次。</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lang="en-US" altLang="zh-CN" sz="1600" b="1" dirty="0">
                <a:solidFill>
                  <a:schemeClr val="tx1"/>
                </a:solidFill>
                <a:ea typeface="宋体" pitchFamily="2" charset="-122"/>
              </a:rPr>
              <a:t>“</a:t>
            </a:r>
            <a:r>
              <a:rPr lang="zh-CN" altLang="en-US" sz="1600" b="1" dirty="0">
                <a:solidFill>
                  <a:schemeClr val="tx1"/>
                </a:solidFill>
                <a:latin typeface="宋体" pitchFamily="2" charset="-122"/>
                <a:ea typeface="宋体" pitchFamily="2" charset="-122"/>
              </a:rPr>
              <a:t>子程序</a:t>
            </a:r>
            <a:r>
              <a:rPr lang="zh-CN" altLang="en-US" sz="1600" b="1" dirty="0">
                <a:solidFill>
                  <a:schemeClr val="tx1"/>
                </a:solidFill>
                <a:ea typeface="宋体" pitchFamily="2" charset="-122"/>
              </a:rPr>
              <a:t>”</a:t>
            </a:r>
            <a:r>
              <a:rPr lang="zh-CN" altLang="en-US" sz="1600" b="1" dirty="0">
                <a:solidFill>
                  <a:schemeClr val="tx1"/>
                </a:solidFill>
                <a:latin typeface="宋体" pitchFamily="2" charset="-122"/>
                <a:ea typeface="宋体" pitchFamily="2" charset="-122"/>
              </a:rPr>
              <a:t>(</a:t>
            </a:r>
            <a:r>
              <a:rPr lang="en-US" altLang="zh-CN" sz="1600" b="1" dirty="0">
                <a:solidFill>
                  <a:schemeClr val="tx1"/>
                </a:solidFill>
                <a:latin typeface="Arial" pitchFamily="34" charset="0"/>
                <a:ea typeface="宋体" pitchFamily="2" charset="-122"/>
              </a:rPr>
              <a:t>subprogram</a:t>
            </a:r>
            <a:r>
              <a:rPr lang="en-US" altLang="zh-CN" sz="1600" b="1" dirty="0">
                <a:solidFill>
                  <a:schemeClr val="tx1"/>
                </a:solidFill>
                <a:latin typeface="宋体" pitchFamily="2" charset="-122"/>
                <a:ea typeface="宋体" pitchFamily="2" charset="-122"/>
              </a:rPr>
              <a:t>)</a:t>
            </a:r>
            <a:r>
              <a:rPr lang="zh-CN" altLang="en-US" sz="1600" b="1" dirty="0">
                <a:solidFill>
                  <a:schemeClr val="tx1"/>
                </a:solidFill>
                <a:latin typeface="宋体" pitchFamily="2" charset="-122"/>
                <a:ea typeface="宋体" pitchFamily="2" charset="-122"/>
              </a:rPr>
              <a:t>是存储在数据库内部的过程、包、触发器和函数，通过显式调用可以执行该子程序。</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lang="zh-CN" altLang="en-US" sz="1600" b="1" dirty="0">
                <a:solidFill>
                  <a:schemeClr val="tx1"/>
                </a:solidFill>
                <a:ea typeface="宋体" pitchFamily="2" charset="-122"/>
              </a:rPr>
              <a:t>“</a:t>
            </a:r>
            <a:r>
              <a:rPr lang="zh-CN" altLang="en-US" sz="1600" b="1" dirty="0">
                <a:solidFill>
                  <a:schemeClr val="tx1"/>
                </a:solidFill>
                <a:latin typeface="宋体" pitchFamily="2" charset="-122"/>
                <a:ea typeface="宋体" pitchFamily="2" charset="-122"/>
              </a:rPr>
              <a:t>函数</a:t>
            </a:r>
            <a:r>
              <a:rPr lang="zh-CN" altLang="en-US" sz="1600" b="1" dirty="0">
                <a:solidFill>
                  <a:schemeClr val="tx1"/>
                </a:solidFill>
                <a:ea typeface="宋体" pitchFamily="2" charset="-122"/>
              </a:rPr>
              <a:t>”</a:t>
            </a:r>
            <a:r>
              <a:rPr lang="zh-CN" altLang="en-US" sz="1600" b="1" dirty="0">
                <a:solidFill>
                  <a:schemeClr val="tx1"/>
                </a:solidFill>
                <a:latin typeface="宋体" pitchFamily="2" charset="-122"/>
                <a:ea typeface="宋体" pitchFamily="2" charset="-122"/>
              </a:rPr>
              <a:t>(</a:t>
            </a:r>
            <a:r>
              <a:rPr lang="en-US" altLang="zh-CN" sz="1600" b="1" dirty="0">
                <a:solidFill>
                  <a:schemeClr val="tx1"/>
                </a:solidFill>
                <a:latin typeface="Arial" pitchFamily="34" charset="0"/>
                <a:ea typeface="宋体" pitchFamily="2" charset="-122"/>
              </a:rPr>
              <a:t>function</a:t>
            </a:r>
            <a:r>
              <a:rPr lang="en-US" altLang="zh-CN" sz="1600" b="1" dirty="0">
                <a:solidFill>
                  <a:schemeClr val="tx1"/>
                </a:solidFill>
                <a:latin typeface="宋体" pitchFamily="2" charset="-122"/>
                <a:ea typeface="宋体" pitchFamily="2" charset="-122"/>
              </a:rPr>
              <a:t>)</a:t>
            </a:r>
            <a:r>
              <a:rPr lang="zh-CN" altLang="en-US" sz="1600" b="1" dirty="0">
                <a:solidFill>
                  <a:schemeClr val="tx1"/>
                </a:solidFill>
                <a:latin typeface="宋体" pitchFamily="2" charset="-122"/>
                <a:ea typeface="宋体" pitchFamily="2" charset="-122"/>
              </a:rPr>
              <a:t>除了必须返回一个值外，它与存储过程（</a:t>
            </a:r>
            <a:r>
              <a:rPr lang="en-US" altLang="zh-CN" sz="1600" b="1" dirty="0">
                <a:solidFill>
                  <a:schemeClr val="tx1"/>
                </a:solidFill>
                <a:latin typeface="Arial" pitchFamily="34" charset="0"/>
                <a:ea typeface="宋体" pitchFamily="2" charset="-122"/>
              </a:rPr>
              <a:t>procedure</a:t>
            </a:r>
            <a:r>
              <a:rPr lang="en-US" altLang="zh-CN" sz="1600" b="1" dirty="0">
                <a:solidFill>
                  <a:schemeClr val="tx1"/>
                </a:solidFill>
                <a:latin typeface="宋体" pitchFamily="2" charset="-122"/>
                <a:ea typeface="宋体" pitchFamily="2" charset="-122"/>
              </a:rPr>
              <a:t>）</a:t>
            </a:r>
            <a:r>
              <a:rPr lang="zh-CN" altLang="en-US" sz="1600" b="1" dirty="0">
                <a:solidFill>
                  <a:schemeClr val="tx1"/>
                </a:solidFill>
                <a:latin typeface="宋体" pitchFamily="2" charset="-122"/>
                <a:ea typeface="宋体" pitchFamily="2" charset="-122"/>
              </a:rPr>
              <a:t>相似。</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lang="zh-CN" altLang="en-US" sz="1600" b="1" dirty="0">
                <a:solidFill>
                  <a:schemeClr val="tx1"/>
                </a:solidFill>
                <a:ea typeface="宋体" pitchFamily="2" charset="-122"/>
              </a:rPr>
              <a:t>“</a:t>
            </a:r>
            <a:r>
              <a:rPr lang="zh-CN" altLang="en-US" sz="1600" b="1" dirty="0">
                <a:solidFill>
                  <a:schemeClr val="tx1"/>
                </a:solidFill>
                <a:latin typeface="宋体" pitchFamily="2" charset="-122"/>
                <a:ea typeface="宋体" pitchFamily="2" charset="-122"/>
              </a:rPr>
              <a:t>触发器</a:t>
            </a:r>
            <a:r>
              <a:rPr lang="zh-CN" altLang="en-US" sz="1600" b="1" dirty="0">
                <a:solidFill>
                  <a:schemeClr val="tx1"/>
                </a:solidFill>
                <a:ea typeface="宋体" pitchFamily="2" charset="-122"/>
              </a:rPr>
              <a:t>”</a:t>
            </a:r>
            <a:r>
              <a:rPr lang="zh-CN" altLang="en-US" sz="1600" b="1" dirty="0">
                <a:solidFill>
                  <a:schemeClr val="tx1"/>
                </a:solidFill>
                <a:latin typeface="宋体" pitchFamily="2" charset="-122"/>
                <a:ea typeface="宋体" pitchFamily="2" charset="-122"/>
              </a:rPr>
              <a:t>(</a:t>
            </a:r>
            <a:r>
              <a:rPr lang="en-US" altLang="zh-CN" sz="1600" b="1" dirty="0">
                <a:solidFill>
                  <a:schemeClr val="tx1"/>
                </a:solidFill>
                <a:latin typeface="Arial" pitchFamily="34" charset="0"/>
                <a:ea typeface="宋体" pitchFamily="2" charset="-122"/>
              </a:rPr>
              <a:t>trigger</a:t>
            </a:r>
            <a:r>
              <a:rPr lang="en-US" altLang="zh-CN" sz="1600" b="1" dirty="0">
                <a:solidFill>
                  <a:schemeClr val="tx1"/>
                </a:solidFill>
                <a:latin typeface="宋体" pitchFamily="2" charset="-122"/>
                <a:ea typeface="宋体" pitchFamily="2" charset="-122"/>
              </a:rPr>
              <a:t>)</a:t>
            </a:r>
            <a:r>
              <a:rPr lang="zh-CN" altLang="en-US" sz="1600" b="1" dirty="0">
                <a:solidFill>
                  <a:schemeClr val="tx1"/>
                </a:solidFill>
                <a:latin typeface="宋体" pitchFamily="2" charset="-122"/>
                <a:ea typeface="宋体" pitchFamily="2" charset="-122"/>
              </a:rPr>
              <a:t>是存储在数据库内部的带块。当触发事件出现时，触发器便被显式地执行。名</a:t>
            </a:r>
          </a:p>
        </p:txBody>
      </p:sp>
      <p:sp>
        <p:nvSpPr>
          <p:cNvPr id="9" name="Rectangle 3"/>
          <p:cNvSpPr txBox="1">
            <a:spLocks noChangeArrowheads="1"/>
          </p:cNvSpPr>
          <p:nvPr/>
        </p:nvSpPr>
        <p:spPr bwMode="auto">
          <a:xfrm>
            <a:off x="958850" y="1203325"/>
            <a:ext cx="7162800" cy="366713"/>
          </a:xfrm>
          <a:prstGeom prst="rect">
            <a:avLst/>
          </a:prstGeom>
          <a:noFill/>
          <a:ln w="9525">
            <a:noFill/>
            <a:miter lim="800000"/>
            <a:headEnd/>
            <a:tailEnd/>
          </a:ln>
        </p:spPr>
        <p:txBody>
          <a:bodyPr lIns="92075" tIns="46038" rIns="92075" bIns="46038">
            <a:spAutoFit/>
          </a:bodyPr>
          <a:lstStyle/>
          <a:p>
            <a:pPr marL="342900" indent="-342900" eaLnBrk="1" hangingPunct="1">
              <a:lnSpc>
                <a:spcPct val="95000"/>
              </a:lnSpc>
              <a:spcBef>
                <a:spcPct val="35000"/>
              </a:spcBef>
              <a:buClr>
                <a:schemeClr val="hlink"/>
              </a:buClr>
              <a:buSzPct val="125000"/>
              <a:buFont typeface="Arial" pitchFamily="34" charset="0"/>
              <a:buChar char="•"/>
              <a:defRPr/>
            </a:pPr>
            <a:r>
              <a:rPr lang="zh-CN" altLang="en-US" sz="1900" b="1" kern="0">
                <a:solidFill>
                  <a:schemeClr val="tx1"/>
                </a:solidFill>
                <a:latin typeface="+mn-lt"/>
                <a:ea typeface="宋体" pitchFamily="2" charset="-122"/>
              </a:rPr>
              <a:t>匿名块</a:t>
            </a:r>
            <a:r>
              <a:rPr lang="en-US" altLang="zh-CN" sz="1900" b="1" kern="0">
                <a:solidFill>
                  <a:schemeClr val="tx1"/>
                </a:solidFill>
                <a:latin typeface="+mn-lt"/>
                <a:ea typeface="宋体" pitchFamily="2" charset="-122"/>
              </a:rPr>
              <a:t>		 </a:t>
            </a:r>
            <a:r>
              <a:rPr lang="zh-CN" altLang="en-US" sz="1900" b="1" kern="0">
                <a:solidFill>
                  <a:schemeClr val="tx1"/>
                </a:solidFill>
                <a:latin typeface="+mn-lt"/>
                <a:ea typeface="宋体" pitchFamily="2" charset="-122"/>
              </a:rPr>
              <a:t>存储过程		    函数</a:t>
            </a:r>
            <a:endParaRPr lang="en-US" altLang="zh-CN" sz="1900" b="1" kern="0" dirty="0">
              <a:solidFill>
                <a:schemeClr val="tx1"/>
              </a:solidFill>
              <a:latin typeface="+mn-lt"/>
              <a:ea typeface="宋体"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863600" y="606425"/>
            <a:ext cx="7408863" cy="652463"/>
          </a:xfrm>
        </p:spPr>
        <p:txBody>
          <a:bodyPr>
            <a:normAutofit fontScale="90000"/>
          </a:bodyPr>
          <a:lstStyle/>
          <a:p>
            <a:pPr algn="ctr" eaLnBrk="1" hangingPunct="1">
              <a:defRPr/>
            </a:pPr>
            <a:r>
              <a:rPr lang="en-US" altLang="zh-CN" dirty="0">
                <a:ea typeface="宋体" pitchFamily="2" charset="-122"/>
              </a:rPr>
              <a:t>5</a:t>
            </a:r>
            <a:r>
              <a:rPr lang="zh-CN" altLang="en-US" dirty="0">
                <a:ea typeface="宋体" pitchFamily="2" charset="-122"/>
              </a:rPr>
              <a:t> </a:t>
            </a:r>
            <a:r>
              <a:rPr lang="en-US" altLang="zh-CN" dirty="0">
                <a:ea typeface="宋体" pitchFamily="2" charset="-122"/>
              </a:rPr>
              <a:t>PL/SQL</a:t>
            </a:r>
            <a:r>
              <a:rPr lang="zh-CN" altLang="en-US" dirty="0">
                <a:ea typeface="宋体" pitchFamily="2" charset="-122"/>
              </a:rPr>
              <a:t>变量</a:t>
            </a:r>
            <a:endParaRPr lang="en-US" altLang="zh-CN" dirty="0">
              <a:ea typeface="宋体" pitchFamily="2" charset="-122"/>
            </a:endParaRPr>
          </a:p>
        </p:txBody>
      </p:sp>
      <p:sp>
        <p:nvSpPr>
          <p:cNvPr id="35843" name="Rectangle 5"/>
          <p:cNvSpPr>
            <a:spLocks noChangeArrowheads="1"/>
          </p:cNvSpPr>
          <p:nvPr/>
        </p:nvSpPr>
        <p:spPr bwMode="auto">
          <a:xfrm>
            <a:off x="990600" y="1374775"/>
            <a:ext cx="7162800" cy="4664075"/>
          </a:xfrm>
          <a:prstGeom prst="rect">
            <a:avLst/>
          </a:prstGeom>
          <a:noFill/>
          <a:ln w="9525">
            <a:noFill/>
            <a:miter lim="800000"/>
            <a:headEnd/>
            <a:tailEnd/>
          </a:ln>
        </p:spPr>
        <p:txBody>
          <a:bodyPr lIns="92075" tIns="46038" rIns="92075" bIns="46038">
            <a:spAutoFit/>
          </a:bodyPr>
          <a:lstStyle/>
          <a:p>
            <a:pPr marL="342900" indent="-342900">
              <a:lnSpc>
                <a:spcPct val="120000"/>
              </a:lnSpc>
              <a:spcBef>
                <a:spcPct val="35000"/>
              </a:spcBef>
              <a:buClr>
                <a:schemeClr val="hlink"/>
              </a:buClr>
              <a:buSzPct val="125000"/>
              <a:buFont typeface="Arial" pitchFamily="34" charset="0"/>
              <a:buChar char="•"/>
            </a:pPr>
            <a:r>
              <a:rPr kumimoji="1" lang="zh-CN" altLang="en-US" sz="2000" b="1" dirty="0">
                <a:solidFill>
                  <a:schemeClr val="tx1"/>
                </a:solidFill>
                <a:latin typeface="宋体" pitchFamily="2" charset="-122"/>
                <a:ea typeface="宋体" pitchFamily="2" charset="-122"/>
              </a:rPr>
              <a:t>变量是</a:t>
            </a:r>
            <a:r>
              <a:rPr kumimoji="1" lang="en-US" altLang="zh-CN" sz="2000" b="1" dirty="0">
                <a:solidFill>
                  <a:schemeClr val="tx1"/>
                </a:solidFill>
                <a:latin typeface="宋体" pitchFamily="2" charset="-122"/>
                <a:ea typeface="宋体" pitchFamily="2" charset="-122"/>
              </a:rPr>
              <a:t>PL/SQL</a:t>
            </a:r>
            <a:r>
              <a:rPr kumimoji="1" lang="zh-CN" altLang="en-US" sz="2000" b="1" dirty="0">
                <a:solidFill>
                  <a:schemeClr val="tx1"/>
                </a:solidFill>
                <a:latin typeface="宋体" pitchFamily="2" charset="-122"/>
                <a:ea typeface="宋体" pitchFamily="2" charset="-122"/>
              </a:rPr>
              <a:t>中用来处理数据项所用的名字。程序员根据下列规则选择变量名称</a:t>
            </a:r>
            <a:r>
              <a:rPr kumimoji="1" lang="zh-CN" altLang="en-US" sz="2400" b="1" dirty="0">
                <a:solidFill>
                  <a:schemeClr val="tx1"/>
                </a:solidFill>
                <a:latin typeface="宋体" pitchFamily="2" charset="-122"/>
                <a:ea typeface="宋体" pitchFamily="2" charset="-122"/>
              </a:rPr>
              <a:t>：</a:t>
            </a:r>
          </a:p>
          <a:p>
            <a:pPr marL="742950" lvl="1" indent="-285750" eaLnBrk="1" hangingPunct="1">
              <a:lnSpc>
                <a:spcPct val="120000"/>
              </a:lnSpc>
              <a:spcBef>
                <a:spcPct val="20000"/>
              </a:spcBef>
              <a:buClr>
                <a:schemeClr val="hlink"/>
              </a:buClr>
              <a:buSzPct val="55000"/>
              <a:buFont typeface="Wingdings" pitchFamily="2" charset="2"/>
              <a:buChar char="n"/>
            </a:pPr>
            <a:r>
              <a:rPr kumimoji="1" lang="zh-CN" altLang="en-US" sz="2000" b="1" dirty="0">
                <a:solidFill>
                  <a:schemeClr val="tx1"/>
                </a:solidFill>
                <a:latin typeface="宋体" pitchFamily="2" charset="-122"/>
                <a:ea typeface="宋体" pitchFamily="2" charset="-122"/>
              </a:rPr>
              <a:t>变量必须以字母开头。</a:t>
            </a:r>
          </a:p>
          <a:p>
            <a:pPr marL="742950" lvl="1" indent="-285750" eaLnBrk="1" hangingPunct="1">
              <a:lnSpc>
                <a:spcPct val="120000"/>
              </a:lnSpc>
              <a:spcBef>
                <a:spcPct val="20000"/>
              </a:spcBef>
              <a:buClr>
                <a:schemeClr val="hlink"/>
              </a:buClr>
              <a:buSzPct val="55000"/>
              <a:buFont typeface="Wingdings" pitchFamily="2" charset="2"/>
              <a:buChar char="n"/>
            </a:pPr>
            <a:r>
              <a:rPr kumimoji="1" lang="zh-CN" altLang="en-US" sz="2000" b="1" dirty="0">
                <a:solidFill>
                  <a:schemeClr val="tx1"/>
                </a:solidFill>
                <a:latin typeface="宋体" pitchFamily="2" charset="-122"/>
                <a:ea typeface="宋体" pitchFamily="2" charset="-122"/>
              </a:rPr>
              <a:t>其后跟可选的一个或多个字母、数字(0~9)或特殊字符$、#或_。</a:t>
            </a:r>
          </a:p>
          <a:p>
            <a:pPr marL="742950" lvl="1" indent="-285750" eaLnBrk="1" hangingPunct="1">
              <a:lnSpc>
                <a:spcPct val="120000"/>
              </a:lnSpc>
              <a:spcBef>
                <a:spcPct val="20000"/>
              </a:spcBef>
              <a:buClr>
                <a:schemeClr val="hlink"/>
              </a:buClr>
              <a:buSzPct val="55000"/>
              <a:buFont typeface="Wingdings" pitchFamily="2" charset="2"/>
              <a:buChar char="n"/>
            </a:pPr>
            <a:r>
              <a:rPr kumimoji="1" lang="zh-CN" altLang="en-US" sz="2000" b="1" dirty="0">
                <a:solidFill>
                  <a:schemeClr val="tx1"/>
                </a:solidFill>
                <a:latin typeface="宋体" pitchFamily="2" charset="-122"/>
                <a:ea typeface="宋体" pitchFamily="2" charset="-122"/>
              </a:rPr>
              <a:t>变量长度不超过30个字符。</a:t>
            </a:r>
          </a:p>
          <a:p>
            <a:pPr marL="742950" lvl="1" indent="-285750" eaLnBrk="1" hangingPunct="1">
              <a:lnSpc>
                <a:spcPct val="120000"/>
              </a:lnSpc>
              <a:spcBef>
                <a:spcPct val="20000"/>
              </a:spcBef>
              <a:buClr>
                <a:schemeClr val="hlink"/>
              </a:buClr>
              <a:buSzPct val="55000"/>
              <a:buFont typeface="Wingdings" pitchFamily="2" charset="2"/>
              <a:buChar char="n"/>
            </a:pPr>
            <a:r>
              <a:rPr kumimoji="1" lang="zh-CN" altLang="en-US" sz="2000" b="1" dirty="0">
                <a:solidFill>
                  <a:schemeClr val="tx1"/>
                </a:solidFill>
                <a:latin typeface="宋体" pitchFamily="2" charset="-122"/>
                <a:ea typeface="宋体" pitchFamily="2" charset="-122"/>
              </a:rPr>
              <a:t>变量名中不能有空格。</a:t>
            </a:r>
          </a:p>
          <a:p>
            <a:pPr marL="342900" indent="-342900" eaLnBrk="1" hangingPunct="1">
              <a:lnSpc>
                <a:spcPct val="120000"/>
              </a:lnSpc>
              <a:spcBef>
                <a:spcPct val="20000"/>
              </a:spcBef>
              <a:buClr>
                <a:schemeClr val="hlink"/>
              </a:buClr>
              <a:buSzPct val="125000"/>
              <a:buFontTx/>
              <a:buChar char="•"/>
            </a:pPr>
            <a:r>
              <a:rPr kumimoji="1" lang="zh-CN" altLang="en-US" sz="2000" b="1" dirty="0">
                <a:solidFill>
                  <a:schemeClr val="tx1"/>
                </a:solidFill>
                <a:latin typeface="宋体" pitchFamily="2" charset="-122"/>
                <a:ea typeface="宋体" pitchFamily="2" charset="-122"/>
              </a:rPr>
              <a:t>23_</a:t>
            </a:r>
            <a:r>
              <a:rPr kumimoji="1" lang="en-US" altLang="zh-CN" sz="2000" b="1" dirty="0">
                <a:solidFill>
                  <a:schemeClr val="tx1"/>
                </a:solidFill>
                <a:latin typeface="宋体" pitchFamily="2" charset="-122"/>
                <a:ea typeface="宋体" pitchFamily="2" charset="-122"/>
              </a:rPr>
              <a:t>skidoo </a:t>
            </a:r>
            <a:r>
              <a:rPr kumimoji="1" lang="zh-CN" altLang="en-US" sz="2000" b="1" dirty="0">
                <a:solidFill>
                  <a:schemeClr val="tx1"/>
                </a:solidFill>
                <a:latin typeface="宋体" pitchFamily="2" charset="-122"/>
                <a:ea typeface="宋体" pitchFamily="2" charset="-122"/>
              </a:rPr>
              <a:t>不合法 必须以字母起头</a:t>
            </a:r>
          </a:p>
          <a:p>
            <a:pPr marL="342900" indent="-342900" eaLnBrk="1" hangingPunct="1">
              <a:lnSpc>
                <a:spcPct val="120000"/>
              </a:lnSpc>
              <a:spcBef>
                <a:spcPct val="20000"/>
              </a:spcBef>
              <a:buClr>
                <a:schemeClr val="hlink"/>
              </a:buClr>
              <a:buSzPct val="125000"/>
              <a:buFontTx/>
              <a:buChar char="•"/>
            </a:pPr>
            <a:r>
              <a:rPr kumimoji="1" lang="en-US" altLang="zh-CN" sz="2000" b="1" dirty="0" err="1">
                <a:solidFill>
                  <a:schemeClr val="tx1"/>
                </a:solidFill>
                <a:latin typeface="宋体" pitchFamily="2" charset="-122"/>
                <a:ea typeface="宋体" pitchFamily="2" charset="-122"/>
              </a:rPr>
              <a:t>Nature_trali</a:t>
            </a:r>
            <a:r>
              <a:rPr kumimoji="1" lang="en-US" altLang="zh-CN" sz="2000" b="1" dirty="0">
                <a:solidFill>
                  <a:schemeClr val="tx1"/>
                </a:solidFill>
                <a:latin typeface="宋体" pitchFamily="2" charset="-122"/>
                <a:ea typeface="宋体" pitchFamily="2" charset="-122"/>
              </a:rPr>
              <a:t> </a:t>
            </a:r>
            <a:r>
              <a:rPr kumimoji="1" lang="zh-CN" altLang="en-US" sz="2000" b="1" dirty="0">
                <a:solidFill>
                  <a:schemeClr val="tx1"/>
                </a:solidFill>
                <a:latin typeface="宋体" pitchFamily="2" charset="-122"/>
                <a:ea typeface="宋体" pitchFamily="2" charset="-122"/>
              </a:rPr>
              <a:t>合法</a:t>
            </a:r>
          </a:p>
          <a:p>
            <a:pPr marL="342900" indent="-342900" eaLnBrk="1" hangingPunct="1">
              <a:lnSpc>
                <a:spcPct val="120000"/>
              </a:lnSpc>
              <a:spcBef>
                <a:spcPct val="20000"/>
              </a:spcBef>
              <a:buClr>
                <a:schemeClr val="hlink"/>
              </a:buClr>
              <a:buSzPct val="125000"/>
              <a:buFontTx/>
              <a:buChar char="•"/>
            </a:pPr>
            <a:r>
              <a:rPr kumimoji="1" lang="en-US" altLang="zh-CN" sz="2000" b="1" dirty="0">
                <a:solidFill>
                  <a:schemeClr val="tx1"/>
                </a:solidFill>
                <a:latin typeface="宋体" pitchFamily="2" charset="-122"/>
                <a:ea typeface="宋体" pitchFamily="2" charset="-122"/>
              </a:rPr>
              <a:t>nature-</a:t>
            </a:r>
            <a:r>
              <a:rPr kumimoji="1" lang="en-US" altLang="zh-CN" sz="2000" b="1" dirty="0" err="1">
                <a:solidFill>
                  <a:schemeClr val="tx1"/>
                </a:solidFill>
                <a:latin typeface="宋体" pitchFamily="2" charset="-122"/>
                <a:ea typeface="宋体" pitchFamily="2" charset="-122"/>
              </a:rPr>
              <a:t>trali</a:t>
            </a:r>
            <a:r>
              <a:rPr kumimoji="1" lang="en-US" altLang="zh-CN" sz="2000" b="1" dirty="0">
                <a:solidFill>
                  <a:schemeClr val="tx1"/>
                </a:solidFill>
                <a:latin typeface="宋体" pitchFamily="2" charset="-122"/>
                <a:ea typeface="宋体" pitchFamily="2" charset="-122"/>
              </a:rPr>
              <a:t> </a:t>
            </a:r>
            <a:r>
              <a:rPr kumimoji="1" lang="zh-CN" altLang="en-US" sz="2000" b="1" dirty="0">
                <a:solidFill>
                  <a:schemeClr val="tx1"/>
                </a:solidFill>
                <a:latin typeface="宋体" pitchFamily="2" charset="-122"/>
                <a:ea typeface="宋体" pitchFamily="2" charset="-122"/>
              </a:rPr>
              <a:t>不合法 特殊字符只能是$#_</a:t>
            </a:r>
          </a:p>
          <a:p>
            <a:pPr marL="342900" indent="-342900" eaLnBrk="1" hangingPunct="1">
              <a:lnSpc>
                <a:spcPct val="120000"/>
              </a:lnSpc>
              <a:spcBef>
                <a:spcPct val="20000"/>
              </a:spcBef>
              <a:buClr>
                <a:schemeClr val="hlink"/>
              </a:buClr>
              <a:buSzPct val="125000"/>
              <a:buFontTx/>
              <a:buChar char="•"/>
            </a:pPr>
            <a:r>
              <a:rPr kumimoji="1" lang="zh-CN" altLang="en-US" sz="2000" b="1" dirty="0">
                <a:solidFill>
                  <a:schemeClr val="tx1"/>
                </a:solidFill>
                <a:latin typeface="宋体" pitchFamily="2" charset="-122"/>
                <a:ea typeface="宋体" pitchFamily="2" charset="-122"/>
              </a:rPr>
              <a:t>保留字不能用作变量名。</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863600" y="606425"/>
            <a:ext cx="7408863" cy="652463"/>
          </a:xfrm>
        </p:spPr>
        <p:txBody>
          <a:bodyPr>
            <a:normAutofit fontScale="90000"/>
          </a:bodyPr>
          <a:lstStyle/>
          <a:p>
            <a:pPr algn="ctr" eaLnBrk="1" hangingPunct="1">
              <a:defRPr/>
            </a:pPr>
            <a:r>
              <a:rPr lang="en-US" altLang="zh-CN" dirty="0">
                <a:ea typeface="宋体" pitchFamily="2" charset="-122"/>
              </a:rPr>
              <a:t>5.1</a:t>
            </a:r>
            <a:r>
              <a:rPr lang="zh-CN" altLang="en-US" dirty="0">
                <a:ea typeface="宋体" pitchFamily="2" charset="-122"/>
              </a:rPr>
              <a:t> </a:t>
            </a:r>
            <a:r>
              <a:rPr lang="en-US" altLang="zh-CN" dirty="0">
                <a:ea typeface="宋体" pitchFamily="2" charset="-122"/>
              </a:rPr>
              <a:t>PL/SQL</a:t>
            </a:r>
            <a:r>
              <a:rPr lang="zh-CN" altLang="en-US" dirty="0">
                <a:ea typeface="宋体" pitchFamily="2" charset="-122"/>
              </a:rPr>
              <a:t>中的数据类型</a:t>
            </a:r>
            <a:endParaRPr lang="en-US" altLang="zh-CN" dirty="0">
              <a:ea typeface="宋体" pitchFamily="2" charset="-122"/>
            </a:endParaRPr>
          </a:p>
        </p:txBody>
      </p:sp>
      <p:sp>
        <p:nvSpPr>
          <p:cNvPr id="7" name="Rectangle 3"/>
          <p:cNvSpPr txBox="1">
            <a:spLocks noChangeArrowheads="1"/>
          </p:cNvSpPr>
          <p:nvPr/>
        </p:nvSpPr>
        <p:spPr bwMode="auto">
          <a:xfrm>
            <a:off x="1571625" y="1874838"/>
            <a:ext cx="5619750" cy="1585912"/>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Scalar </a:t>
            </a:r>
            <a:r>
              <a:rPr lang="zh-CN" altLang="en-US" sz="2000" b="1" kern="0" dirty="0">
                <a:solidFill>
                  <a:schemeClr val="tx1"/>
                </a:solidFill>
                <a:latin typeface="+mn-lt"/>
                <a:ea typeface="宋体" pitchFamily="2" charset="-122"/>
              </a:rPr>
              <a:t>标量型</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Reference </a:t>
            </a:r>
            <a:r>
              <a:rPr lang="zh-CN" altLang="en-US" sz="2000" b="1" kern="0" dirty="0">
                <a:solidFill>
                  <a:schemeClr val="tx1"/>
                </a:solidFill>
                <a:latin typeface="+mn-lt"/>
                <a:ea typeface="宋体" pitchFamily="2" charset="-122"/>
              </a:rPr>
              <a:t>引用型</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Composite </a:t>
            </a:r>
            <a:r>
              <a:rPr lang="zh-CN" altLang="en-US" sz="2000" b="1" kern="0" dirty="0">
                <a:solidFill>
                  <a:schemeClr val="tx1"/>
                </a:solidFill>
                <a:latin typeface="+mn-lt"/>
                <a:ea typeface="宋体" pitchFamily="2" charset="-122"/>
              </a:rPr>
              <a:t>复合型</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LOB (large objects)  </a:t>
            </a:r>
            <a:r>
              <a:rPr lang="zh-CN" altLang="en-US" sz="2000" b="1" kern="0" dirty="0">
                <a:solidFill>
                  <a:schemeClr val="tx1"/>
                </a:solidFill>
                <a:latin typeface="+mn-lt"/>
                <a:ea typeface="宋体" pitchFamily="2" charset="-122"/>
              </a:rPr>
              <a:t>大对象型</a:t>
            </a:r>
            <a:endParaRPr lang="zh-CN" altLang="en-US" sz="2000" b="1" kern="0" dirty="0">
              <a:solidFill>
                <a:srgbClr val="F8F8D3"/>
              </a:solidFill>
              <a:latin typeface="+mn-lt"/>
              <a:ea typeface="宋体" pitchFamily="2"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47725" y="569913"/>
            <a:ext cx="7299325" cy="881062"/>
          </a:xfrm>
        </p:spPr>
        <p:txBody>
          <a:bodyPr/>
          <a:lstStyle/>
          <a:p>
            <a:pPr algn="ctr" eaLnBrk="1" hangingPunct="1">
              <a:defRPr/>
            </a:pPr>
            <a:r>
              <a:rPr lang="en-US" altLang="zh-CN" dirty="0">
                <a:ea typeface="宋体" pitchFamily="2" charset="-122"/>
              </a:rPr>
              <a:t>5.2</a:t>
            </a:r>
            <a:r>
              <a:rPr lang="zh-CN" altLang="en-US" dirty="0">
                <a:ea typeface="宋体" pitchFamily="2" charset="-122"/>
              </a:rPr>
              <a:t> 声明</a:t>
            </a:r>
            <a:r>
              <a:rPr lang="en-US" altLang="zh-CN" dirty="0">
                <a:ea typeface="宋体" pitchFamily="2" charset="-122"/>
              </a:rPr>
              <a:t>PL/SQL</a:t>
            </a:r>
            <a:r>
              <a:rPr lang="zh-CN" altLang="en-US" dirty="0">
                <a:ea typeface="宋体" pitchFamily="2" charset="-122"/>
              </a:rPr>
              <a:t>变量</a:t>
            </a:r>
            <a:endParaRPr lang="en-US" altLang="zh-CN" dirty="0">
              <a:ea typeface="宋体" pitchFamily="2" charset="-122"/>
            </a:endParaRPr>
          </a:p>
        </p:txBody>
      </p:sp>
      <p:sp>
        <p:nvSpPr>
          <p:cNvPr id="542723" name="Rectangle 3"/>
          <p:cNvSpPr>
            <a:spLocks noChangeArrowheads="1"/>
          </p:cNvSpPr>
          <p:nvPr/>
        </p:nvSpPr>
        <p:spPr bwMode="auto">
          <a:xfrm>
            <a:off x="857250" y="1795463"/>
            <a:ext cx="7385050" cy="2165350"/>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defTabSz="346075">
              <a:lnSpc>
                <a:spcPct val="95000"/>
              </a:lnSpc>
              <a:spcBef>
                <a:spcPct val="35000"/>
              </a:spcBef>
              <a:tabLst>
                <a:tab pos="571500" algn="l"/>
              </a:tabLst>
              <a:defRPr/>
            </a:pPr>
            <a:r>
              <a:rPr kumimoji="1" lang="zh-CN" altLang="en-US" sz="2800" b="1" dirty="0">
                <a:solidFill>
                  <a:schemeClr val="tx1"/>
                </a:solidFill>
                <a:effectLst>
                  <a:outerShdw blurRad="38100" dist="38100" dir="2700000" algn="tl">
                    <a:srgbClr val="FFFFFF"/>
                  </a:outerShdw>
                </a:effectLst>
                <a:latin typeface="Arial" pitchFamily="34" charset="0"/>
                <a:ea typeface="宋体" pitchFamily="2" charset="-122"/>
              </a:rPr>
              <a:t>语法</a:t>
            </a:r>
          </a:p>
          <a:p>
            <a:pPr defTabSz="346075">
              <a:lnSpc>
                <a:spcPct val="95000"/>
              </a:lnSpc>
              <a:spcBef>
                <a:spcPct val="35000"/>
              </a:spcBef>
              <a:tabLst>
                <a:tab pos="571500" algn="l"/>
              </a:tabLst>
              <a:defRPr/>
            </a:pPr>
            <a:endParaRPr kumimoji="1" lang="en-US" altLang="zh-CN" sz="2800" b="1" dirty="0">
              <a:solidFill>
                <a:schemeClr val="tx1"/>
              </a:solidFill>
              <a:effectLst>
                <a:outerShdw blurRad="38100" dist="38100" dir="2700000" algn="tl">
                  <a:srgbClr val="FFFFFF"/>
                </a:outerShdw>
              </a:effectLst>
              <a:latin typeface="Arial" pitchFamily="34" charset="0"/>
              <a:ea typeface="宋体" pitchFamily="2" charset="-122"/>
            </a:endParaRPr>
          </a:p>
          <a:p>
            <a:pPr defTabSz="346075">
              <a:lnSpc>
                <a:spcPct val="95000"/>
              </a:lnSpc>
              <a:spcBef>
                <a:spcPct val="35000"/>
              </a:spcBef>
              <a:tabLst>
                <a:tab pos="571500" algn="l"/>
              </a:tabLst>
              <a:defRPr/>
            </a:pPr>
            <a:endParaRPr kumimoji="1" lang="en-US" altLang="zh-CN" sz="2800" b="1" dirty="0">
              <a:solidFill>
                <a:schemeClr val="tx1"/>
              </a:solidFill>
              <a:effectLst>
                <a:outerShdw blurRad="38100" dist="38100" dir="2700000" algn="tl">
                  <a:srgbClr val="FFFFFF"/>
                </a:outerShdw>
              </a:effectLst>
              <a:latin typeface="Arial" pitchFamily="34" charset="0"/>
              <a:ea typeface="宋体" pitchFamily="2" charset="-122"/>
            </a:endParaRPr>
          </a:p>
          <a:p>
            <a:pPr defTabSz="346075">
              <a:lnSpc>
                <a:spcPct val="95000"/>
              </a:lnSpc>
              <a:spcBef>
                <a:spcPct val="35000"/>
              </a:spcBef>
              <a:tabLst>
                <a:tab pos="571500" algn="l"/>
              </a:tabLst>
              <a:defRPr/>
            </a:pPr>
            <a:r>
              <a:rPr kumimoji="1" lang="zh-CN" altLang="en-US" sz="2800" b="1" dirty="0">
                <a:solidFill>
                  <a:schemeClr val="tx1"/>
                </a:solidFill>
                <a:effectLst>
                  <a:outerShdw blurRad="38100" dist="38100" dir="2700000" algn="tl">
                    <a:srgbClr val="FFFFFF"/>
                  </a:outerShdw>
                </a:effectLst>
                <a:latin typeface="Arial" pitchFamily="34" charset="0"/>
                <a:ea typeface="宋体" pitchFamily="2" charset="-122"/>
              </a:rPr>
              <a:t>例子</a:t>
            </a:r>
            <a:endParaRPr kumimoji="1" lang="en-US" altLang="zh-CN" sz="2800" b="1" dirty="0">
              <a:solidFill>
                <a:schemeClr val="tx1"/>
              </a:solidFill>
              <a:effectLst>
                <a:outerShdw blurRad="38100" dist="38100" dir="2700000" algn="tl">
                  <a:srgbClr val="FFFFFF"/>
                </a:outerShdw>
              </a:effectLst>
              <a:latin typeface="Arial" pitchFamily="34" charset="0"/>
              <a:ea typeface="宋体" pitchFamily="2" charset="-122"/>
            </a:endParaRPr>
          </a:p>
        </p:txBody>
      </p:sp>
      <p:grpSp>
        <p:nvGrpSpPr>
          <p:cNvPr id="37892" name="Group 4"/>
          <p:cNvGrpSpPr>
            <a:grpSpLocks/>
          </p:cNvGrpSpPr>
          <p:nvPr/>
        </p:nvGrpSpPr>
        <p:grpSpPr bwMode="auto">
          <a:xfrm>
            <a:off x="963613" y="2332038"/>
            <a:ext cx="7183437" cy="3360737"/>
            <a:chOff x="607" y="1469"/>
            <a:chExt cx="4525" cy="2117"/>
          </a:xfrm>
        </p:grpSpPr>
        <p:sp>
          <p:nvSpPr>
            <p:cNvPr id="542725" name="Rectangle 5"/>
            <p:cNvSpPr>
              <a:spLocks noChangeArrowheads="1"/>
            </p:cNvSpPr>
            <p:nvPr/>
          </p:nvSpPr>
          <p:spPr bwMode="blackWhite">
            <a:xfrm>
              <a:off x="608" y="1469"/>
              <a:ext cx="4524" cy="394"/>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p>
              <a:pPr defTabSz="400050">
                <a:lnSpc>
                  <a:spcPct val="95000"/>
                </a:lnSpc>
                <a:tabLst>
                  <a:tab pos="400050" algn="r"/>
                  <a:tab pos="673100" algn="l"/>
                </a:tabLst>
                <a:defRPr/>
              </a:pPr>
              <a:r>
                <a:rPr kumimoji="1" lang="en-US" altLang="zh-CN" sz="1800" b="1" i="1">
                  <a:solidFill>
                    <a:srgbClr val="000000"/>
                  </a:solidFill>
                  <a:latin typeface="Courier New" pitchFamily="49" charset="0"/>
                  <a:ea typeface="宋体" pitchFamily="2" charset="-122"/>
                </a:rPr>
                <a:t>identifier</a:t>
              </a:r>
              <a:r>
                <a:rPr kumimoji="1" lang="en-US" altLang="zh-CN" sz="1800" b="1">
                  <a:solidFill>
                    <a:srgbClr val="000000"/>
                  </a:solidFill>
                  <a:latin typeface="Courier New" pitchFamily="49" charset="0"/>
                  <a:ea typeface="宋体" pitchFamily="2" charset="-122"/>
                </a:rPr>
                <a:t> [CONSTANT] </a:t>
              </a:r>
              <a:r>
                <a:rPr kumimoji="1" lang="en-US" altLang="zh-CN" sz="1800" b="1" i="1">
                  <a:solidFill>
                    <a:srgbClr val="000000"/>
                  </a:solidFill>
                  <a:latin typeface="Courier New" pitchFamily="49" charset="0"/>
                  <a:ea typeface="宋体" pitchFamily="2" charset="-122"/>
                </a:rPr>
                <a:t>datatype</a:t>
              </a:r>
              <a:r>
                <a:rPr kumimoji="1" lang="en-US" altLang="zh-CN" sz="1800" b="1">
                  <a:solidFill>
                    <a:srgbClr val="000000"/>
                  </a:solidFill>
                  <a:latin typeface="Courier New" pitchFamily="49" charset="0"/>
                  <a:ea typeface="宋体" pitchFamily="2" charset="-122"/>
                </a:rPr>
                <a:t> [NOT NULL]   </a:t>
              </a:r>
            </a:p>
            <a:p>
              <a:pPr defTabSz="400050">
                <a:lnSpc>
                  <a:spcPct val="95000"/>
                </a:lnSpc>
                <a:tabLst>
                  <a:tab pos="400050" algn="r"/>
                  <a:tab pos="673100" algn="l"/>
                </a:tabLst>
                <a:defRPr/>
              </a:pPr>
              <a:r>
                <a:rPr kumimoji="1" lang="zh-CN" altLang="en-US" sz="1800" b="1">
                  <a:solidFill>
                    <a:srgbClr val="000000"/>
                  </a:solidFill>
                  <a:latin typeface="Courier New" pitchFamily="49" charset="0"/>
                  <a:ea typeface="宋体" pitchFamily="2" charset="-122"/>
                </a:rPr>
                <a:t>		[:= | </a:t>
              </a:r>
              <a:r>
                <a:rPr kumimoji="1" lang="en-US" altLang="zh-CN" sz="1800" b="1">
                  <a:solidFill>
                    <a:srgbClr val="000000"/>
                  </a:solidFill>
                  <a:latin typeface="Courier New" pitchFamily="49" charset="0"/>
                  <a:ea typeface="宋体" pitchFamily="2" charset="-122"/>
                </a:rPr>
                <a:t>DEFAULT </a:t>
              </a:r>
              <a:r>
                <a:rPr kumimoji="1" lang="en-US" altLang="zh-CN" sz="1800" b="1" i="1">
                  <a:solidFill>
                    <a:srgbClr val="000000"/>
                  </a:solidFill>
                  <a:latin typeface="Courier New" pitchFamily="49" charset="0"/>
                  <a:ea typeface="宋体" pitchFamily="2" charset="-122"/>
                </a:rPr>
                <a:t>expr</a:t>
              </a:r>
              <a:r>
                <a:rPr kumimoji="1" lang="en-US" altLang="zh-CN" sz="1800" b="1">
                  <a:solidFill>
                    <a:srgbClr val="000000"/>
                  </a:solidFill>
                  <a:latin typeface="Courier New" pitchFamily="49" charset="0"/>
                  <a:ea typeface="宋体" pitchFamily="2" charset="-122"/>
                </a:rPr>
                <a:t>];</a:t>
              </a:r>
            </a:p>
          </p:txBody>
        </p:sp>
        <p:sp>
          <p:nvSpPr>
            <p:cNvPr id="542726" name="Rectangle 6"/>
            <p:cNvSpPr>
              <a:spLocks noChangeArrowheads="1"/>
            </p:cNvSpPr>
            <p:nvPr/>
          </p:nvSpPr>
          <p:spPr bwMode="blackWhite">
            <a:xfrm>
              <a:off x="607" y="2533"/>
              <a:ext cx="4524" cy="1053"/>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Declare</a:t>
              </a:r>
            </a:p>
            <a:p>
              <a:pPr defTabSz="400050">
                <a:lnSpc>
                  <a:spcPct val="95000"/>
                </a:lnSpc>
                <a:buFont typeface="Wingdings" pitchFamily="2" charset="2"/>
                <a:buNone/>
                <a:tabLst>
                  <a:tab pos="400050" algn="r"/>
                  <a:tab pos="673100"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v_ename</a:t>
              </a:r>
              <a:r>
                <a:rPr kumimoji="1" lang="en-US" altLang="zh-CN" sz="1800" b="1" dirty="0">
                  <a:solidFill>
                    <a:srgbClr val="000000"/>
                  </a:solidFill>
                  <a:latin typeface="Courier New" pitchFamily="49" charset="0"/>
                  <a:ea typeface="宋体" pitchFamily="2" charset="-122"/>
                </a:rPr>
                <a:t> VARCHAR2(10); </a:t>
              </a:r>
            </a:p>
            <a:p>
              <a:pPr defTabSz="400050">
                <a:lnSpc>
                  <a:spcPct val="95000"/>
                </a:lnSpc>
                <a:buFont typeface="Wingdings" pitchFamily="2" charset="2"/>
                <a:buNone/>
                <a:tabLst>
                  <a:tab pos="400050" algn="r"/>
                  <a:tab pos="673100" algn="l"/>
                </a:tabLst>
                <a:defRPr/>
              </a:pPr>
              <a:r>
                <a:rPr kumimoji="1" lang="en-US" altLang="zh-CN" sz="1800" b="1" dirty="0" err="1">
                  <a:solidFill>
                    <a:srgbClr val="000000"/>
                  </a:solidFill>
                  <a:latin typeface="Courier New" pitchFamily="49" charset="0"/>
                  <a:ea typeface="宋体" pitchFamily="2" charset="-122"/>
                </a:rPr>
                <a:t>v_sal</a:t>
              </a:r>
              <a:r>
                <a:rPr kumimoji="1" lang="en-US" altLang="zh-CN" sz="1800" b="1" dirty="0">
                  <a:solidFill>
                    <a:srgbClr val="000000"/>
                  </a:solidFill>
                  <a:latin typeface="Courier New" pitchFamily="49" charset="0"/>
                  <a:ea typeface="宋体" pitchFamily="2" charset="-122"/>
                </a:rPr>
                <a:t> NUMBER(6,2); </a:t>
              </a:r>
              <a:endParaRPr kumimoji="1" lang="zh-CN" altLang="en-US" sz="1800" b="1" dirty="0">
                <a:solidFill>
                  <a:srgbClr val="000000"/>
                </a:solidFill>
                <a:latin typeface="Courier New" pitchFamily="49" charset="0"/>
                <a:ea typeface="宋体" pitchFamily="2" charset="-122"/>
              </a:endParaRPr>
            </a:p>
            <a:p>
              <a:pPr defTabSz="400050">
                <a:lnSpc>
                  <a:spcPct val="95000"/>
                </a:lnSpc>
                <a:buFont typeface="Wingdings" pitchFamily="2" charset="2"/>
                <a:buNone/>
                <a:tabLst>
                  <a:tab pos="400050" algn="r"/>
                  <a:tab pos="673100" algn="l"/>
                </a:tabLst>
                <a:defRPr/>
              </a:pPr>
              <a:r>
                <a:rPr kumimoji="1" lang="en-US" altLang="zh-CN" sz="1800" b="1" dirty="0" err="1">
                  <a:solidFill>
                    <a:srgbClr val="000000"/>
                  </a:solidFill>
                  <a:latin typeface="Courier New" pitchFamily="49" charset="0"/>
                  <a:ea typeface="宋体" pitchFamily="2" charset="-122"/>
                </a:rPr>
                <a:t>c_tax_rate</a:t>
              </a:r>
              <a:r>
                <a:rPr kumimoji="1" lang="en-US" altLang="zh-CN" sz="1800" b="1" dirty="0">
                  <a:solidFill>
                    <a:srgbClr val="000000"/>
                  </a:solidFill>
                  <a:latin typeface="Courier New" pitchFamily="49" charset="0"/>
                  <a:ea typeface="宋体" pitchFamily="2" charset="-122"/>
                </a:rPr>
                <a:t>  CONSTANT NUMBER(3,2) :=5.5;  </a:t>
              </a:r>
            </a:p>
            <a:p>
              <a:pPr defTabSz="400050">
                <a:lnSpc>
                  <a:spcPct val="95000"/>
                </a:lnSpc>
                <a:buFont typeface="Wingdings" pitchFamily="2" charset="2"/>
                <a:buNone/>
                <a:tabLst>
                  <a:tab pos="400050" algn="r"/>
                  <a:tab pos="673100" algn="l"/>
                </a:tabLst>
                <a:defRPr/>
              </a:pPr>
              <a:r>
                <a:rPr kumimoji="1" lang="en-US" altLang="zh-CN" sz="1800" b="1" dirty="0" err="1">
                  <a:solidFill>
                    <a:srgbClr val="000000"/>
                  </a:solidFill>
                  <a:latin typeface="Courier New" pitchFamily="49" charset="0"/>
                  <a:ea typeface="宋体" pitchFamily="2" charset="-122"/>
                </a:rPr>
                <a:t>v_hiredate</a:t>
              </a:r>
              <a:r>
                <a:rPr kumimoji="1" lang="en-US" altLang="zh-CN" sz="1800" b="1" dirty="0">
                  <a:solidFill>
                    <a:srgbClr val="000000"/>
                  </a:solidFill>
                  <a:latin typeface="Courier New" pitchFamily="49" charset="0"/>
                  <a:ea typeface="宋体" pitchFamily="2" charset="-122"/>
                </a:rPr>
                <a:t>  DATE; </a:t>
              </a:r>
            </a:p>
            <a:p>
              <a:pPr defTabSz="400050">
                <a:lnSpc>
                  <a:spcPct val="95000"/>
                </a:lnSpc>
                <a:buFont typeface="Wingdings" pitchFamily="2" charset="2"/>
                <a:buNone/>
                <a:tabLst>
                  <a:tab pos="400050" algn="r"/>
                  <a:tab pos="673100" algn="l"/>
                </a:tabLst>
                <a:defRPr/>
              </a:pPr>
              <a:r>
                <a:rPr kumimoji="1" lang="en-US" altLang="zh-CN" sz="1800" b="1" dirty="0" err="1">
                  <a:solidFill>
                    <a:srgbClr val="000000"/>
                  </a:solidFill>
                  <a:latin typeface="Courier New" pitchFamily="49" charset="0"/>
                  <a:ea typeface="宋体" pitchFamily="2" charset="-122"/>
                </a:rPr>
                <a:t>v_valid</a:t>
              </a:r>
              <a:r>
                <a:rPr kumimoji="1" lang="en-US" altLang="zh-CN" sz="1800" b="1" dirty="0">
                  <a:solidFill>
                    <a:srgbClr val="000000"/>
                  </a:solidFill>
                  <a:latin typeface="Courier New" pitchFamily="49" charset="0"/>
                  <a:ea typeface="宋体" pitchFamily="2" charset="-122"/>
                </a:rPr>
                <a:t> BOOLEAN NOT NULL DEFAULT FALSE;</a:t>
              </a:r>
            </a:p>
          </p:txBody>
        </p:sp>
      </p:gr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algn="ctr" eaLnBrk="1" hangingPunct="1">
              <a:defRPr/>
            </a:pPr>
            <a:r>
              <a:rPr lang="en-US" altLang="zh-CN" dirty="0">
                <a:ea typeface="宋体" pitchFamily="2" charset="-122"/>
              </a:rPr>
              <a:t>5.3</a:t>
            </a:r>
            <a:r>
              <a:rPr lang="zh-CN" altLang="en-US" dirty="0">
                <a:ea typeface="宋体" pitchFamily="2" charset="-122"/>
              </a:rPr>
              <a:t> 命名规则</a:t>
            </a:r>
            <a:endParaRPr lang="en-US" altLang="zh-CN" dirty="0">
              <a:ea typeface="宋体" pitchFamily="2" charset="-122"/>
            </a:endParaRPr>
          </a:p>
        </p:txBody>
      </p:sp>
      <p:sp>
        <p:nvSpPr>
          <p:cNvPr id="546820" name="Rectangle 4"/>
          <p:cNvSpPr>
            <a:spLocks noChangeArrowheads="1"/>
          </p:cNvSpPr>
          <p:nvPr/>
        </p:nvSpPr>
        <p:spPr bwMode="blackWhite">
          <a:xfrm>
            <a:off x="1866900" y="3751263"/>
            <a:ext cx="5426075" cy="218757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DECLARE</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empno</a:t>
            </a:r>
            <a:r>
              <a:rPr kumimoji="1" lang="en-US" altLang="zh-CN" sz="1800" b="1" dirty="0">
                <a:solidFill>
                  <a:srgbClr val="000000"/>
                </a:solidFill>
                <a:latin typeface="Courier New" pitchFamily="49" charset="0"/>
                <a:ea typeface="宋体" pitchFamily="2" charset="-122"/>
              </a:rPr>
              <a:t>	NUMBER(4);</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BEGIN</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SELECT	</a:t>
            </a:r>
            <a:r>
              <a:rPr kumimoji="1" lang="en-US" altLang="zh-CN" sz="1800" b="1" dirty="0" err="1">
                <a:solidFill>
                  <a:srgbClr val="000000"/>
                </a:solidFill>
                <a:latin typeface="Courier New" pitchFamily="49" charset="0"/>
                <a:ea typeface="宋体" pitchFamily="2" charset="-122"/>
              </a:rPr>
              <a:t>empno</a:t>
            </a:r>
            <a:endParaRPr kumimoji="1" lang="en-US" altLang="zh-CN" sz="1800" b="1" dirty="0">
              <a:solidFill>
                <a:srgbClr val="000000"/>
              </a:solidFill>
              <a:latin typeface="Courier New" pitchFamily="49" charset="0"/>
              <a:ea typeface="宋体" pitchFamily="2" charset="-122"/>
            </a:endParaRP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INTO	</a:t>
            </a:r>
            <a:r>
              <a:rPr kumimoji="1" lang="en-US" altLang="zh-CN" sz="1800" b="1" dirty="0" err="1">
                <a:solidFill>
                  <a:srgbClr val="000000"/>
                </a:solidFill>
                <a:latin typeface="Courier New" pitchFamily="49" charset="0"/>
                <a:ea typeface="宋体" pitchFamily="2" charset="-122"/>
              </a:rPr>
              <a:t>empno</a:t>
            </a:r>
            <a:endParaRPr kumimoji="1" lang="en-US" altLang="zh-CN" sz="1800" b="1" dirty="0">
              <a:solidFill>
                <a:srgbClr val="000000"/>
              </a:solidFill>
              <a:latin typeface="Courier New" pitchFamily="49" charset="0"/>
              <a:ea typeface="宋体" pitchFamily="2" charset="-122"/>
            </a:endParaRP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FROM		emp</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WHERE </a:t>
            </a:r>
            <a:r>
              <a:rPr kumimoji="1" lang="en-US" altLang="zh-CN" sz="1800" b="1" dirty="0" err="1">
                <a:solidFill>
                  <a:srgbClr val="000000"/>
                </a:solidFill>
                <a:latin typeface="Courier New" pitchFamily="49" charset="0"/>
                <a:ea typeface="宋体" pitchFamily="2" charset="-122"/>
              </a:rPr>
              <a:t>ename</a:t>
            </a:r>
            <a:r>
              <a:rPr kumimoji="1" lang="en-US" altLang="zh-CN" sz="1800" b="1" dirty="0">
                <a:solidFill>
                  <a:srgbClr val="000000"/>
                </a:solidFill>
                <a:latin typeface="Courier New" pitchFamily="49" charset="0"/>
                <a:ea typeface="宋体" pitchFamily="2" charset="-122"/>
              </a:rPr>
              <a:t> = 'SMITH';</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END;</a:t>
            </a:r>
          </a:p>
        </p:txBody>
      </p:sp>
      <p:grpSp>
        <p:nvGrpSpPr>
          <p:cNvPr id="2" name="Group 5"/>
          <p:cNvGrpSpPr>
            <a:grpSpLocks/>
          </p:cNvGrpSpPr>
          <p:nvPr/>
        </p:nvGrpSpPr>
        <p:grpSpPr bwMode="auto">
          <a:xfrm>
            <a:off x="5421630" y="3598069"/>
            <a:ext cx="2489200" cy="2493962"/>
            <a:chOff x="2112" y="2355"/>
            <a:chExt cx="1568" cy="1571"/>
          </a:xfrm>
        </p:grpSpPr>
        <p:grpSp>
          <p:nvGrpSpPr>
            <p:cNvPr id="38918" name="Group 6"/>
            <p:cNvGrpSpPr>
              <a:grpSpLocks/>
            </p:cNvGrpSpPr>
            <p:nvPr/>
          </p:nvGrpSpPr>
          <p:grpSpPr bwMode="auto">
            <a:xfrm>
              <a:off x="2142" y="2388"/>
              <a:ext cx="1538" cy="1538"/>
              <a:chOff x="2142" y="2388"/>
              <a:chExt cx="1538" cy="1538"/>
            </a:xfrm>
          </p:grpSpPr>
          <p:sp>
            <p:nvSpPr>
              <p:cNvPr id="38924" name="Oval 7"/>
              <p:cNvSpPr>
                <a:spLocks noChangeArrowheads="1"/>
              </p:cNvSpPr>
              <p:nvPr/>
            </p:nvSpPr>
            <p:spPr bwMode="gray">
              <a:xfrm>
                <a:off x="2142" y="2388"/>
                <a:ext cx="1538" cy="1538"/>
              </a:xfrm>
              <a:prstGeom prst="ellipse">
                <a:avLst/>
              </a:prstGeom>
              <a:noFill/>
              <a:ln w="127000">
                <a:solidFill>
                  <a:srgbClr val="000000"/>
                </a:solidFill>
                <a:round/>
                <a:headEnd/>
                <a:tailEnd/>
              </a:ln>
            </p:spPr>
            <p:txBody>
              <a:bodyPr wrap="none" anchor="ctr"/>
              <a:lstStyle/>
              <a:p>
                <a:endParaRPr lang="zh-CN" altLang="en-US">
                  <a:ea typeface="宋体" pitchFamily="2" charset="-122"/>
                </a:endParaRPr>
              </a:p>
            </p:txBody>
          </p:sp>
          <p:sp>
            <p:nvSpPr>
              <p:cNvPr id="38925" name="Line 8"/>
              <p:cNvSpPr>
                <a:spLocks noChangeShapeType="1"/>
              </p:cNvSpPr>
              <p:nvPr/>
            </p:nvSpPr>
            <p:spPr bwMode="gray">
              <a:xfrm flipH="1">
                <a:off x="2357" y="2575"/>
                <a:ext cx="1081" cy="1081"/>
              </a:xfrm>
              <a:prstGeom prst="line">
                <a:avLst/>
              </a:prstGeom>
              <a:noFill/>
              <a:ln w="127000">
                <a:solidFill>
                  <a:srgbClr val="000000"/>
                </a:solidFill>
                <a:round/>
                <a:headEnd type="none" w="sm" len="sm"/>
                <a:tailEnd type="none" w="sm" len="sm"/>
              </a:ln>
            </p:spPr>
            <p:txBody>
              <a:bodyPr/>
              <a:lstStyle/>
              <a:p>
                <a:endParaRPr lang="zh-CN" altLang="en-US"/>
              </a:p>
            </p:txBody>
          </p:sp>
          <p:sp>
            <p:nvSpPr>
              <p:cNvPr id="38926" name="Oval 9"/>
              <p:cNvSpPr>
                <a:spLocks noChangeArrowheads="1"/>
              </p:cNvSpPr>
              <p:nvPr/>
            </p:nvSpPr>
            <p:spPr bwMode="gray">
              <a:xfrm>
                <a:off x="2206" y="2451"/>
                <a:ext cx="1412" cy="1412"/>
              </a:xfrm>
              <a:prstGeom prst="ellipse">
                <a:avLst/>
              </a:prstGeom>
              <a:noFill/>
              <a:ln w="127000">
                <a:solidFill>
                  <a:srgbClr val="000000"/>
                </a:solidFill>
                <a:round/>
                <a:headEnd/>
                <a:tailEnd/>
              </a:ln>
            </p:spPr>
            <p:txBody>
              <a:bodyPr wrap="none" anchor="ctr"/>
              <a:lstStyle/>
              <a:p>
                <a:endParaRPr lang="zh-CN" altLang="en-US">
                  <a:ea typeface="宋体" pitchFamily="2" charset="-122"/>
                </a:endParaRPr>
              </a:p>
            </p:txBody>
          </p:sp>
          <p:sp>
            <p:nvSpPr>
              <p:cNvPr id="38927" name="Line 10"/>
              <p:cNvSpPr>
                <a:spLocks noChangeShapeType="1"/>
              </p:cNvSpPr>
              <p:nvPr/>
            </p:nvSpPr>
            <p:spPr bwMode="gray">
              <a:xfrm flipH="1">
                <a:off x="2394" y="2639"/>
                <a:ext cx="1081" cy="1081"/>
              </a:xfrm>
              <a:prstGeom prst="line">
                <a:avLst/>
              </a:prstGeom>
              <a:noFill/>
              <a:ln w="127000">
                <a:solidFill>
                  <a:srgbClr val="000000"/>
                </a:solidFill>
                <a:round/>
                <a:headEnd type="none" w="sm" len="sm"/>
                <a:tailEnd type="none" w="sm" len="sm"/>
              </a:ln>
            </p:spPr>
            <p:txBody>
              <a:bodyPr/>
              <a:lstStyle/>
              <a:p>
                <a:endParaRPr lang="zh-CN" altLang="en-US"/>
              </a:p>
            </p:txBody>
          </p:sp>
        </p:grpSp>
        <p:grpSp>
          <p:nvGrpSpPr>
            <p:cNvPr id="38919" name="Group 11"/>
            <p:cNvGrpSpPr>
              <a:grpSpLocks/>
            </p:cNvGrpSpPr>
            <p:nvPr/>
          </p:nvGrpSpPr>
          <p:grpSpPr bwMode="auto">
            <a:xfrm>
              <a:off x="2112" y="2355"/>
              <a:ext cx="1538" cy="1538"/>
              <a:chOff x="2112" y="2355"/>
              <a:chExt cx="1538" cy="1538"/>
            </a:xfrm>
          </p:grpSpPr>
          <p:sp>
            <p:nvSpPr>
              <p:cNvPr id="38920" name="Oval 12"/>
              <p:cNvSpPr>
                <a:spLocks noChangeArrowheads="1"/>
              </p:cNvSpPr>
              <p:nvPr/>
            </p:nvSpPr>
            <p:spPr bwMode="gray">
              <a:xfrm>
                <a:off x="2112" y="2355"/>
                <a:ext cx="1538" cy="1538"/>
              </a:xfrm>
              <a:prstGeom prst="ellipse">
                <a:avLst/>
              </a:prstGeom>
              <a:noFill/>
              <a:ln w="127000">
                <a:solidFill>
                  <a:srgbClr val="FF0033"/>
                </a:solidFill>
                <a:round/>
                <a:headEnd/>
                <a:tailEnd/>
              </a:ln>
            </p:spPr>
            <p:txBody>
              <a:bodyPr wrap="none" anchor="ctr"/>
              <a:lstStyle/>
              <a:p>
                <a:endParaRPr lang="zh-CN" altLang="en-US">
                  <a:ea typeface="宋体" pitchFamily="2" charset="-122"/>
                </a:endParaRPr>
              </a:p>
            </p:txBody>
          </p:sp>
          <p:sp>
            <p:nvSpPr>
              <p:cNvPr id="38921" name="Line 13"/>
              <p:cNvSpPr>
                <a:spLocks noChangeShapeType="1"/>
              </p:cNvSpPr>
              <p:nvPr/>
            </p:nvSpPr>
            <p:spPr bwMode="gray">
              <a:xfrm flipH="1">
                <a:off x="2327" y="2542"/>
                <a:ext cx="1081" cy="1081"/>
              </a:xfrm>
              <a:prstGeom prst="line">
                <a:avLst/>
              </a:prstGeom>
              <a:noFill/>
              <a:ln w="127000">
                <a:solidFill>
                  <a:srgbClr val="FF0033"/>
                </a:solidFill>
                <a:round/>
                <a:headEnd type="none" w="sm" len="sm"/>
                <a:tailEnd type="none" w="sm" len="sm"/>
              </a:ln>
            </p:spPr>
            <p:txBody>
              <a:bodyPr/>
              <a:lstStyle/>
              <a:p>
                <a:endParaRPr lang="zh-CN" altLang="en-US"/>
              </a:p>
            </p:txBody>
          </p:sp>
          <p:sp>
            <p:nvSpPr>
              <p:cNvPr id="38922" name="Oval 14"/>
              <p:cNvSpPr>
                <a:spLocks noChangeArrowheads="1"/>
              </p:cNvSpPr>
              <p:nvPr/>
            </p:nvSpPr>
            <p:spPr bwMode="gray">
              <a:xfrm>
                <a:off x="2176" y="2418"/>
                <a:ext cx="1412" cy="1412"/>
              </a:xfrm>
              <a:prstGeom prst="ellipse">
                <a:avLst/>
              </a:prstGeom>
              <a:noFill/>
              <a:ln w="127000">
                <a:solidFill>
                  <a:srgbClr val="FF0033"/>
                </a:solidFill>
                <a:round/>
                <a:headEnd/>
                <a:tailEnd/>
              </a:ln>
            </p:spPr>
            <p:txBody>
              <a:bodyPr wrap="none" anchor="ctr"/>
              <a:lstStyle/>
              <a:p>
                <a:endParaRPr lang="zh-CN" altLang="en-US">
                  <a:ea typeface="宋体" pitchFamily="2" charset="-122"/>
                </a:endParaRPr>
              </a:p>
            </p:txBody>
          </p:sp>
          <p:sp>
            <p:nvSpPr>
              <p:cNvPr id="38923" name="Line 15"/>
              <p:cNvSpPr>
                <a:spLocks noChangeShapeType="1"/>
              </p:cNvSpPr>
              <p:nvPr/>
            </p:nvSpPr>
            <p:spPr bwMode="gray">
              <a:xfrm flipH="1">
                <a:off x="2364" y="2606"/>
                <a:ext cx="1081" cy="1081"/>
              </a:xfrm>
              <a:prstGeom prst="line">
                <a:avLst/>
              </a:prstGeom>
              <a:noFill/>
              <a:ln w="127000">
                <a:solidFill>
                  <a:srgbClr val="FF0033"/>
                </a:solidFill>
                <a:round/>
                <a:headEnd type="none" w="sm" len="sm"/>
                <a:tailEnd type="none" w="sm" len="sm"/>
              </a:ln>
            </p:spPr>
            <p:txBody>
              <a:bodyPr/>
              <a:lstStyle/>
              <a:p>
                <a:endParaRPr lang="zh-CN" altLang="en-US"/>
              </a:p>
            </p:txBody>
          </p:sp>
        </p:grpSp>
      </p:grpSp>
      <p:sp>
        <p:nvSpPr>
          <p:cNvPr id="17" name="Rectangle 3"/>
          <p:cNvSpPr txBox="1">
            <a:spLocks noChangeArrowheads="1"/>
          </p:cNvSpPr>
          <p:nvPr/>
        </p:nvSpPr>
        <p:spPr bwMode="auto">
          <a:xfrm>
            <a:off x="827088" y="2493963"/>
            <a:ext cx="7385050" cy="776287"/>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在同一</a:t>
            </a: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mn-lt"/>
                <a:ea typeface="宋体" pitchFamily="2" charset="-122"/>
              </a:rPr>
              <a:t>块中不能有两个相同的变量名</a:t>
            </a:r>
            <a:r>
              <a:rPr lang="en-US" altLang="zh-CN" sz="2000" b="1" kern="0" dirty="0">
                <a:solidFill>
                  <a:schemeClr val="tx1"/>
                </a:solidFill>
                <a:latin typeface="+mn-lt"/>
                <a:ea typeface="宋体" pitchFamily="2" charset="-122"/>
              </a:rPr>
              <a:t>。</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在同一</a:t>
            </a: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mn-lt"/>
                <a:ea typeface="宋体" pitchFamily="2" charset="-122"/>
              </a:rPr>
              <a:t>块中变量名不能和表的列名相同。</a:t>
            </a:r>
            <a:endParaRPr lang="en-US" altLang="zh-CN" sz="2000" b="1" kern="0" dirty="0">
              <a:solidFill>
                <a:schemeClr val="tx1"/>
              </a:solidFill>
              <a:latin typeface="+mn-lt"/>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lgn="ctr" eaLnBrk="1" hangingPunct="1">
              <a:defRPr/>
            </a:pPr>
            <a:r>
              <a:rPr lang="en-US" altLang="zh-CN" dirty="0">
                <a:ea typeface="宋体" pitchFamily="2" charset="-122"/>
              </a:rPr>
              <a:t>5.4</a:t>
            </a:r>
            <a:r>
              <a:rPr lang="zh-CN" altLang="en-US" dirty="0">
                <a:ea typeface="宋体" pitchFamily="2" charset="-122"/>
              </a:rPr>
              <a:t> 变量赋值</a:t>
            </a:r>
          </a:p>
        </p:txBody>
      </p:sp>
      <p:sp>
        <p:nvSpPr>
          <p:cNvPr id="548867" name="Rectangle 3"/>
          <p:cNvSpPr>
            <a:spLocks noChangeArrowheads="1"/>
          </p:cNvSpPr>
          <p:nvPr/>
        </p:nvSpPr>
        <p:spPr bwMode="blackWhite">
          <a:xfrm>
            <a:off x="955675" y="5270500"/>
            <a:ext cx="7340600" cy="36512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p>
            <a:pPr defTabSz="400050">
              <a:lnSpc>
                <a:spcPct val="95000"/>
              </a:lnSpc>
              <a:tabLst>
                <a:tab pos="400050" algn="r"/>
                <a:tab pos="673100" algn="l"/>
              </a:tabLst>
              <a:defRPr/>
            </a:pPr>
            <a:r>
              <a:rPr kumimoji="1" lang="en-US" altLang="zh-CN" sz="1800" b="1" dirty="0" err="1">
                <a:solidFill>
                  <a:srgbClr val="000000"/>
                </a:solidFill>
                <a:latin typeface="Courier New" pitchFamily="49" charset="0"/>
                <a:ea typeface="宋体" pitchFamily="2" charset="-122"/>
              </a:rPr>
              <a:t>v_ename</a:t>
            </a:r>
            <a:r>
              <a:rPr kumimoji="1" lang="en-US" altLang="zh-CN" sz="1800" b="1" dirty="0">
                <a:solidFill>
                  <a:srgbClr val="000000"/>
                </a:solidFill>
                <a:latin typeface="Courier New" pitchFamily="49" charset="0"/>
                <a:ea typeface="宋体" pitchFamily="2" charset="-122"/>
              </a:rPr>
              <a:t> := </a:t>
            </a:r>
            <a:r>
              <a:rPr kumimoji="1" lang="zh-CN" altLang="en-US" sz="1800" b="1" dirty="0">
                <a:solidFill>
                  <a:srgbClr val="000000"/>
                </a:solidFill>
                <a:latin typeface="Courier New" pitchFamily="49" charset="0"/>
                <a:ea typeface="宋体" pitchFamily="2" charset="-122"/>
              </a:rPr>
              <a:t>'张三';</a:t>
            </a:r>
          </a:p>
        </p:txBody>
      </p:sp>
      <p:sp>
        <p:nvSpPr>
          <p:cNvPr id="548868" name="Rectangle 4"/>
          <p:cNvSpPr>
            <a:spLocks noChangeArrowheads="1"/>
          </p:cNvSpPr>
          <p:nvPr/>
        </p:nvSpPr>
        <p:spPr bwMode="blackWhite">
          <a:xfrm>
            <a:off x="955675" y="4051300"/>
            <a:ext cx="7340600" cy="36512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p>
            <a:pPr defTabSz="400050">
              <a:lnSpc>
                <a:spcPct val="95000"/>
              </a:lnSpc>
              <a:tabLst>
                <a:tab pos="400050" algn="r"/>
                <a:tab pos="673100" algn="l"/>
              </a:tabLst>
              <a:defRPr/>
            </a:pPr>
            <a:r>
              <a:rPr kumimoji="1" lang="en-US" altLang="zh-CN" sz="1800" b="1" dirty="0" err="1">
                <a:solidFill>
                  <a:srgbClr val="000000"/>
                </a:solidFill>
                <a:latin typeface="Courier New" pitchFamily="49" charset="0"/>
                <a:ea typeface="宋体" pitchFamily="2" charset="-122"/>
              </a:rPr>
              <a:t>v_hiredate</a:t>
            </a:r>
            <a:r>
              <a:rPr kumimoji="1" lang="en-US" altLang="zh-CN" sz="1800" b="1" dirty="0">
                <a:solidFill>
                  <a:srgbClr val="000000"/>
                </a:solidFill>
                <a:latin typeface="Courier New" pitchFamily="49" charset="0"/>
                <a:ea typeface="宋体" pitchFamily="2" charset="-122"/>
              </a:rPr>
              <a:t> := '31-DEC-98';</a:t>
            </a:r>
          </a:p>
        </p:txBody>
      </p:sp>
      <p:sp>
        <p:nvSpPr>
          <p:cNvPr id="548869" name="Rectangle 5"/>
          <p:cNvSpPr>
            <a:spLocks noChangeArrowheads="1"/>
          </p:cNvSpPr>
          <p:nvPr/>
        </p:nvSpPr>
        <p:spPr bwMode="auto">
          <a:xfrm>
            <a:off x="949325" y="1414463"/>
            <a:ext cx="7385050" cy="2165350"/>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defTabSz="346075">
              <a:lnSpc>
                <a:spcPct val="95000"/>
              </a:lnSpc>
              <a:spcBef>
                <a:spcPct val="35000"/>
              </a:spcBef>
              <a:tabLst>
                <a:tab pos="571500" algn="l"/>
              </a:tabLst>
              <a:defRPr/>
            </a:pPr>
            <a:r>
              <a:rPr kumimoji="1" lang="zh-CN" altLang="en-US" sz="2800" b="1" dirty="0">
                <a:solidFill>
                  <a:schemeClr val="tx1"/>
                </a:solidFill>
                <a:effectLst>
                  <a:outerShdw blurRad="38100" dist="38100" dir="2700000" algn="tl">
                    <a:srgbClr val="FFFFFF"/>
                  </a:outerShdw>
                </a:effectLst>
                <a:latin typeface="Arial" pitchFamily="34" charset="0"/>
                <a:ea typeface="宋体" pitchFamily="2" charset="-122"/>
              </a:rPr>
              <a:t>语法</a:t>
            </a:r>
            <a:endParaRPr kumimoji="1" lang="en-US" altLang="zh-CN" sz="2800" b="1" dirty="0">
              <a:solidFill>
                <a:schemeClr val="tx1"/>
              </a:solidFill>
              <a:effectLst>
                <a:outerShdw blurRad="38100" dist="38100" dir="2700000" algn="tl">
                  <a:srgbClr val="FFFFFF"/>
                </a:outerShdw>
              </a:effectLst>
              <a:latin typeface="Arial" pitchFamily="34" charset="0"/>
              <a:ea typeface="宋体" pitchFamily="2" charset="-122"/>
            </a:endParaRPr>
          </a:p>
          <a:p>
            <a:pPr defTabSz="346075">
              <a:lnSpc>
                <a:spcPct val="95000"/>
              </a:lnSpc>
              <a:spcBef>
                <a:spcPct val="35000"/>
              </a:spcBef>
              <a:tabLst>
                <a:tab pos="571500" algn="l"/>
              </a:tabLst>
              <a:defRPr/>
            </a:pPr>
            <a:endParaRPr kumimoji="1" lang="en-US" altLang="zh-CN" sz="2800" b="1" dirty="0">
              <a:solidFill>
                <a:schemeClr val="tx1"/>
              </a:solidFill>
              <a:effectLst>
                <a:outerShdw blurRad="38100" dist="38100" dir="2700000" algn="tl">
                  <a:srgbClr val="FFFFFF"/>
                </a:outerShdw>
              </a:effectLst>
              <a:latin typeface="Arial" pitchFamily="34" charset="0"/>
              <a:ea typeface="宋体" pitchFamily="2" charset="-122"/>
            </a:endParaRPr>
          </a:p>
          <a:p>
            <a:pPr defTabSz="346075">
              <a:lnSpc>
                <a:spcPct val="95000"/>
              </a:lnSpc>
              <a:spcBef>
                <a:spcPct val="35000"/>
              </a:spcBef>
              <a:tabLst>
                <a:tab pos="571500" algn="l"/>
              </a:tabLst>
              <a:defRPr/>
            </a:pPr>
            <a:r>
              <a:rPr kumimoji="1" lang="zh-CN" altLang="en-US" sz="2800" b="1" dirty="0">
                <a:solidFill>
                  <a:schemeClr val="tx1"/>
                </a:solidFill>
                <a:effectLst>
                  <a:outerShdw blurRad="38100" dist="38100" dir="2700000" algn="tl">
                    <a:srgbClr val="FFFFFF"/>
                  </a:outerShdw>
                </a:effectLst>
                <a:latin typeface="Arial" pitchFamily="34" charset="0"/>
                <a:ea typeface="宋体" pitchFamily="2" charset="-122"/>
              </a:rPr>
              <a:t>举例</a:t>
            </a:r>
            <a:endParaRPr kumimoji="1" lang="en-US" altLang="zh-CN" sz="2800" b="1" dirty="0">
              <a:solidFill>
                <a:schemeClr val="tx1"/>
              </a:solidFill>
              <a:effectLst>
                <a:outerShdw blurRad="38100" dist="38100" dir="2700000" algn="tl">
                  <a:srgbClr val="FFFFFF"/>
                </a:outerShdw>
              </a:effectLst>
              <a:latin typeface="Arial" pitchFamily="34" charset="0"/>
              <a:ea typeface="宋体" pitchFamily="2" charset="-122"/>
            </a:endParaRPr>
          </a:p>
          <a:p>
            <a:pPr defTabSz="346075">
              <a:lnSpc>
                <a:spcPct val="95000"/>
              </a:lnSpc>
              <a:spcBef>
                <a:spcPct val="35000"/>
              </a:spcBef>
              <a:tabLst>
                <a:tab pos="571500" algn="l"/>
              </a:tabLst>
              <a:defRPr/>
            </a:pPr>
            <a:r>
              <a:rPr kumimoji="1" lang="zh-CN" altLang="en-US" sz="2800" b="1" dirty="0">
                <a:solidFill>
                  <a:schemeClr val="tx1"/>
                </a:solidFill>
                <a:effectLst>
                  <a:outerShdw blurRad="38100" dist="38100" dir="2700000" algn="tl">
                    <a:srgbClr val="FFFFFF"/>
                  </a:outerShdw>
                </a:effectLst>
                <a:latin typeface="Arial" pitchFamily="34" charset="0"/>
                <a:ea typeface="宋体" pitchFamily="2" charset="-122"/>
              </a:rPr>
              <a:t>为新职员预先设定一个参加工作时间</a:t>
            </a:r>
            <a:endParaRPr kumimoji="1" lang="en-US" altLang="zh-CN" sz="2800" b="1" dirty="0">
              <a:solidFill>
                <a:schemeClr val="tx1"/>
              </a:solidFill>
              <a:effectLst>
                <a:outerShdw blurRad="38100" dist="38100" dir="2700000" algn="tl">
                  <a:srgbClr val="FFFFFF"/>
                </a:outerShdw>
              </a:effectLst>
              <a:latin typeface="Arial" pitchFamily="34" charset="0"/>
              <a:ea typeface="宋体" pitchFamily="2" charset="-122"/>
            </a:endParaRPr>
          </a:p>
        </p:txBody>
      </p:sp>
      <p:sp>
        <p:nvSpPr>
          <p:cNvPr id="548870" name="Rectangle 6"/>
          <p:cNvSpPr>
            <a:spLocks noChangeArrowheads="1"/>
          </p:cNvSpPr>
          <p:nvPr/>
        </p:nvSpPr>
        <p:spPr bwMode="auto">
          <a:xfrm>
            <a:off x="917575" y="4673600"/>
            <a:ext cx="7385050" cy="498475"/>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defTabSz="346075">
              <a:lnSpc>
                <a:spcPct val="95000"/>
              </a:lnSpc>
              <a:spcBef>
                <a:spcPct val="35000"/>
              </a:spcBef>
              <a:tabLst>
                <a:tab pos="571500" algn="l"/>
              </a:tabLst>
              <a:defRPr/>
            </a:pPr>
            <a:r>
              <a:rPr kumimoji="1" lang="zh-CN" altLang="en-US" sz="2800" b="1" dirty="0">
                <a:solidFill>
                  <a:schemeClr val="tx1"/>
                </a:solidFill>
                <a:effectLst>
                  <a:outerShdw blurRad="38100" dist="38100" dir="2700000" algn="tl">
                    <a:srgbClr val="FFFFFF"/>
                  </a:outerShdw>
                </a:effectLst>
                <a:latin typeface="Arial" pitchFamily="34" charset="0"/>
                <a:ea typeface="宋体" pitchFamily="2" charset="-122"/>
              </a:rPr>
              <a:t>设定员工的名字</a:t>
            </a:r>
            <a:endParaRPr kumimoji="1" lang="en-US" altLang="zh-CN" sz="2800" b="1" dirty="0">
              <a:solidFill>
                <a:schemeClr val="tx1"/>
              </a:solidFill>
              <a:effectLst>
                <a:outerShdw blurRad="38100" dist="38100" dir="2700000" algn="tl">
                  <a:srgbClr val="FFFFFF"/>
                </a:outerShdw>
              </a:effectLst>
              <a:latin typeface="Arial" pitchFamily="34" charset="0"/>
              <a:ea typeface="宋体" pitchFamily="2" charset="-122"/>
            </a:endParaRPr>
          </a:p>
        </p:txBody>
      </p:sp>
      <p:sp>
        <p:nvSpPr>
          <p:cNvPr id="9" name="Rectangle 7"/>
          <p:cNvSpPr txBox="1">
            <a:spLocks noChangeArrowheads="1"/>
          </p:cNvSpPr>
          <p:nvPr/>
        </p:nvSpPr>
        <p:spPr bwMode="blackWhite">
          <a:xfrm>
            <a:off x="955675" y="2084388"/>
            <a:ext cx="7340600" cy="355600"/>
          </a:xfrm>
          <a:prstGeom prst="rect">
            <a:avLst/>
          </a:prstGeom>
          <a:solidFill>
            <a:srgbClr val="FFFFCC"/>
          </a:solidFill>
          <a:ln w="12700" cap="flat">
            <a:solidFill>
              <a:schemeClr val="bg2"/>
            </a:solidFill>
            <a:miter lim="800000"/>
            <a:headEnd/>
            <a:tailEnd/>
          </a:ln>
          <a:effectLst>
            <a:outerShdw dist="89803" dir="2700000" algn="ctr" rotWithShape="0">
              <a:srgbClr val="000000"/>
            </a:outerShdw>
          </a:effectLst>
        </p:spPr>
        <p:txBody>
          <a:bodyPr lIns="92075" tIns="46038" rIns="92075" bIns="46038">
            <a:spAutoFit/>
          </a:bodyPr>
          <a:lstStyle/>
          <a:p>
            <a:pPr defTabSz="400050" eaLnBrk="1" hangingPunct="1">
              <a:lnSpc>
                <a:spcPct val="95000"/>
              </a:lnSpc>
              <a:buClr>
                <a:schemeClr val="hlink"/>
              </a:buClr>
              <a:buSzPct val="125000"/>
              <a:buFont typeface="Arial" pitchFamily="34" charset="0"/>
              <a:buChar char="•"/>
              <a:tabLst>
                <a:tab pos="400050" algn="r"/>
                <a:tab pos="673100" algn="l"/>
              </a:tabLst>
              <a:defRPr/>
            </a:pPr>
            <a:r>
              <a:rPr lang="en-US" altLang="zh-CN" sz="1800" b="1" i="1" kern="0" dirty="0">
                <a:solidFill>
                  <a:srgbClr val="000000"/>
                </a:solidFill>
                <a:latin typeface="Courier New" pitchFamily="49" charset="0"/>
                <a:ea typeface="宋体" pitchFamily="2" charset="-122"/>
              </a:rPr>
              <a:t>identifier</a:t>
            </a:r>
            <a:r>
              <a:rPr lang="en-US" altLang="zh-CN" sz="1800" b="1" kern="0" dirty="0">
                <a:solidFill>
                  <a:srgbClr val="000000"/>
                </a:solidFill>
                <a:latin typeface="Courier New" pitchFamily="49" charset="0"/>
                <a:ea typeface="宋体" pitchFamily="2" charset="-122"/>
              </a:rPr>
              <a:t> := </a:t>
            </a:r>
            <a:r>
              <a:rPr lang="en-US" altLang="zh-CN" sz="1800" b="1" i="1" kern="0" dirty="0" err="1">
                <a:solidFill>
                  <a:srgbClr val="000000"/>
                </a:solidFill>
                <a:latin typeface="Courier New" pitchFamily="49" charset="0"/>
                <a:ea typeface="宋体" pitchFamily="2" charset="-122"/>
              </a:rPr>
              <a:t>expr</a:t>
            </a:r>
            <a:r>
              <a:rPr lang="en-US" altLang="zh-CN" sz="1800" b="1" kern="0" dirty="0">
                <a:solidFill>
                  <a:srgbClr val="000000"/>
                </a:solidFill>
                <a:latin typeface="Courier New" pitchFamily="49" charset="0"/>
                <a:ea typeface="宋体" pitchFamily="2" charset="-122"/>
              </a:rPr>
              <a:t>;</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pPr algn="ctr" eaLnBrk="1" hangingPunct="1">
              <a:defRPr/>
            </a:pPr>
            <a:r>
              <a:rPr lang="en-US" altLang="zh-CN" dirty="0">
                <a:ea typeface="宋体" pitchFamily="2" charset="-122"/>
              </a:rPr>
              <a:t>5.5</a:t>
            </a:r>
            <a:r>
              <a:rPr lang="zh-CN" altLang="en-US" dirty="0">
                <a:ea typeface="宋体" pitchFamily="2" charset="-122"/>
              </a:rPr>
              <a:t> 变量的初始化和关键字</a:t>
            </a:r>
            <a:endParaRPr lang="en-US" altLang="zh-CN" dirty="0">
              <a:ea typeface="宋体" pitchFamily="2" charset="-122"/>
            </a:endParaRPr>
          </a:p>
        </p:txBody>
      </p:sp>
      <p:sp>
        <p:nvSpPr>
          <p:cNvPr id="5" name="Rectangle 3"/>
          <p:cNvSpPr txBox="1">
            <a:spLocks noChangeArrowheads="1"/>
          </p:cNvSpPr>
          <p:nvPr/>
        </p:nvSpPr>
        <p:spPr bwMode="auto">
          <a:xfrm>
            <a:off x="747713" y="1684338"/>
            <a:ext cx="7385050" cy="1727200"/>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3100" b="1" kern="0" dirty="0">
                <a:solidFill>
                  <a:srgbClr val="FFCC66"/>
                </a:solidFill>
                <a:latin typeface="+mn-lt"/>
                <a:ea typeface="宋体" pitchFamily="2" charset="-122"/>
              </a:rPr>
              <a:t>Using</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 赋值操作符</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DEFAULT</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NOT NULL</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7"/>
          <p:cNvSpPr txBox="1">
            <a:spLocks noChangeArrowheads="1"/>
          </p:cNvSpPr>
          <p:nvPr/>
        </p:nvSpPr>
        <p:spPr bwMode="blackWhite">
          <a:xfrm>
            <a:off x="1430338" y="1903413"/>
            <a:ext cx="7308850" cy="3443287"/>
          </a:xfrm>
          <a:prstGeom prst="rect">
            <a:avLst/>
          </a:prstGeom>
          <a:solidFill>
            <a:srgbClr val="FFFFCC"/>
          </a:solidFill>
          <a:ln w="12700" cap="flat">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eaLnBrk="1" hangingPunct="1">
              <a:lnSpc>
                <a:spcPct val="65000"/>
              </a:lnSpc>
              <a:spcBef>
                <a:spcPct val="40000"/>
              </a:spcBef>
              <a:buClr>
                <a:schemeClr val="hlink"/>
              </a:buClr>
              <a:buSzPct val="125000"/>
              <a:buFont typeface="Arial" pitchFamily="34" charset="0"/>
              <a:buChar char="•"/>
              <a:defRPr/>
            </a:pPr>
            <a:r>
              <a:rPr lang="zh-CN" altLang="en-US" sz="1800" b="1" kern="0">
                <a:solidFill>
                  <a:srgbClr val="000000"/>
                </a:solidFill>
                <a:latin typeface="Courier New" pitchFamily="49" charset="0"/>
                <a:ea typeface="宋体" pitchFamily="2" charset="-122"/>
              </a:rPr>
              <a:t>...</a:t>
            </a:r>
          </a:p>
          <a:p>
            <a:pPr eaLnBrk="1" hangingPunct="1">
              <a:lnSpc>
                <a:spcPct val="65000"/>
              </a:lnSpc>
              <a:spcBef>
                <a:spcPct val="40000"/>
              </a:spcBef>
              <a:buClr>
                <a:schemeClr val="hlink"/>
              </a:buClr>
              <a:buSzPct val="125000"/>
              <a:buFont typeface="Arial" pitchFamily="34" charset="0"/>
              <a:buChar char="•"/>
              <a:defRPr/>
            </a:pPr>
            <a:r>
              <a:rPr lang="zh-CN" altLang="en-US" sz="1800" b="1" kern="0">
                <a:solidFill>
                  <a:srgbClr val="000000"/>
                </a:solidFill>
                <a:latin typeface="Courier New" pitchFamily="49" charset="0"/>
                <a:ea typeface="宋体" pitchFamily="2" charset="-122"/>
              </a:rPr>
              <a:t>  </a:t>
            </a:r>
            <a:r>
              <a:rPr lang="en-US" altLang="zh-CN" sz="1800" b="1" kern="0">
                <a:solidFill>
                  <a:srgbClr val="000000"/>
                </a:solidFill>
                <a:latin typeface="Courier New" pitchFamily="49" charset="0"/>
                <a:ea typeface="宋体" pitchFamily="2" charset="-122"/>
              </a:rPr>
              <a:t>x  BINARY_INTEGER;</a:t>
            </a:r>
          </a:p>
          <a:p>
            <a:pPr eaLnBrk="1" hangingPunct="1">
              <a:lnSpc>
                <a:spcPct val="65000"/>
              </a:lnSpc>
              <a:spcBef>
                <a:spcPct val="40000"/>
              </a:spcBef>
              <a:buClr>
                <a:schemeClr val="hlink"/>
              </a:buClr>
              <a:buSzPct val="125000"/>
              <a:buFont typeface="Arial" pitchFamily="34" charset="0"/>
              <a:buChar char="•"/>
              <a:defRPr/>
            </a:pPr>
            <a:r>
              <a:rPr lang="en-US" altLang="zh-CN" sz="1800" b="1" kern="0">
                <a:solidFill>
                  <a:srgbClr val="000000"/>
                </a:solidFill>
                <a:latin typeface="Courier New" pitchFamily="49" charset="0"/>
                <a:ea typeface="宋体" pitchFamily="2" charset="-122"/>
              </a:rPr>
              <a:t>BEGIN</a:t>
            </a:r>
          </a:p>
          <a:p>
            <a:pPr eaLnBrk="1" hangingPunct="1">
              <a:lnSpc>
                <a:spcPct val="65000"/>
              </a:lnSpc>
              <a:spcBef>
                <a:spcPct val="40000"/>
              </a:spcBef>
              <a:buClr>
                <a:schemeClr val="hlink"/>
              </a:buClr>
              <a:buSzPct val="125000"/>
              <a:buFont typeface="Arial" pitchFamily="34" charset="0"/>
              <a:buChar char="•"/>
              <a:defRPr/>
            </a:pPr>
            <a:r>
              <a:rPr lang="en-US" altLang="zh-CN" sz="1800" b="1" kern="0">
                <a:solidFill>
                  <a:srgbClr val="000000"/>
                </a:solidFill>
                <a:latin typeface="Courier New" pitchFamily="49" charset="0"/>
                <a:ea typeface="宋体" pitchFamily="2" charset="-122"/>
              </a:rPr>
              <a:t>  ...</a:t>
            </a:r>
          </a:p>
          <a:p>
            <a:pPr eaLnBrk="1" hangingPunct="1">
              <a:lnSpc>
                <a:spcPct val="65000"/>
              </a:lnSpc>
              <a:spcBef>
                <a:spcPct val="40000"/>
              </a:spcBef>
              <a:buClr>
                <a:schemeClr val="hlink"/>
              </a:buClr>
              <a:buSzPct val="125000"/>
              <a:buFont typeface="Arial" pitchFamily="34" charset="0"/>
              <a:buChar char="•"/>
              <a:defRPr/>
            </a:pPr>
            <a:r>
              <a:rPr lang="en-US" altLang="zh-CN" sz="1800" b="1" kern="0">
                <a:solidFill>
                  <a:srgbClr val="000000"/>
                </a:solidFill>
                <a:latin typeface="Courier New" pitchFamily="49" charset="0"/>
                <a:ea typeface="宋体" pitchFamily="2" charset="-122"/>
              </a:rPr>
              <a:t>  DECLARE</a:t>
            </a:r>
          </a:p>
          <a:p>
            <a:pPr eaLnBrk="1" hangingPunct="1">
              <a:lnSpc>
                <a:spcPct val="65000"/>
              </a:lnSpc>
              <a:spcBef>
                <a:spcPct val="40000"/>
              </a:spcBef>
              <a:buClr>
                <a:schemeClr val="hlink"/>
              </a:buClr>
              <a:buSzPct val="125000"/>
              <a:buFont typeface="Arial" pitchFamily="34" charset="0"/>
              <a:buChar char="•"/>
              <a:defRPr/>
            </a:pPr>
            <a:r>
              <a:rPr lang="en-US" altLang="zh-CN" sz="1800" b="1" kern="0">
                <a:solidFill>
                  <a:srgbClr val="000000"/>
                </a:solidFill>
                <a:latin typeface="Courier New" pitchFamily="49" charset="0"/>
                <a:ea typeface="宋体" pitchFamily="2" charset="-122"/>
              </a:rPr>
              <a:t>    y  NUMBER;</a:t>
            </a:r>
          </a:p>
          <a:p>
            <a:pPr eaLnBrk="1" hangingPunct="1">
              <a:lnSpc>
                <a:spcPct val="65000"/>
              </a:lnSpc>
              <a:spcBef>
                <a:spcPct val="40000"/>
              </a:spcBef>
              <a:buClr>
                <a:schemeClr val="hlink"/>
              </a:buClr>
              <a:buSzPct val="125000"/>
              <a:buFont typeface="Arial" pitchFamily="34" charset="0"/>
              <a:buChar char="•"/>
              <a:defRPr/>
            </a:pPr>
            <a:r>
              <a:rPr lang="en-US" altLang="zh-CN" sz="1800" b="1" kern="0">
                <a:solidFill>
                  <a:srgbClr val="000000"/>
                </a:solidFill>
                <a:latin typeface="Courier New" pitchFamily="49" charset="0"/>
                <a:ea typeface="宋体" pitchFamily="2" charset="-122"/>
              </a:rPr>
              <a:t>  BEGIN</a:t>
            </a:r>
          </a:p>
          <a:p>
            <a:pPr eaLnBrk="1" hangingPunct="1">
              <a:lnSpc>
                <a:spcPct val="65000"/>
              </a:lnSpc>
              <a:spcBef>
                <a:spcPct val="40000"/>
              </a:spcBef>
              <a:buClr>
                <a:schemeClr val="hlink"/>
              </a:buClr>
              <a:buSzPct val="125000"/>
              <a:buFont typeface="Arial" pitchFamily="34" charset="0"/>
              <a:buChar char="•"/>
              <a:defRPr/>
            </a:pPr>
            <a:r>
              <a:rPr lang="en-US" altLang="zh-CN" sz="1800" b="1" kern="0">
                <a:solidFill>
                  <a:srgbClr val="000000"/>
                </a:solidFill>
                <a:latin typeface="Courier New" pitchFamily="49" charset="0"/>
                <a:ea typeface="宋体" pitchFamily="2" charset="-122"/>
              </a:rPr>
              <a:t>    ...</a:t>
            </a:r>
          </a:p>
          <a:p>
            <a:pPr eaLnBrk="1" hangingPunct="1">
              <a:lnSpc>
                <a:spcPct val="65000"/>
              </a:lnSpc>
              <a:spcBef>
                <a:spcPct val="40000"/>
              </a:spcBef>
              <a:buClr>
                <a:schemeClr val="hlink"/>
              </a:buClr>
              <a:buSzPct val="125000"/>
              <a:buFont typeface="Arial" pitchFamily="34" charset="0"/>
              <a:buChar char="•"/>
              <a:defRPr/>
            </a:pPr>
            <a:r>
              <a:rPr lang="en-US" altLang="zh-CN" sz="1800" b="1" kern="0">
                <a:solidFill>
                  <a:srgbClr val="000000"/>
                </a:solidFill>
                <a:latin typeface="Courier New" pitchFamily="49" charset="0"/>
                <a:ea typeface="宋体" pitchFamily="2" charset="-122"/>
              </a:rPr>
              <a:t>  END;</a:t>
            </a:r>
          </a:p>
          <a:p>
            <a:pPr eaLnBrk="1" hangingPunct="1">
              <a:lnSpc>
                <a:spcPct val="65000"/>
              </a:lnSpc>
              <a:spcBef>
                <a:spcPct val="40000"/>
              </a:spcBef>
              <a:buClr>
                <a:schemeClr val="hlink"/>
              </a:buClr>
              <a:buSzPct val="125000"/>
              <a:buFont typeface="Arial" pitchFamily="34" charset="0"/>
              <a:buChar char="•"/>
              <a:defRPr/>
            </a:pPr>
            <a:r>
              <a:rPr lang="en-US" altLang="zh-CN" sz="1800" b="1" kern="0">
                <a:solidFill>
                  <a:srgbClr val="000000"/>
                </a:solidFill>
                <a:latin typeface="Courier New" pitchFamily="49" charset="0"/>
                <a:ea typeface="宋体" pitchFamily="2" charset="-122"/>
              </a:rPr>
              <a:t>  ...</a:t>
            </a:r>
          </a:p>
          <a:p>
            <a:pPr eaLnBrk="1" hangingPunct="1">
              <a:lnSpc>
                <a:spcPct val="65000"/>
              </a:lnSpc>
              <a:spcBef>
                <a:spcPct val="40000"/>
              </a:spcBef>
              <a:buClr>
                <a:schemeClr val="hlink"/>
              </a:buClr>
              <a:buSzPct val="125000"/>
              <a:buFont typeface="Arial" pitchFamily="34" charset="0"/>
              <a:buChar char="•"/>
              <a:defRPr/>
            </a:pPr>
            <a:r>
              <a:rPr lang="en-US" altLang="zh-CN" sz="1800" b="1" kern="0">
                <a:solidFill>
                  <a:srgbClr val="000000"/>
                </a:solidFill>
                <a:latin typeface="Courier New" pitchFamily="49" charset="0"/>
                <a:ea typeface="宋体" pitchFamily="2" charset="-122"/>
              </a:rPr>
              <a:t>END;</a:t>
            </a:r>
          </a:p>
          <a:p>
            <a:pPr eaLnBrk="1" hangingPunct="1">
              <a:lnSpc>
                <a:spcPct val="65000"/>
              </a:lnSpc>
              <a:spcBef>
                <a:spcPct val="40000"/>
              </a:spcBef>
              <a:buClr>
                <a:schemeClr val="hlink"/>
              </a:buClr>
              <a:buSzPct val="125000"/>
              <a:buFont typeface="Arial" pitchFamily="34" charset="0"/>
              <a:buChar char="•"/>
              <a:defRPr/>
            </a:pPr>
            <a:endParaRPr lang="en-US" altLang="zh-CN" sz="1800" b="1" kern="0" dirty="0">
              <a:solidFill>
                <a:srgbClr val="000000"/>
              </a:solidFill>
              <a:latin typeface="Courier New" pitchFamily="49" charset="0"/>
              <a:ea typeface="宋体" pitchFamily="2" charset="-122"/>
            </a:endParaRPr>
          </a:p>
        </p:txBody>
      </p:sp>
      <p:sp>
        <p:nvSpPr>
          <p:cNvPr id="626690" name="Rectangle 2"/>
          <p:cNvSpPr>
            <a:spLocks noGrp="1" noChangeArrowheads="1"/>
          </p:cNvSpPr>
          <p:nvPr>
            <p:ph type="title"/>
          </p:nvPr>
        </p:nvSpPr>
        <p:spPr>
          <a:xfrm>
            <a:off x="863600" y="581025"/>
            <a:ext cx="7408863" cy="881063"/>
          </a:xfrm>
        </p:spPr>
        <p:txBody>
          <a:bodyPr/>
          <a:lstStyle/>
          <a:p>
            <a:pPr algn="ctr" eaLnBrk="1" hangingPunct="1">
              <a:defRPr/>
            </a:pPr>
            <a:r>
              <a:rPr lang="en-US" altLang="zh-CN" dirty="0">
                <a:ea typeface="宋体" pitchFamily="2" charset="-122"/>
              </a:rPr>
              <a:t>5.6</a:t>
            </a:r>
            <a:r>
              <a:rPr lang="zh-CN" altLang="en-US" dirty="0">
                <a:ea typeface="宋体" pitchFamily="2" charset="-122"/>
              </a:rPr>
              <a:t> 变量作用范围</a:t>
            </a:r>
            <a:endParaRPr lang="en-US" altLang="zh-CN" dirty="0">
              <a:ea typeface="宋体" pitchFamily="2" charset="-122"/>
            </a:endParaRPr>
          </a:p>
        </p:txBody>
      </p:sp>
      <p:sp>
        <p:nvSpPr>
          <p:cNvPr id="626736" name="Line 48"/>
          <p:cNvSpPr>
            <a:spLocks noChangeShapeType="1"/>
          </p:cNvSpPr>
          <p:nvPr/>
        </p:nvSpPr>
        <p:spPr bwMode="auto">
          <a:xfrm>
            <a:off x="4500563" y="2320925"/>
            <a:ext cx="3197225" cy="0"/>
          </a:xfrm>
          <a:prstGeom prst="line">
            <a:avLst/>
          </a:prstGeom>
          <a:noFill/>
          <a:ln w="50800">
            <a:solidFill>
              <a:srgbClr val="000000"/>
            </a:solidFill>
            <a:round/>
            <a:headEnd type="none" w="sm" len="sm"/>
            <a:tailEnd type="none" w="sm" len="sm"/>
          </a:ln>
        </p:spPr>
        <p:txBody>
          <a:bodyPr/>
          <a:lstStyle/>
          <a:p>
            <a:endParaRPr lang="zh-CN" altLang="en-US"/>
          </a:p>
        </p:txBody>
      </p:sp>
      <p:sp>
        <p:nvSpPr>
          <p:cNvPr id="626737" name="Line 49"/>
          <p:cNvSpPr>
            <a:spLocks noChangeShapeType="1"/>
          </p:cNvSpPr>
          <p:nvPr/>
        </p:nvSpPr>
        <p:spPr bwMode="auto">
          <a:xfrm>
            <a:off x="7710488" y="2305050"/>
            <a:ext cx="0" cy="2609850"/>
          </a:xfrm>
          <a:prstGeom prst="line">
            <a:avLst/>
          </a:prstGeom>
          <a:noFill/>
          <a:ln w="50800">
            <a:solidFill>
              <a:srgbClr val="000000"/>
            </a:solidFill>
            <a:round/>
            <a:headEnd type="none" w="sm" len="sm"/>
            <a:tailEnd type="none" w="sm" len="sm"/>
          </a:ln>
        </p:spPr>
        <p:txBody>
          <a:bodyPr/>
          <a:lstStyle/>
          <a:p>
            <a:endParaRPr lang="zh-CN" altLang="en-US"/>
          </a:p>
        </p:txBody>
      </p:sp>
      <p:sp>
        <p:nvSpPr>
          <p:cNvPr id="626738" name="Line 50"/>
          <p:cNvSpPr>
            <a:spLocks noChangeShapeType="1"/>
          </p:cNvSpPr>
          <p:nvPr/>
        </p:nvSpPr>
        <p:spPr bwMode="auto">
          <a:xfrm>
            <a:off x="3371850" y="4903788"/>
            <a:ext cx="4344988" cy="0"/>
          </a:xfrm>
          <a:prstGeom prst="line">
            <a:avLst/>
          </a:prstGeom>
          <a:noFill/>
          <a:ln w="50800">
            <a:solidFill>
              <a:srgbClr val="000000"/>
            </a:solidFill>
            <a:round/>
            <a:headEnd type="none" w="sm" len="sm"/>
            <a:tailEnd type="none" w="sm" len="sm"/>
          </a:ln>
        </p:spPr>
        <p:txBody>
          <a:bodyPr/>
          <a:lstStyle/>
          <a:p>
            <a:endParaRPr lang="zh-CN" altLang="en-US"/>
          </a:p>
        </p:txBody>
      </p:sp>
      <p:sp>
        <p:nvSpPr>
          <p:cNvPr id="626739" name="Rectangle 51"/>
          <p:cNvSpPr>
            <a:spLocks noChangeArrowheads="1"/>
          </p:cNvSpPr>
          <p:nvPr/>
        </p:nvSpPr>
        <p:spPr bwMode="auto">
          <a:xfrm>
            <a:off x="6184900" y="2452688"/>
            <a:ext cx="1339850" cy="366712"/>
          </a:xfrm>
          <a:prstGeom prst="rect">
            <a:avLst/>
          </a:prstGeom>
          <a:noFill/>
          <a:ln w="9525">
            <a:noFill/>
            <a:miter lim="800000"/>
            <a:headEnd/>
            <a:tailEnd/>
          </a:ln>
        </p:spPr>
        <p:txBody>
          <a:bodyPr wrap="none" lIns="92075" tIns="46038" rIns="92075" bIns="46038">
            <a:spAutoFit/>
          </a:bodyPr>
          <a:lstStyle/>
          <a:p>
            <a:r>
              <a:rPr kumimoji="1" lang="en-US" altLang="zh-CN" sz="1800" b="1">
                <a:solidFill>
                  <a:srgbClr val="FF0033"/>
                </a:solidFill>
                <a:latin typeface="Arial" pitchFamily="34" charset="0"/>
                <a:ea typeface="宋体" pitchFamily="2" charset="-122"/>
              </a:rPr>
              <a:t>Scope of x</a:t>
            </a:r>
          </a:p>
        </p:txBody>
      </p:sp>
      <p:sp>
        <p:nvSpPr>
          <p:cNvPr id="626740" name="Line 52"/>
          <p:cNvSpPr>
            <a:spLocks noChangeShapeType="1"/>
          </p:cNvSpPr>
          <p:nvPr/>
        </p:nvSpPr>
        <p:spPr bwMode="auto">
          <a:xfrm>
            <a:off x="3735388" y="3430588"/>
            <a:ext cx="3197225" cy="0"/>
          </a:xfrm>
          <a:prstGeom prst="line">
            <a:avLst/>
          </a:prstGeom>
          <a:noFill/>
          <a:ln w="50800">
            <a:solidFill>
              <a:srgbClr val="000000"/>
            </a:solidFill>
            <a:round/>
            <a:headEnd type="none" w="sm" len="sm"/>
            <a:tailEnd type="none" w="sm" len="sm"/>
          </a:ln>
        </p:spPr>
        <p:txBody>
          <a:bodyPr/>
          <a:lstStyle/>
          <a:p>
            <a:endParaRPr lang="zh-CN" altLang="en-US"/>
          </a:p>
        </p:txBody>
      </p:sp>
      <p:sp>
        <p:nvSpPr>
          <p:cNvPr id="626741" name="Line 53"/>
          <p:cNvSpPr>
            <a:spLocks noChangeShapeType="1"/>
          </p:cNvSpPr>
          <p:nvPr/>
        </p:nvSpPr>
        <p:spPr bwMode="auto">
          <a:xfrm>
            <a:off x="6927850" y="3422650"/>
            <a:ext cx="0" cy="863600"/>
          </a:xfrm>
          <a:prstGeom prst="line">
            <a:avLst/>
          </a:prstGeom>
          <a:noFill/>
          <a:ln w="50800">
            <a:solidFill>
              <a:srgbClr val="000000"/>
            </a:solidFill>
            <a:round/>
            <a:headEnd type="none" w="sm" len="sm"/>
            <a:tailEnd type="none" w="sm" len="sm"/>
          </a:ln>
        </p:spPr>
        <p:txBody>
          <a:bodyPr/>
          <a:lstStyle/>
          <a:p>
            <a:endParaRPr lang="zh-CN" altLang="en-US"/>
          </a:p>
        </p:txBody>
      </p:sp>
      <p:sp>
        <p:nvSpPr>
          <p:cNvPr id="626742" name="Line 54"/>
          <p:cNvSpPr>
            <a:spLocks noChangeShapeType="1"/>
          </p:cNvSpPr>
          <p:nvPr/>
        </p:nvSpPr>
        <p:spPr bwMode="auto">
          <a:xfrm>
            <a:off x="3735388" y="4273550"/>
            <a:ext cx="3200400" cy="0"/>
          </a:xfrm>
          <a:prstGeom prst="line">
            <a:avLst/>
          </a:prstGeom>
          <a:noFill/>
          <a:ln w="50800">
            <a:solidFill>
              <a:srgbClr val="000000"/>
            </a:solidFill>
            <a:round/>
            <a:headEnd type="none" w="sm" len="sm"/>
            <a:tailEnd type="none" w="sm" len="sm"/>
          </a:ln>
        </p:spPr>
        <p:txBody>
          <a:bodyPr/>
          <a:lstStyle/>
          <a:p>
            <a:endParaRPr lang="zh-CN" altLang="en-US"/>
          </a:p>
        </p:txBody>
      </p:sp>
      <p:sp>
        <p:nvSpPr>
          <p:cNvPr id="626743" name="Rectangle 55"/>
          <p:cNvSpPr>
            <a:spLocks noChangeArrowheads="1"/>
          </p:cNvSpPr>
          <p:nvPr/>
        </p:nvSpPr>
        <p:spPr bwMode="auto">
          <a:xfrm>
            <a:off x="5332413" y="3494088"/>
            <a:ext cx="1339850" cy="366712"/>
          </a:xfrm>
          <a:prstGeom prst="rect">
            <a:avLst/>
          </a:prstGeom>
          <a:noFill/>
          <a:ln w="9525">
            <a:noFill/>
            <a:miter lim="800000"/>
            <a:headEnd/>
            <a:tailEnd/>
          </a:ln>
        </p:spPr>
        <p:txBody>
          <a:bodyPr wrap="none" lIns="92075" tIns="46038" rIns="92075" bIns="46038">
            <a:spAutoFit/>
          </a:bodyPr>
          <a:lstStyle/>
          <a:p>
            <a:r>
              <a:rPr kumimoji="1" lang="en-US" altLang="zh-CN" sz="1800" b="1">
                <a:solidFill>
                  <a:srgbClr val="FF0033"/>
                </a:solidFill>
                <a:latin typeface="Arial" pitchFamily="34" charset="0"/>
                <a:ea typeface="宋体" pitchFamily="2" charset="-122"/>
              </a:rPr>
              <a:t>Scope of 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6736"/>
                                        </p:tgtEl>
                                        <p:attrNameLst>
                                          <p:attrName>style.visibility</p:attrName>
                                        </p:attrNameLst>
                                      </p:cBhvr>
                                      <p:to>
                                        <p:strVal val="visible"/>
                                      </p:to>
                                    </p:set>
                                    <p:animEffect transition="in" filter="wipe(left)">
                                      <p:cBhvr>
                                        <p:cTn id="7" dur="500"/>
                                        <p:tgtEl>
                                          <p:spTgt spid="62673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26737"/>
                                        </p:tgtEl>
                                        <p:attrNameLst>
                                          <p:attrName>style.visibility</p:attrName>
                                        </p:attrNameLst>
                                      </p:cBhvr>
                                      <p:to>
                                        <p:strVal val="visible"/>
                                      </p:to>
                                    </p:set>
                                    <p:animEffect transition="in" filter="wipe(up)">
                                      <p:cBhvr>
                                        <p:cTn id="11" dur="500"/>
                                        <p:tgtEl>
                                          <p:spTgt spid="62673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626738"/>
                                        </p:tgtEl>
                                        <p:attrNameLst>
                                          <p:attrName>style.visibility</p:attrName>
                                        </p:attrNameLst>
                                      </p:cBhvr>
                                      <p:to>
                                        <p:strVal val="visible"/>
                                      </p:to>
                                    </p:set>
                                    <p:animEffect transition="in" filter="wipe(right)">
                                      <p:cBhvr>
                                        <p:cTn id="15" dur="500"/>
                                        <p:tgtEl>
                                          <p:spTgt spid="62673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26739"/>
                                        </p:tgtEl>
                                        <p:attrNameLst>
                                          <p:attrName>style.visibility</p:attrName>
                                        </p:attrNameLst>
                                      </p:cBhvr>
                                      <p:to>
                                        <p:strVal val="visible"/>
                                      </p:to>
                                    </p:set>
                                    <p:animEffect transition="in" filter="wipe(left)">
                                      <p:cBhvr>
                                        <p:cTn id="19" dur="500"/>
                                        <p:tgtEl>
                                          <p:spTgt spid="6267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26740"/>
                                        </p:tgtEl>
                                        <p:attrNameLst>
                                          <p:attrName>style.visibility</p:attrName>
                                        </p:attrNameLst>
                                      </p:cBhvr>
                                      <p:to>
                                        <p:strVal val="visible"/>
                                      </p:to>
                                    </p:set>
                                    <p:animEffect transition="in" filter="wipe(left)">
                                      <p:cBhvr>
                                        <p:cTn id="24" dur="500"/>
                                        <p:tgtEl>
                                          <p:spTgt spid="626740"/>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626741"/>
                                        </p:tgtEl>
                                        <p:attrNameLst>
                                          <p:attrName>style.visibility</p:attrName>
                                        </p:attrNameLst>
                                      </p:cBhvr>
                                      <p:to>
                                        <p:strVal val="visible"/>
                                      </p:to>
                                    </p:set>
                                    <p:animEffect transition="in" filter="wipe(up)">
                                      <p:cBhvr>
                                        <p:cTn id="28" dur="500"/>
                                        <p:tgtEl>
                                          <p:spTgt spid="626741"/>
                                        </p:tgtEl>
                                      </p:cBhvr>
                                    </p:animEffect>
                                  </p:childTnLst>
                                </p:cTn>
                              </p:par>
                            </p:childTnLst>
                          </p:cTn>
                        </p:par>
                        <p:par>
                          <p:cTn id="29" fill="hold">
                            <p:stCondLst>
                              <p:cond delay="1000"/>
                            </p:stCondLst>
                            <p:childTnLst>
                              <p:par>
                                <p:cTn id="30" presetID="22" presetClass="entr" presetSubtype="2" fill="hold" grpId="0" nodeType="afterEffect">
                                  <p:stCondLst>
                                    <p:cond delay="0"/>
                                  </p:stCondLst>
                                  <p:childTnLst>
                                    <p:set>
                                      <p:cBhvr>
                                        <p:cTn id="31" dur="1" fill="hold">
                                          <p:stCondLst>
                                            <p:cond delay="0"/>
                                          </p:stCondLst>
                                        </p:cTn>
                                        <p:tgtEl>
                                          <p:spTgt spid="626742"/>
                                        </p:tgtEl>
                                        <p:attrNameLst>
                                          <p:attrName>style.visibility</p:attrName>
                                        </p:attrNameLst>
                                      </p:cBhvr>
                                      <p:to>
                                        <p:strVal val="visible"/>
                                      </p:to>
                                    </p:set>
                                    <p:animEffect transition="in" filter="wipe(right)">
                                      <p:cBhvr>
                                        <p:cTn id="32" dur="500"/>
                                        <p:tgtEl>
                                          <p:spTgt spid="626742"/>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626743"/>
                                        </p:tgtEl>
                                        <p:attrNameLst>
                                          <p:attrName>style.visibility</p:attrName>
                                        </p:attrNameLst>
                                      </p:cBhvr>
                                      <p:to>
                                        <p:strVal val="visible"/>
                                      </p:to>
                                    </p:set>
                                    <p:animEffect transition="in" filter="wipe(left)">
                                      <p:cBhvr>
                                        <p:cTn id="36" dur="500"/>
                                        <p:tgtEl>
                                          <p:spTgt spid="626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36" grpId="0" animBg="1"/>
      <p:bldP spid="626737" grpId="0" animBg="1"/>
      <p:bldP spid="626738" grpId="0" animBg="1"/>
      <p:bldP spid="626739" grpId="0" autoUpdateAnimBg="0"/>
      <p:bldP spid="626740" grpId="0" animBg="1"/>
      <p:bldP spid="626741" grpId="0" animBg="1"/>
      <p:bldP spid="626742" grpId="0" animBg="1"/>
      <p:bldP spid="62674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ctr" eaLnBrk="1" hangingPunct="1">
              <a:defRPr/>
            </a:pPr>
            <a:r>
              <a:rPr lang="en-US" altLang="zh-CN" dirty="0">
                <a:ea typeface="宋体" pitchFamily="2" charset="-122"/>
              </a:rPr>
              <a:t>6</a:t>
            </a:r>
            <a:r>
              <a:rPr lang="zh-CN" altLang="en-US" dirty="0">
                <a:ea typeface="宋体" pitchFamily="2" charset="-122"/>
              </a:rPr>
              <a:t> 标量数据类型</a:t>
            </a:r>
            <a:endParaRPr lang="en-US" altLang="zh-CN" dirty="0">
              <a:ea typeface="宋体" pitchFamily="2" charset="-122"/>
            </a:endParaRPr>
          </a:p>
        </p:txBody>
      </p:sp>
      <p:sp>
        <p:nvSpPr>
          <p:cNvPr id="43011" name="Rectangle 3"/>
          <p:cNvSpPr>
            <a:spLocks noChangeArrowheads="1"/>
          </p:cNvSpPr>
          <p:nvPr/>
        </p:nvSpPr>
        <p:spPr bwMode="auto">
          <a:xfrm>
            <a:off x="733425" y="1552575"/>
            <a:ext cx="7385050" cy="1054100"/>
          </a:xfrm>
          <a:prstGeom prst="rect">
            <a:avLst/>
          </a:prstGeom>
          <a:noFill/>
          <a:ln w="9525">
            <a:noFill/>
            <a:miter lim="800000"/>
            <a:headEnd/>
            <a:tailEnd/>
          </a:ln>
        </p:spPr>
        <p:txBody>
          <a:bodyPr lIns="92075" tIns="46038" rIns="92075" bIns="46038">
            <a:spAutoFit/>
          </a:bodyPr>
          <a:lstStyle/>
          <a:p>
            <a:pPr marL="341313" lvl="1" indent="-227013" defTabSz="346075">
              <a:lnSpc>
                <a:spcPct val="95000"/>
              </a:lnSpc>
              <a:spcBef>
                <a:spcPct val="35000"/>
              </a:spcBef>
              <a:buClr>
                <a:srgbClr val="FFCC66"/>
              </a:buClr>
              <a:buSzPct val="100000"/>
              <a:buFontTx/>
              <a:buChar char="•"/>
              <a:tabLst>
                <a:tab pos="571500" algn="l"/>
              </a:tabLst>
            </a:pPr>
            <a:r>
              <a:rPr kumimoji="1" lang="zh-CN" altLang="en-US" sz="2800" b="1" dirty="0">
                <a:solidFill>
                  <a:schemeClr val="tx1"/>
                </a:solidFill>
                <a:latin typeface="Arial" pitchFamily="34" charset="0"/>
                <a:ea typeface="宋体" pitchFamily="2" charset="-122"/>
              </a:rPr>
              <a:t>只有单一值</a:t>
            </a:r>
            <a:endParaRPr kumimoji="1" lang="en-US" altLang="zh-CN" sz="2800" b="1" dirty="0">
              <a:solidFill>
                <a:schemeClr val="tx1"/>
              </a:solidFill>
              <a:latin typeface="Arial" pitchFamily="34" charset="0"/>
              <a:ea typeface="宋体" pitchFamily="2" charset="-122"/>
            </a:endParaRPr>
          </a:p>
          <a:p>
            <a:pPr marL="341313" lvl="1" indent="-227013" defTabSz="346075">
              <a:lnSpc>
                <a:spcPct val="95000"/>
              </a:lnSpc>
              <a:spcBef>
                <a:spcPct val="35000"/>
              </a:spcBef>
              <a:buClr>
                <a:srgbClr val="FFCC66"/>
              </a:buClr>
              <a:buSzPct val="100000"/>
              <a:buFontTx/>
              <a:buChar char="•"/>
              <a:tabLst>
                <a:tab pos="571500" algn="l"/>
              </a:tabLst>
            </a:pPr>
            <a:r>
              <a:rPr kumimoji="1" lang="zh-CN" altLang="en-US" sz="2800" b="1" dirty="0">
                <a:solidFill>
                  <a:schemeClr val="tx1"/>
                </a:solidFill>
                <a:latin typeface="Arial" pitchFamily="34" charset="0"/>
                <a:ea typeface="宋体" pitchFamily="2" charset="-122"/>
              </a:rPr>
              <a:t>没有内部组成成分</a:t>
            </a:r>
            <a:endParaRPr kumimoji="1" lang="en-US" altLang="zh-CN" sz="2800" b="1" dirty="0">
              <a:solidFill>
                <a:schemeClr val="tx1"/>
              </a:solidFill>
              <a:latin typeface="Arial" pitchFamily="34" charset="0"/>
              <a:ea typeface="宋体" pitchFamily="2" charset="-122"/>
            </a:endParaRPr>
          </a:p>
        </p:txBody>
      </p:sp>
      <p:sp>
        <p:nvSpPr>
          <p:cNvPr id="552964" name="Rectangle 4"/>
          <p:cNvSpPr>
            <a:spLocks noChangeArrowheads="1"/>
          </p:cNvSpPr>
          <p:nvPr/>
        </p:nvSpPr>
        <p:spPr bwMode="auto">
          <a:xfrm>
            <a:off x="1231900" y="2776538"/>
            <a:ext cx="2979738" cy="895350"/>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spAutoFit/>
          </a:bodyPr>
          <a:lstStyle/>
          <a:p>
            <a:pPr algn="ctr">
              <a:lnSpc>
                <a:spcPct val="120000"/>
              </a:lnSpc>
              <a:spcBef>
                <a:spcPct val="60000"/>
              </a:spcBef>
              <a:defRPr/>
            </a:pPr>
            <a:r>
              <a:rPr kumimoji="1" lang="zh-CN" altLang="en-US" sz="4400" b="1">
                <a:solidFill>
                  <a:srgbClr val="009900"/>
                </a:solidFill>
                <a:latin typeface="Arial" pitchFamily="34" charset="0"/>
                <a:ea typeface="宋体" pitchFamily="2" charset="-122"/>
              </a:rPr>
              <a:t>25-</a:t>
            </a:r>
            <a:r>
              <a:rPr kumimoji="1" lang="en-US" altLang="zh-CN" sz="4400" b="1">
                <a:solidFill>
                  <a:srgbClr val="009900"/>
                </a:solidFill>
                <a:latin typeface="Arial" pitchFamily="34" charset="0"/>
                <a:ea typeface="宋体" pitchFamily="2" charset="-122"/>
              </a:rPr>
              <a:t>OCT-99</a:t>
            </a:r>
          </a:p>
        </p:txBody>
      </p:sp>
      <p:sp>
        <p:nvSpPr>
          <p:cNvPr id="552965" name="Rectangle 5"/>
          <p:cNvSpPr>
            <a:spLocks noChangeArrowheads="1"/>
          </p:cNvSpPr>
          <p:nvPr/>
        </p:nvSpPr>
        <p:spPr bwMode="auto">
          <a:xfrm>
            <a:off x="5519738" y="5065713"/>
            <a:ext cx="2078037" cy="895350"/>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spAutoFit/>
          </a:bodyPr>
          <a:lstStyle/>
          <a:p>
            <a:pPr algn="ctr">
              <a:lnSpc>
                <a:spcPct val="120000"/>
              </a:lnSpc>
              <a:spcBef>
                <a:spcPct val="60000"/>
              </a:spcBef>
              <a:defRPr/>
            </a:pPr>
            <a:r>
              <a:rPr kumimoji="1" lang="en-US" altLang="zh-CN" sz="4400" b="1">
                <a:solidFill>
                  <a:srgbClr val="FF0033"/>
                </a:solidFill>
                <a:latin typeface="Arial" pitchFamily="34" charset="0"/>
                <a:ea typeface="宋体" pitchFamily="2" charset="-122"/>
              </a:rPr>
              <a:t>Atlanta</a:t>
            </a:r>
          </a:p>
        </p:txBody>
      </p:sp>
      <p:sp>
        <p:nvSpPr>
          <p:cNvPr id="552966" name="Freeform 6"/>
          <p:cNvSpPr>
            <a:spLocks/>
          </p:cNvSpPr>
          <p:nvPr/>
        </p:nvSpPr>
        <p:spPr bwMode="blackWhite">
          <a:xfrm>
            <a:off x="2578100" y="3314700"/>
            <a:ext cx="4243388" cy="2554288"/>
          </a:xfrm>
          <a:custGeom>
            <a:avLst/>
            <a:gdLst/>
            <a:ahLst/>
            <a:cxnLst>
              <a:cxn ang="0">
                <a:pos x="0" y="1608"/>
              </a:cxn>
              <a:cxn ang="0">
                <a:pos x="0" y="0"/>
              </a:cxn>
              <a:cxn ang="0">
                <a:pos x="2544" y="0"/>
              </a:cxn>
              <a:cxn ang="0">
                <a:pos x="2558" y="63"/>
              </a:cxn>
              <a:cxn ang="0">
                <a:pos x="2530" y="150"/>
              </a:cxn>
              <a:cxn ang="0">
                <a:pos x="2558" y="191"/>
              </a:cxn>
              <a:cxn ang="0">
                <a:pos x="2594" y="232"/>
              </a:cxn>
              <a:cxn ang="0">
                <a:pos x="2544" y="290"/>
              </a:cxn>
              <a:cxn ang="0">
                <a:pos x="2565" y="330"/>
              </a:cxn>
              <a:cxn ang="0">
                <a:pos x="2594" y="406"/>
              </a:cxn>
              <a:cxn ang="0">
                <a:pos x="2516" y="446"/>
              </a:cxn>
              <a:cxn ang="0">
                <a:pos x="2530" y="487"/>
              </a:cxn>
              <a:cxn ang="0">
                <a:pos x="2565" y="534"/>
              </a:cxn>
              <a:cxn ang="0">
                <a:pos x="2622" y="597"/>
              </a:cxn>
              <a:cxn ang="0">
                <a:pos x="2594" y="638"/>
              </a:cxn>
              <a:cxn ang="0">
                <a:pos x="2579" y="690"/>
              </a:cxn>
              <a:cxn ang="0">
                <a:pos x="2579" y="789"/>
              </a:cxn>
              <a:cxn ang="0">
                <a:pos x="2636" y="853"/>
              </a:cxn>
              <a:cxn ang="0">
                <a:pos x="2672" y="946"/>
              </a:cxn>
              <a:cxn ang="0">
                <a:pos x="2636" y="1021"/>
              </a:cxn>
              <a:cxn ang="0">
                <a:pos x="2586" y="1126"/>
              </a:cxn>
              <a:cxn ang="0">
                <a:pos x="2431" y="1219"/>
              </a:cxn>
              <a:cxn ang="0">
                <a:pos x="2268" y="1224"/>
              </a:cxn>
              <a:cxn ang="0">
                <a:pos x="2204" y="1288"/>
              </a:cxn>
              <a:cxn ang="0">
                <a:pos x="2041" y="1346"/>
              </a:cxn>
              <a:cxn ang="0">
                <a:pos x="1892" y="1369"/>
              </a:cxn>
              <a:cxn ang="0">
                <a:pos x="1828" y="1335"/>
              </a:cxn>
              <a:cxn ang="0">
                <a:pos x="1778" y="1381"/>
              </a:cxn>
              <a:cxn ang="0">
                <a:pos x="1693" y="1428"/>
              </a:cxn>
              <a:cxn ang="0">
                <a:pos x="1601" y="1404"/>
              </a:cxn>
              <a:cxn ang="0">
                <a:pos x="1502" y="1468"/>
              </a:cxn>
              <a:cxn ang="0">
                <a:pos x="1254" y="1451"/>
              </a:cxn>
              <a:cxn ang="0">
                <a:pos x="1219" y="1520"/>
              </a:cxn>
              <a:cxn ang="0">
                <a:pos x="1155" y="1515"/>
              </a:cxn>
              <a:cxn ang="0">
                <a:pos x="1077" y="1538"/>
              </a:cxn>
              <a:cxn ang="0">
                <a:pos x="871" y="1584"/>
              </a:cxn>
              <a:cxn ang="0">
                <a:pos x="786" y="1532"/>
              </a:cxn>
              <a:cxn ang="0">
                <a:pos x="701" y="1538"/>
              </a:cxn>
              <a:cxn ang="0">
                <a:pos x="574" y="1561"/>
              </a:cxn>
              <a:cxn ang="0">
                <a:pos x="510" y="1520"/>
              </a:cxn>
              <a:cxn ang="0">
                <a:pos x="340" y="1555"/>
              </a:cxn>
              <a:cxn ang="0">
                <a:pos x="191" y="1532"/>
              </a:cxn>
              <a:cxn ang="0">
                <a:pos x="163" y="1590"/>
              </a:cxn>
              <a:cxn ang="0">
                <a:pos x="106" y="1549"/>
              </a:cxn>
              <a:cxn ang="0">
                <a:pos x="85" y="1590"/>
              </a:cxn>
              <a:cxn ang="0">
                <a:pos x="0" y="1608"/>
              </a:cxn>
            </a:cxnLst>
            <a:rect l="0" t="0" r="r" b="b"/>
            <a:pathLst>
              <a:path w="2673" h="1609">
                <a:moveTo>
                  <a:pt x="0" y="1608"/>
                </a:moveTo>
                <a:lnTo>
                  <a:pt x="0" y="0"/>
                </a:lnTo>
                <a:lnTo>
                  <a:pt x="2544" y="0"/>
                </a:lnTo>
                <a:lnTo>
                  <a:pt x="2558" y="63"/>
                </a:lnTo>
                <a:lnTo>
                  <a:pt x="2530" y="150"/>
                </a:lnTo>
                <a:lnTo>
                  <a:pt x="2558" y="191"/>
                </a:lnTo>
                <a:lnTo>
                  <a:pt x="2594" y="232"/>
                </a:lnTo>
                <a:lnTo>
                  <a:pt x="2544" y="290"/>
                </a:lnTo>
                <a:lnTo>
                  <a:pt x="2565" y="330"/>
                </a:lnTo>
                <a:lnTo>
                  <a:pt x="2594" y="406"/>
                </a:lnTo>
                <a:lnTo>
                  <a:pt x="2516" y="446"/>
                </a:lnTo>
                <a:lnTo>
                  <a:pt x="2530" y="487"/>
                </a:lnTo>
                <a:lnTo>
                  <a:pt x="2565" y="534"/>
                </a:lnTo>
                <a:lnTo>
                  <a:pt x="2622" y="597"/>
                </a:lnTo>
                <a:lnTo>
                  <a:pt x="2594" y="638"/>
                </a:lnTo>
                <a:lnTo>
                  <a:pt x="2579" y="690"/>
                </a:lnTo>
                <a:lnTo>
                  <a:pt x="2579" y="789"/>
                </a:lnTo>
                <a:lnTo>
                  <a:pt x="2636" y="853"/>
                </a:lnTo>
                <a:lnTo>
                  <a:pt x="2672" y="946"/>
                </a:lnTo>
                <a:lnTo>
                  <a:pt x="2636" y="1021"/>
                </a:lnTo>
                <a:lnTo>
                  <a:pt x="2586" y="1126"/>
                </a:lnTo>
                <a:lnTo>
                  <a:pt x="2431" y="1219"/>
                </a:lnTo>
                <a:lnTo>
                  <a:pt x="2268" y="1224"/>
                </a:lnTo>
                <a:lnTo>
                  <a:pt x="2204" y="1288"/>
                </a:lnTo>
                <a:lnTo>
                  <a:pt x="2041" y="1346"/>
                </a:lnTo>
                <a:lnTo>
                  <a:pt x="1892" y="1369"/>
                </a:lnTo>
                <a:lnTo>
                  <a:pt x="1828" y="1335"/>
                </a:lnTo>
                <a:lnTo>
                  <a:pt x="1778" y="1381"/>
                </a:lnTo>
                <a:lnTo>
                  <a:pt x="1693" y="1428"/>
                </a:lnTo>
                <a:lnTo>
                  <a:pt x="1601" y="1404"/>
                </a:lnTo>
                <a:lnTo>
                  <a:pt x="1502" y="1468"/>
                </a:lnTo>
                <a:lnTo>
                  <a:pt x="1254" y="1451"/>
                </a:lnTo>
                <a:lnTo>
                  <a:pt x="1219" y="1520"/>
                </a:lnTo>
                <a:lnTo>
                  <a:pt x="1155" y="1515"/>
                </a:lnTo>
                <a:lnTo>
                  <a:pt x="1077" y="1538"/>
                </a:lnTo>
                <a:lnTo>
                  <a:pt x="871" y="1584"/>
                </a:lnTo>
                <a:lnTo>
                  <a:pt x="786" y="1532"/>
                </a:lnTo>
                <a:lnTo>
                  <a:pt x="701" y="1538"/>
                </a:lnTo>
                <a:lnTo>
                  <a:pt x="574" y="1561"/>
                </a:lnTo>
                <a:lnTo>
                  <a:pt x="510" y="1520"/>
                </a:lnTo>
                <a:lnTo>
                  <a:pt x="340" y="1555"/>
                </a:lnTo>
                <a:lnTo>
                  <a:pt x="191" y="1532"/>
                </a:lnTo>
                <a:lnTo>
                  <a:pt x="163" y="1590"/>
                </a:lnTo>
                <a:lnTo>
                  <a:pt x="106" y="1549"/>
                </a:lnTo>
                <a:lnTo>
                  <a:pt x="85" y="1590"/>
                </a:lnTo>
                <a:lnTo>
                  <a:pt x="0" y="1608"/>
                </a:lnTo>
              </a:path>
            </a:pathLst>
          </a:custGeom>
          <a:gradFill rotWithShape="0">
            <a:gsLst>
              <a:gs pos="0">
                <a:srgbClr val="FF9966">
                  <a:gamma/>
                  <a:shade val="89804"/>
                  <a:invGamma/>
                </a:srgbClr>
              </a:gs>
              <a:gs pos="50000">
                <a:srgbClr val="FF9966"/>
              </a:gs>
              <a:gs pos="100000">
                <a:srgbClr val="FF9966">
                  <a:gamma/>
                  <a:shade val="89804"/>
                  <a:invGamma/>
                </a:srgbClr>
              </a:gs>
            </a:gsLst>
            <a:lin ang="18900000" scaled="1"/>
          </a:gradFill>
          <a:ln w="9525" cap="rnd">
            <a:noFill/>
            <a:round/>
            <a:headEnd/>
            <a:tailEnd/>
          </a:ln>
          <a:effectLst>
            <a:outerShdw dist="89803" dir="2700000" algn="ctr" rotWithShape="0">
              <a:srgbClr val="000000"/>
            </a:outerShdw>
          </a:effectLst>
        </p:spPr>
        <p:txBody>
          <a:bodyPr/>
          <a:lstStyle/>
          <a:p>
            <a:pPr>
              <a:defRPr/>
            </a:pPr>
            <a:endParaRPr lang="zh-CN" altLang="en-US"/>
          </a:p>
        </p:txBody>
      </p:sp>
      <p:sp>
        <p:nvSpPr>
          <p:cNvPr id="43015" name="Rectangle 7"/>
          <p:cNvSpPr>
            <a:spLocks noChangeArrowheads="1"/>
          </p:cNvSpPr>
          <p:nvPr/>
        </p:nvSpPr>
        <p:spPr bwMode="blackWhite">
          <a:xfrm>
            <a:off x="4263392" y="1406208"/>
            <a:ext cx="4146550" cy="1754969"/>
          </a:xfrm>
          <a:prstGeom prst="rect">
            <a:avLst/>
          </a:prstGeom>
          <a:noFill/>
          <a:ln w="9525">
            <a:noFill/>
            <a:miter lim="800000"/>
            <a:headEnd/>
            <a:tailEnd/>
          </a:ln>
        </p:spPr>
        <p:txBody>
          <a:bodyPr wrap="square" lIns="92075" tIns="46038" rIns="92075" bIns="46038">
            <a:spAutoFit/>
          </a:bodyPr>
          <a:lstStyle/>
          <a:p>
            <a:pPr>
              <a:spcBef>
                <a:spcPct val="50000"/>
              </a:spcBef>
            </a:pPr>
            <a:r>
              <a:rPr kumimoji="1" lang="zh-CN" altLang="en-US" sz="1200" b="1" dirty="0">
                <a:solidFill>
                  <a:srgbClr val="000000"/>
                </a:solidFill>
                <a:ea typeface="宋体" pitchFamily="2" charset="-122"/>
              </a:rPr>
              <a:t>“</a:t>
            </a:r>
            <a:r>
              <a:rPr kumimoji="1" lang="en-US" altLang="zh-CN" sz="1200" b="1" dirty="0">
                <a:solidFill>
                  <a:srgbClr val="000000"/>
                </a:solidFill>
                <a:latin typeface="宋体" pitchFamily="2" charset="-122"/>
                <a:ea typeface="宋体" pitchFamily="2" charset="-122"/>
              </a:rPr>
              <a:t>Oracle Text（</a:t>
            </a:r>
            <a:r>
              <a:rPr kumimoji="1" lang="zh-CN" altLang="en-US" sz="1200" b="1" dirty="0">
                <a:solidFill>
                  <a:srgbClr val="000000"/>
                </a:solidFill>
                <a:latin typeface="宋体" pitchFamily="2" charset="-122"/>
                <a:ea typeface="宋体" pitchFamily="2" charset="-122"/>
              </a:rPr>
              <a:t>在</a:t>
            </a:r>
            <a:r>
              <a:rPr kumimoji="1" lang="en-US" altLang="zh-CN" sz="1200" b="1" dirty="0">
                <a:solidFill>
                  <a:srgbClr val="000000"/>
                </a:solidFill>
                <a:latin typeface="宋体" pitchFamily="2" charset="-122"/>
                <a:ea typeface="宋体" pitchFamily="2" charset="-122"/>
              </a:rPr>
              <a:t>Oracle8i</a:t>
            </a:r>
            <a:r>
              <a:rPr kumimoji="1" lang="zh-CN" altLang="en-US" sz="1200" b="1" dirty="0">
                <a:solidFill>
                  <a:srgbClr val="000000"/>
                </a:solidFill>
                <a:latin typeface="宋体" pitchFamily="2" charset="-122"/>
                <a:ea typeface="宋体" pitchFamily="2" charset="-122"/>
              </a:rPr>
              <a:t>中称为</a:t>
            </a:r>
            <a:r>
              <a:rPr kumimoji="1" lang="en-US" altLang="zh-CN" sz="1200" b="1" dirty="0" err="1">
                <a:solidFill>
                  <a:srgbClr val="000000"/>
                </a:solidFill>
                <a:latin typeface="宋体" pitchFamily="2" charset="-122"/>
                <a:ea typeface="宋体" pitchFamily="2" charset="-122"/>
              </a:rPr>
              <a:t>interMedia</a:t>
            </a:r>
            <a:r>
              <a:rPr kumimoji="1" lang="zh-CN" altLang="en-US" sz="1200" b="1" dirty="0">
                <a:solidFill>
                  <a:srgbClr val="000000"/>
                </a:solidFill>
                <a:latin typeface="宋体" pitchFamily="2" charset="-122"/>
                <a:ea typeface="宋体" pitchFamily="2" charset="-122"/>
              </a:rPr>
              <a:t>文本）是</a:t>
            </a:r>
            <a:r>
              <a:rPr kumimoji="1" lang="en-US" altLang="zh-CN" sz="1200" b="1" dirty="0">
                <a:solidFill>
                  <a:srgbClr val="000000"/>
                </a:solidFill>
                <a:latin typeface="宋体" pitchFamily="2" charset="-122"/>
                <a:ea typeface="宋体" pitchFamily="2" charset="-122"/>
              </a:rPr>
              <a:t>Oracle</a:t>
            </a:r>
            <a:r>
              <a:rPr kumimoji="1" lang="zh-CN" altLang="en-US" sz="1200" b="1" dirty="0">
                <a:solidFill>
                  <a:srgbClr val="000000"/>
                </a:solidFill>
                <a:latin typeface="宋体" pitchFamily="2" charset="-122"/>
                <a:ea typeface="宋体" pitchFamily="2" charset="-122"/>
              </a:rPr>
              <a:t>提供的一个服务集，它的功能十分强大，它可以为文档提供索引方法、进行检索，还可以对文档进行格式转换、存储和管理等。它不仅支持</a:t>
            </a:r>
            <a:r>
              <a:rPr kumimoji="1" lang="en-US" altLang="zh-CN" sz="1200" b="1" dirty="0">
                <a:solidFill>
                  <a:srgbClr val="000000"/>
                </a:solidFill>
                <a:latin typeface="宋体" pitchFamily="2" charset="-122"/>
                <a:ea typeface="宋体" pitchFamily="2" charset="-122"/>
              </a:rPr>
              <a:t>TXT、HTML</a:t>
            </a:r>
            <a:r>
              <a:rPr kumimoji="1" lang="zh-CN" altLang="en-US" sz="1200" b="1" dirty="0">
                <a:solidFill>
                  <a:srgbClr val="000000"/>
                </a:solidFill>
                <a:latin typeface="宋体" pitchFamily="2" charset="-122"/>
                <a:ea typeface="宋体" pitchFamily="2" charset="-122"/>
              </a:rPr>
              <a:t>等纯文本格式，还支持很多种二进制格式的文档，如</a:t>
            </a:r>
            <a:r>
              <a:rPr kumimoji="1" lang="en-US" altLang="zh-CN" sz="1200" b="1" dirty="0">
                <a:solidFill>
                  <a:srgbClr val="000000"/>
                </a:solidFill>
                <a:latin typeface="宋体" pitchFamily="2" charset="-122"/>
                <a:ea typeface="宋体" pitchFamily="2" charset="-122"/>
              </a:rPr>
              <a:t>DOC、PPT、PDF，</a:t>
            </a:r>
            <a:r>
              <a:rPr kumimoji="1" lang="zh-CN" altLang="en-US" sz="1200" b="1" dirty="0">
                <a:solidFill>
                  <a:srgbClr val="000000"/>
                </a:solidFill>
                <a:latin typeface="宋体" pitchFamily="2" charset="-122"/>
                <a:ea typeface="宋体" pitchFamily="2" charset="-122"/>
              </a:rPr>
              <a:t>等等。并且</a:t>
            </a:r>
            <a:r>
              <a:rPr kumimoji="1" lang="en-US" altLang="zh-CN" sz="1200" b="1" dirty="0">
                <a:solidFill>
                  <a:srgbClr val="000000"/>
                </a:solidFill>
                <a:latin typeface="宋体" pitchFamily="2" charset="-122"/>
                <a:ea typeface="宋体" pitchFamily="2" charset="-122"/>
              </a:rPr>
              <a:t>Oracle Text</a:t>
            </a:r>
            <a:r>
              <a:rPr kumimoji="1" lang="zh-CN" altLang="en-US" sz="1200" b="1" dirty="0">
                <a:solidFill>
                  <a:srgbClr val="000000"/>
                </a:solidFill>
                <a:latin typeface="宋体" pitchFamily="2" charset="-122"/>
                <a:ea typeface="宋体" pitchFamily="2" charset="-122"/>
              </a:rPr>
              <a:t>还可用来对不同语种的文档进行检索。因为</a:t>
            </a:r>
            <a:r>
              <a:rPr kumimoji="1" lang="en-US" altLang="zh-CN" sz="1200" b="1" dirty="0">
                <a:solidFill>
                  <a:srgbClr val="000000"/>
                </a:solidFill>
                <a:latin typeface="宋体" pitchFamily="2" charset="-122"/>
                <a:ea typeface="宋体" pitchFamily="2" charset="-122"/>
              </a:rPr>
              <a:t>Oracle Text</a:t>
            </a:r>
            <a:r>
              <a:rPr kumimoji="1" lang="zh-CN" altLang="en-US" sz="1200" b="1" dirty="0">
                <a:solidFill>
                  <a:srgbClr val="000000"/>
                </a:solidFill>
                <a:latin typeface="宋体" pitchFamily="2" charset="-122"/>
                <a:ea typeface="宋体" pitchFamily="2" charset="-122"/>
              </a:rPr>
              <a:t>是完全集成在数据库核心内的，所以使用它对数据库中的文档进行检索的效率是很高的。因而</a:t>
            </a:r>
            <a:r>
              <a:rPr kumimoji="1" lang="en-US" altLang="zh-CN" sz="1200" b="1" dirty="0">
                <a:solidFill>
                  <a:srgbClr val="000000"/>
                </a:solidFill>
                <a:latin typeface="宋体" pitchFamily="2" charset="-122"/>
                <a:ea typeface="宋体" pitchFamily="2" charset="-122"/>
              </a:rPr>
              <a:t>Oracle</a:t>
            </a:r>
            <a:r>
              <a:rPr kumimoji="1" lang="zh-CN" altLang="en-US" sz="1200" b="1" dirty="0">
                <a:solidFill>
                  <a:srgbClr val="000000"/>
                </a:solidFill>
                <a:latin typeface="宋体" pitchFamily="2" charset="-122"/>
                <a:ea typeface="宋体" pitchFamily="2" charset="-122"/>
              </a:rPr>
              <a:t>公司将其描述成第四代文本引擎。</a:t>
            </a:r>
            <a:r>
              <a:rPr kumimoji="1" lang="en-US" altLang="zh-CN" sz="1200" b="1" dirty="0">
                <a:solidFill>
                  <a:srgbClr val="000000"/>
                </a:solidFill>
                <a:ea typeface="宋体" pitchFamily="2" charset="-122"/>
              </a:rPr>
              <a:t>”</a:t>
            </a:r>
            <a:endParaRPr kumimoji="1" lang="en-US" altLang="zh-CN" sz="1200" b="1" dirty="0">
              <a:solidFill>
                <a:srgbClr val="000000"/>
              </a:solidFill>
              <a:latin typeface="宋体" pitchFamily="2" charset="-122"/>
              <a:ea typeface="宋体" pitchFamily="2" charset="-122"/>
            </a:endParaRPr>
          </a:p>
        </p:txBody>
      </p:sp>
      <p:sp>
        <p:nvSpPr>
          <p:cNvPr id="552968" name="Rectangle 8"/>
          <p:cNvSpPr>
            <a:spLocks noChangeArrowheads="1"/>
          </p:cNvSpPr>
          <p:nvPr/>
        </p:nvSpPr>
        <p:spPr bwMode="auto">
          <a:xfrm>
            <a:off x="6057900" y="3182938"/>
            <a:ext cx="2012950" cy="1189037"/>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spAutoFit/>
          </a:bodyPr>
          <a:lstStyle/>
          <a:p>
            <a:pPr algn="ctr">
              <a:lnSpc>
                <a:spcPct val="120000"/>
              </a:lnSpc>
              <a:spcBef>
                <a:spcPct val="60000"/>
              </a:spcBef>
              <a:defRPr/>
            </a:pPr>
            <a:r>
              <a:rPr kumimoji="1" lang="en-US" altLang="zh-CN" sz="6000" b="1">
                <a:solidFill>
                  <a:srgbClr val="FFFF00"/>
                </a:solidFill>
                <a:latin typeface="Courier New" pitchFamily="49" charset="0"/>
                <a:ea typeface="宋体" pitchFamily="2" charset="-122"/>
              </a:rPr>
              <a:t>TRUE</a:t>
            </a:r>
          </a:p>
        </p:txBody>
      </p:sp>
      <p:sp>
        <p:nvSpPr>
          <p:cNvPr id="552969" name="Rectangle 9"/>
          <p:cNvSpPr>
            <a:spLocks noChangeArrowheads="1"/>
          </p:cNvSpPr>
          <p:nvPr/>
        </p:nvSpPr>
        <p:spPr bwMode="auto">
          <a:xfrm>
            <a:off x="476250" y="4351338"/>
            <a:ext cx="3786188" cy="1189037"/>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spAutoFit/>
          </a:bodyPr>
          <a:lstStyle/>
          <a:p>
            <a:pPr algn="ctr">
              <a:lnSpc>
                <a:spcPct val="120000"/>
              </a:lnSpc>
              <a:spcBef>
                <a:spcPct val="60000"/>
              </a:spcBef>
              <a:defRPr/>
            </a:pPr>
            <a:r>
              <a:rPr kumimoji="1" lang="zh-CN" altLang="en-US" sz="6000" b="1">
                <a:solidFill>
                  <a:srgbClr val="3366FF"/>
                </a:solidFill>
                <a:latin typeface="Arial" pitchFamily="34" charset="0"/>
                <a:ea typeface="宋体" pitchFamily="2" charset="-122"/>
              </a:rPr>
              <a:t>256120.08</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lt">
                                    <p:tmPct val="100000"/>
                                  </p:iterate>
                                  <p:childTnLst>
                                    <p:set>
                                      <p:cBhvr>
                                        <p:cTn id="6" dur="1" fill="hold">
                                          <p:stCondLst>
                                            <p:cond delay="0"/>
                                          </p:stCondLst>
                                        </p:cTn>
                                        <p:tgtEl>
                                          <p:spTgt spid="552964">
                                            <p:txEl>
                                              <p:pRg st="0" end="0"/>
                                            </p:txEl>
                                          </p:spTgt>
                                        </p:tgtEl>
                                        <p:attrNameLst>
                                          <p:attrName>style.visibility</p:attrName>
                                        </p:attrNameLst>
                                      </p:cBhvr>
                                      <p:to>
                                        <p:strVal val="visible"/>
                                      </p:to>
                                    </p:set>
                                    <p:animEffect transition="in" filter="wipe(up)">
                                      <p:cBhvr>
                                        <p:cTn id="7" dur="75"/>
                                        <p:tgtEl>
                                          <p:spTgt spid="55296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riter"/>
                                        </p:tgtEl>
                                      </p:cMediaNode>
                                    </p:audio>
                                  </p:subTnLst>
                                </p:cTn>
                              </p:par>
                            </p:childTnLst>
                          </p:cTn>
                        </p:par>
                        <p:par>
                          <p:cTn id="8" fill="hold">
                            <p:stCondLst>
                              <p:cond delay="675"/>
                            </p:stCondLst>
                            <p:childTnLst>
                              <p:par>
                                <p:cTn id="9" presetID="4" presetClass="entr" presetSubtype="32" fill="hold" grpId="0" nodeType="afterEffect">
                                  <p:stCondLst>
                                    <p:cond delay="0"/>
                                  </p:stCondLst>
                                  <p:childTnLst>
                                    <p:set>
                                      <p:cBhvr>
                                        <p:cTn id="10" dur="1" fill="hold">
                                          <p:stCondLst>
                                            <p:cond delay="0"/>
                                          </p:stCondLst>
                                        </p:cTn>
                                        <p:tgtEl>
                                          <p:spTgt spid="552965"/>
                                        </p:tgtEl>
                                        <p:attrNameLst>
                                          <p:attrName>style.visibility</p:attrName>
                                        </p:attrNameLst>
                                      </p:cBhvr>
                                      <p:to>
                                        <p:strVal val="visible"/>
                                      </p:to>
                                    </p:set>
                                    <p:animEffect transition="in" filter="box(out)">
                                      <p:cBhvr>
                                        <p:cTn id="11" dur="500"/>
                                        <p:tgtEl>
                                          <p:spTgt spid="552965"/>
                                        </p:tgtEl>
                                      </p:cBhvr>
                                    </p:animEffect>
                                  </p:childTnLst>
                                </p:cTn>
                              </p:par>
                            </p:childTnLst>
                          </p:cTn>
                        </p:par>
                        <p:par>
                          <p:cTn id="12" fill="hold">
                            <p:stCondLst>
                              <p:cond delay="1175"/>
                            </p:stCondLst>
                            <p:childTnLst>
                              <p:par>
                                <p:cTn id="13" presetID="2" presetClass="entr" presetSubtype="9" fill="hold" grpId="0" nodeType="afterEffect">
                                  <p:stCondLst>
                                    <p:cond delay="0"/>
                                  </p:stCondLst>
                                  <p:childTnLst>
                                    <p:set>
                                      <p:cBhvr>
                                        <p:cTn id="14" dur="1" fill="hold">
                                          <p:stCondLst>
                                            <p:cond delay="0"/>
                                          </p:stCondLst>
                                        </p:cTn>
                                        <p:tgtEl>
                                          <p:spTgt spid="552968"/>
                                        </p:tgtEl>
                                        <p:attrNameLst>
                                          <p:attrName>style.visibility</p:attrName>
                                        </p:attrNameLst>
                                      </p:cBhvr>
                                      <p:to>
                                        <p:strVal val="visible"/>
                                      </p:to>
                                    </p:set>
                                    <p:anim calcmode="lin" valueType="num">
                                      <p:cBhvr additive="base">
                                        <p:cTn id="15" dur="500" fill="hold"/>
                                        <p:tgtEl>
                                          <p:spTgt spid="552968"/>
                                        </p:tgtEl>
                                        <p:attrNameLst>
                                          <p:attrName>ppt_x</p:attrName>
                                        </p:attrNameLst>
                                      </p:cBhvr>
                                      <p:tavLst>
                                        <p:tav tm="0">
                                          <p:val>
                                            <p:strVal val="0-#ppt_w/2"/>
                                          </p:val>
                                        </p:tav>
                                        <p:tav tm="100000">
                                          <p:val>
                                            <p:strVal val="#ppt_x"/>
                                          </p:val>
                                        </p:tav>
                                      </p:tavLst>
                                    </p:anim>
                                    <p:anim calcmode="lin" valueType="num">
                                      <p:cBhvr additive="base">
                                        <p:cTn id="16" dur="500" fill="hold"/>
                                        <p:tgtEl>
                                          <p:spTgt spid="552968"/>
                                        </p:tgtEl>
                                        <p:attrNameLst>
                                          <p:attrName>ppt_y</p:attrName>
                                        </p:attrNameLst>
                                      </p:cBhvr>
                                      <p:tavLst>
                                        <p:tav tm="0">
                                          <p:val>
                                            <p:strVal val="0-#ppt_h/2"/>
                                          </p:val>
                                        </p:tav>
                                        <p:tav tm="100000">
                                          <p:val>
                                            <p:strVal val="#ppt_y"/>
                                          </p:val>
                                        </p:tav>
                                      </p:tavLst>
                                    </p:anim>
                                  </p:childTnLst>
                                </p:cTn>
                              </p:par>
                            </p:childTnLst>
                          </p:cTn>
                        </p:par>
                        <p:par>
                          <p:cTn id="17" fill="hold">
                            <p:stCondLst>
                              <p:cond delay="1675"/>
                            </p:stCondLst>
                            <p:childTnLst>
                              <p:par>
                                <p:cTn id="18" presetID="22" presetClass="entr" presetSubtype="1" fill="hold" grpId="0" nodeType="afterEffect">
                                  <p:stCondLst>
                                    <p:cond delay="0"/>
                                  </p:stCondLst>
                                  <p:iterate type="lt">
                                    <p:tmPct val="100000"/>
                                  </p:iterate>
                                  <p:childTnLst>
                                    <p:set>
                                      <p:cBhvr>
                                        <p:cTn id="19" dur="1" fill="hold">
                                          <p:stCondLst>
                                            <p:cond delay="0"/>
                                          </p:stCondLst>
                                        </p:cTn>
                                        <p:tgtEl>
                                          <p:spTgt spid="552969">
                                            <p:txEl>
                                              <p:pRg st="0" end="0"/>
                                            </p:txEl>
                                          </p:spTgt>
                                        </p:tgtEl>
                                        <p:attrNameLst>
                                          <p:attrName>style.visibility</p:attrName>
                                        </p:attrNameLst>
                                      </p:cBhvr>
                                      <p:to>
                                        <p:strVal val="visible"/>
                                      </p:to>
                                    </p:set>
                                    <p:animEffect transition="in" filter="wipe(up)">
                                      <p:cBhvr>
                                        <p:cTn id="20" dur="75"/>
                                        <p:tgtEl>
                                          <p:spTgt spid="552969">
                                            <p:txEl>
                                              <p:pRg st="0" end="0"/>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3" name="Typewriter"/>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build="p" autoUpdateAnimBg="0" advAuto="0"/>
      <p:bldP spid="552965" grpId="0" autoUpdateAnimBg="0"/>
      <p:bldP spid="552968" grpId="0" autoUpdateAnimBg="0"/>
      <p:bldP spid="552969"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863600" y="606426"/>
            <a:ext cx="7408863" cy="654816"/>
          </a:xfrm>
        </p:spPr>
        <p:txBody>
          <a:bodyPr>
            <a:normAutofit fontScale="90000"/>
          </a:bodyPr>
          <a:lstStyle/>
          <a:p>
            <a:pPr eaLnBrk="1" hangingPunct="1">
              <a:defRPr/>
            </a:pPr>
            <a:r>
              <a:rPr lang="en-US" altLang="zh-CN" sz="4000" dirty="0">
                <a:ea typeface="宋体" pitchFamily="2" charset="-122"/>
              </a:rPr>
              <a:t>1</a:t>
            </a:r>
            <a:r>
              <a:rPr lang="zh-CN" altLang="en-US" sz="4000" dirty="0">
                <a:ea typeface="宋体" pitchFamily="2" charset="-122"/>
              </a:rPr>
              <a:t> </a:t>
            </a:r>
            <a:r>
              <a:rPr lang="en-US" altLang="zh-CN" sz="4000" dirty="0">
                <a:ea typeface="宋体" pitchFamily="2" charset="-122"/>
              </a:rPr>
              <a:t>PL/SQL</a:t>
            </a:r>
            <a:r>
              <a:rPr lang="zh-CN" altLang="en-US" sz="4000" b="0" dirty="0">
                <a:latin typeface="宋体" pitchFamily="2" charset="-122"/>
                <a:ea typeface="宋体" pitchFamily="2" charset="-122"/>
              </a:rPr>
              <a:t>概述</a:t>
            </a:r>
            <a:r>
              <a:rPr lang="zh-CN" altLang="en-US" sz="4000" dirty="0">
                <a:ea typeface="宋体" pitchFamily="2" charset="-122"/>
              </a:rPr>
              <a:t> </a:t>
            </a:r>
            <a:endParaRPr lang="en-US" altLang="zh-CN" sz="4000" dirty="0">
              <a:ea typeface="宋体" pitchFamily="2" charset="-122"/>
            </a:endParaRPr>
          </a:p>
        </p:txBody>
      </p:sp>
      <p:sp>
        <p:nvSpPr>
          <p:cNvPr id="5" name="Rectangle 25"/>
          <p:cNvSpPr txBox="1">
            <a:spLocks noChangeArrowheads="1"/>
          </p:cNvSpPr>
          <p:nvPr/>
        </p:nvSpPr>
        <p:spPr bwMode="auto">
          <a:xfrm>
            <a:off x="914400" y="1382713"/>
            <a:ext cx="7385050" cy="2722562"/>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2000" b="1" kern="0" dirty="0">
                <a:solidFill>
                  <a:schemeClr val="tx1"/>
                </a:solidFill>
                <a:latin typeface="+mn-lt"/>
                <a:ea typeface="宋体" pitchFamily="2" charset="-122"/>
              </a:rPr>
              <a:t>PL/SQL(procedure language/SQL)</a:t>
            </a:r>
            <a:r>
              <a:rPr lang="zh-CN" altLang="en-US" sz="2000" b="1" kern="0" dirty="0">
                <a:solidFill>
                  <a:schemeClr val="tx1"/>
                </a:solidFill>
                <a:latin typeface="宋体" pitchFamily="2" charset="-122"/>
                <a:ea typeface="宋体" pitchFamily="2" charset="-122"/>
              </a:rPr>
              <a:t>语言是</a:t>
            </a:r>
            <a:r>
              <a:rPr lang="en-US" altLang="zh-CN" sz="2000" b="1" kern="0" dirty="0">
                <a:solidFill>
                  <a:schemeClr val="tx1"/>
                </a:solidFill>
                <a:latin typeface="+mn-lt"/>
                <a:ea typeface="宋体" pitchFamily="2" charset="-122"/>
              </a:rPr>
              <a:t>Oracle</a:t>
            </a:r>
            <a:r>
              <a:rPr lang="zh-CN" altLang="en-US" sz="2000" b="1" kern="0" dirty="0">
                <a:solidFill>
                  <a:schemeClr val="tx1"/>
                </a:solidFill>
                <a:latin typeface="宋体" pitchFamily="2" charset="-122"/>
                <a:ea typeface="宋体" pitchFamily="2" charset="-122"/>
              </a:rPr>
              <a:t>对</a:t>
            </a:r>
            <a:r>
              <a:rPr lang="en-US" altLang="zh-CN" sz="2000" b="1" kern="0" dirty="0">
                <a:solidFill>
                  <a:schemeClr val="tx1"/>
                </a:solidFill>
                <a:latin typeface="+mn-lt"/>
                <a:ea typeface="宋体" pitchFamily="2" charset="-122"/>
              </a:rPr>
              <a:t>SQL</a:t>
            </a:r>
            <a:r>
              <a:rPr lang="zh-CN" altLang="en-US" sz="2000" b="1" kern="0" dirty="0">
                <a:solidFill>
                  <a:schemeClr val="tx1"/>
                </a:solidFill>
                <a:latin typeface="宋体" pitchFamily="2" charset="-122"/>
                <a:ea typeface="宋体" pitchFamily="2" charset="-122"/>
              </a:rPr>
              <a:t>语言的过程化扩充，是一个完整的编程语言。</a:t>
            </a:r>
          </a:p>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mn-lt"/>
                <a:ea typeface="宋体" pitchFamily="2" charset="-122"/>
              </a:rPr>
              <a:t>实现了过程化语句（如分支、循环等）与</a:t>
            </a:r>
            <a:r>
              <a:rPr lang="en-US" altLang="zh-CN" sz="2000" b="1" kern="0" dirty="0">
                <a:solidFill>
                  <a:schemeClr val="tx1"/>
                </a:solidFill>
                <a:latin typeface="+mn-lt"/>
                <a:ea typeface="宋体" pitchFamily="2" charset="-122"/>
              </a:rPr>
              <a:t>SQL</a:t>
            </a:r>
            <a:r>
              <a:rPr lang="zh-CN" altLang="en-US" sz="2000" b="1" kern="0" dirty="0">
                <a:solidFill>
                  <a:schemeClr val="tx1"/>
                </a:solidFill>
                <a:latin typeface="+mn-lt"/>
                <a:ea typeface="宋体" pitchFamily="2" charset="-122"/>
              </a:rPr>
              <a:t>语句的无缝连接，将过程化语言的数据处理能力与</a:t>
            </a:r>
            <a:r>
              <a:rPr lang="en-US" altLang="zh-CN" sz="2000" b="1" kern="0" dirty="0">
                <a:solidFill>
                  <a:schemeClr val="tx1"/>
                </a:solidFill>
                <a:latin typeface="+mn-lt"/>
                <a:ea typeface="宋体" pitchFamily="2" charset="-122"/>
              </a:rPr>
              <a:t>SQL</a:t>
            </a:r>
            <a:r>
              <a:rPr lang="zh-CN" altLang="en-US" sz="2000" b="1" kern="0" dirty="0">
                <a:solidFill>
                  <a:schemeClr val="tx1"/>
                </a:solidFill>
                <a:latin typeface="+mn-lt"/>
                <a:ea typeface="宋体" pitchFamily="2" charset="-122"/>
              </a:rPr>
              <a:t>语言的访问数据库的能力有机地结合在一起。</a:t>
            </a:r>
          </a:p>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宋体" pitchFamily="2" charset="-122"/>
                <a:ea typeface="宋体" pitchFamily="2" charset="-122"/>
              </a:rPr>
              <a:t>语言在</a:t>
            </a:r>
            <a:r>
              <a:rPr lang="en-US" altLang="zh-CN" sz="2000" b="1" kern="0" dirty="0">
                <a:solidFill>
                  <a:schemeClr val="tx1"/>
                </a:solidFill>
                <a:latin typeface="+mn-lt"/>
                <a:ea typeface="宋体" pitchFamily="2" charset="-122"/>
              </a:rPr>
              <a:t>Oracle</a:t>
            </a:r>
            <a:r>
              <a:rPr lang="zh-CN" altLang="en-US" sz="2000" b="1" kern="0" dirty="0">
                <a:solidFill>
                  <a:schemeClr val="tx1"/>
                </a:solidFill>
                <a:latin typeface="+mn-lt"/>
                <a:ea typeface="宋体" pitchFamily="2" charset="-122"/>
              </a:rPr>
              <a:t>系统中是核心的编程语言，它应用于很多方面，如存储过程、触发器、包、函数和</a:t>
            </a:r>
            <a:r>
              <a:rPr lang="en-US" altLang="zh-CN" sz="2000" b="1" kern="0" dirty="0">
                <a:solidFill>
                  <a:schemeClr val="tx1"/>
                </a:solidFill>
                <a:latin typeface="+mn-lt"/>
                <a:ea typeface="宋体" pitchFamily="2" charset="-122"/>
              </a:rPr>
              <a:t>Web</a:t>
            </a:r>
            <a:r>
              <a:rPr lang="zh-CN" altLang="en-US" sz="2000" b="1" kern="0" dirty="0">
                <a:solidFill>
                  <a:schemeClr val="tx1"/>
                </a:solidFill>
                <a:latin typeface="+mn-lt"/>
                <a:ea typeface="宋体" pitchFamily="2" charset="-122"/>
              </a:rPr>
              <a:t>应用等。</a:t>
            </a:r>
          </a:p>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宋体" pitchFamily="2" charset="-122"/>
                <a:ea typeface="宋体" pitchFamily="2" charset="-122"/>
              </a:rPr>
              <a:t>语言编写的不是客户端程序，而是服务器端的程序</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eaLnBrk="1" hangingPunct="1">
              <a:defRPr/>
            </a:pPr>
            <a:r>
              <a:rPr lang="en-US" altLang="zh-CN" dirty="0">
                <a:ea typeface="宋体" pitchFamily="2" charset="-122"/>
              </a:rPr>
              <a:t>6.1</a:t>
            </a:r>
            <a:r>
              <a:rPr lang="zh-CN" altLang="en-US" dirty="0">
                <a:ea typeface="宋体" pitchFamily="2" charset="-122"/>
              </a:rPr>
              <a:t> 基本标量数据类型</a:t>
            </a:r>
            <a:endParaRPr lang="en-US" altLang="zh-CN" dirty="0">
              <a:ea typeface="宋体" pitchFamily="2" charset="-122"/>
            </a:endParaRPr>
          </a:p>
        </p:txBody>
      </p:sp>
      <p:sp>
        <p:nvSpPr>
          <p:cNvPr id="5" name="Rectangle 3"/>
          <p:cNvSpPr txBox="1">
            <a:spLocks noChangeArrowheads="1"/>
          </p:cNvSpPr>
          <p:nvPr/>
        </p:nvSpPr>
        <p:spPr bwMode="auto">
          <a:xfrm>
            <a:off x="1160463" y="1592263"/>
            <a:ext cx="7385050" cy="3186112"/>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VARCHAR2 (</a:t>
            </a:r>
            <a:r>
              <a:rPr lang="en-US" altLang="zh-CN" sz="2000" b="1" i="1" kern="0" dirty="0" err="1">
                <a:solidFill>
                  <a:schemeClr val="tx1"/>
                </a:solidFill>
                <a:latin typeface="+mn-lt"/>
                <a:ea typeface="宋体" pitchFamily="2" charset="-122"/>
              </a:rPr>
              <a:t>maximum_length</a:t>
            </a:r>
            <a:r>
              <a:rPr lang="en-US" altLang="zh-CN" sz="2000" b="1" kern="0" dirty="0">
                <a:solidFill>
                  <a:schemeClr val="tx1"/>
                </a:solidFill>
                <a:latin typeface="+mn-lt"/>
                <a:ea typeface="宋体" pitchFamily="2" charset="-122"/>
              </a:rPr>
              <a:t>)</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NUMBER [(p</a:t>
            </a:r>
            <a:r>
              <a:rPr lang="en-US" altLang="zh-CN" sz="2000" b="1" i="1" kern="0" dirty="0">
                <a:solidFill>
                  <a:schemeClr val="tx1"/>
                </a:solidFill>
                <a:latin typeface="+mn-lt"/>
                <a:ea typeface="宋体" pitchFamily="2" charset="-122"/>
              </a:rPr>
              <a:t>, s</a:t>
            </a:r>
            <a:r>
              <a:rPr lang="en-US" altLang="zh-CN" sz="2000" b="1" kern="0" dirty="0">
                <a:solidFill>
                  <a:schemeClr val="tx1"/>
                </a:solidFill>
                <a:latin typeface="+mn-lt"/>
                <a:ea typeface="宋体" pitchFamily="2" charset="-122"/>
              </a:rPr>
              <a:t>)]</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DATE</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CHAR [(</a:t>
            </a:r>
            <a:r>
              <a:rPr lang="en-US" altLang="zh-CN" sz="2000" b="1" i="1" kern="0" dirty="0" err="1">
                <a:solidFill>
                  <a:schemeClr val="tx1"/>
                </a:solidFill>
                <a:latin typeface="+mn-lt"/>
                <a:ea typeface="宋体" pitchFamily="2" charset="-122"/>
              </a:rPr>
              <a:t>maximum_length</a:t>
            </a:r>
            <a:r>
              <a:rPr lang="en-US" altLang="zh-CN" sz="2000" b="1" kern="0" dirty="0">
                <a:solidFill>
                  <a:schemeClr val="tx1"/>
                </a:solidFill>
                <a:latin typeface="+mn-lt"/>
                <a:ea typeface="宋体" pitchFamily="2" charset="-122"/>
              </a:rPr>
              <a:t>)]</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LONG</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LONG RAW</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BOOLEAN</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BINARY_INTEGER</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pPr algn="ctr" eaLnBrk="1" hangingPunct="1">
              <a:defRPr/>
            </a:pPr>
            <a:r>
              <a:rPr lang="en-US" altLang="zh-CN" dirty="0">
                <a:ea typeface="宋体" pitchFamily="2" charset="-122"/>
              </a:rPr>
              <a:t>6.2</a:t>
            </a:r>
            <a:r>
              <a:rPr lang="zh-CN" altLang="en-US" dirty="0">
                <a:ea typeface="宋体" pitchFamily="2" charset="-122"/>
              </a:rPr>
              <a:t> </a:t>
            </a:r>
            <a:r>
              <a:rPr lang="en-US" altLang="zh-CN" dirty="0">
                <a:ea typeface="宋体" pitchFamily="2" charset="-122"/>
              </a:rPr>
              <a:t>VARCHAR2</a:t>
            </a:r>
          </a:p>
        </p:txBody>
      </p:sp>
      <p:sp>
        <p:nvSpPr>
          <p:cNvPr id="45059" name="Rectangle 5"/>
          <p:cNvSpPr>
            <a:spLocks noChangeArrowheads="1"/>
          </p:cNvSpPr>
          <p:nvPr/>
        </p:nvSpPr>
        <p:spPr bwMode="auto">
          <a:xfrm>
            <a:off x="1182688" y="1852613"/>
            <a:ext cx="7772400" cy="4038600"/>
          </a:xfrm>
          <a:prstGeom prst="rect">
            <a:avLst/>
          </a:prstGeom>
          <a:noFill/>
          <a:ln w="9525">
            <a:noFill/>
            <a:miter lim="800000"/>
            <a:headEnd/>
            <a:tailEnd/>
          </a:ln>
        </p:spPr>
        <p:txBody>
          <a:bodyPr/>
          <a:lstStyle/>
          <a:p>
            <a:pPr marL="342900" indent="-342900">
              <a:lnSpc>
                <a:spcPct val="110000"/>
              </a:lnSpc>
              <a:spcBef>
                <a:spcPct val="35000"/>
              </a:spcBef>
              <a:buClr>
                <a:schemeClr val="hlink"/>
              </a:buClr>
              <a:buSzPct val="125000"/>
              <a:buFont typeface="Wingdings" pitchFamily="2" charset="2"/>
              <a:buChar char="§"/>
            </a:pPr>
            <a:r>
              <a:rPr lang="en-US" altLang="zh-CN" sz="2000" b="1">
                <a:solidFill>
                  <a:schemeClr val="tx1"/>
                </a:solidFill>
                <a:latin typeface="Arial" pitchFamily="34" charset="0"/>
                <a:ea typeface="宋体" pitchFamily="2" charset="-122"/>
              </a:rPr>
              <a:t>Varchar2</a:t>
            </a:r>
            <a:r>
              <a:rPr lang="zh-CN" altLang="en-US" sz="2000" b="1">
                <a:solidFill>
                  <a:schemeClr val="tx1"/>
                </a:solidFill>
                <a:latin typeface="宋体" pitchFamily="2" charset="-122"/>
                <a:ea typeface="宋体" pitchFamily="2" charset="-122"/>
              </a:rPr>
              <a:t>为可变长的字母数字数据类型。在</a:t>
            </a:r>
            <a:r>
              <a:rPr lang="en-US" altLang="zh-CN" sz="2000" b="1">
                <a:solidFill>
                  <a:schemeClr val="tx1"/>
                </a:solidFill>
                <a:latin typeface="Arial" pitchFamily="34" charset="0"/>
                <a:ea typeface="宋体" pitchFamily="2" charset="-122"/>
              </a:rPr>
              <a:t>PL/SQL</a:t>
            </a:r>
            <a:r>
              <a:rPr lang="zh-CN" altLang="en-US" sz="2000" b="1">
                <a:solidFill>
                  <a:schemeClr val="tx1"/>
                </a:solidFill>
                <a:latin typeface="宋体" pitchFamily="2" charset="-122"/>
                <a:ea typeface="宋体" pitchFamily="2" charset="-122"/>
              </a:rPr>
              <a:t>中，</a:t>
            </a:r>
            <a:r>
              <a:rPr lang="en-US" altLang="zh-CN" sz="2000" b="1">
                <a:solidFill>
                  <a:schemeClr val="tx1"/>
                </a:solidFill>
                <a:latin typeface="Arial" pitchFamily="34" charset="0"/>
                <a:ea typeface="宋体" pitchFamily="2" charset="-122"/>
              </a:rPr>
              <a:t>varchar2</a:t>
            </a:r>
            <a:r>
              <a:rPr lang="zh-CN" altLang="en-US" sz="2000" b="1">
                <a:solidFill>
                  <a:schemeClr val="tx1"/>
                </a:solidFill>
                <a:latin typeface="宋体" pitchFamily="2" charset="-122"/>
                <a:ea typeface="宋体" pitchFamily="2" charset="-122"/>
              </a:rPr>
              <a:t>的最大长度为32767字节。</a:t>
            </a:r>
          </a:p>
          <a:p>
            <a:pPr marL="342900" indent="-342900">
              <a:lnSpc>
                <a:spcPct val="110000"/>
              </a:lnSpc>
              <a:spcBef>
                <a:spcPct val="35000"/>
              </a:spcBef>
              <a:buClr>
                <a:schemeClr val="hlink"/>
              </a:buClr>
              <a:buSzPct val="125000"/>
              <a:buFont typeface="Wingdings" pitchFamily="2" charset="2"/>
              <a:buChar char="§"/>
            </a:pPr>
            <a:r>
              <a:rPr lang="zh-CN" altLang="en-US" sz="2000" b="1">
                <a:solidFill>
                  <a:schemeClr val="tx1"/>
                </a:solidFill>
                <a:latin typeface="宋体" pitchFamily="2" charset="-122"/>
                <a:ea typeface="宋体" pitchFamily="2" charset="-122"/>
              </a:rPr>
              <a:t>在</a:t>
            </a:r>
            <a:r>
              <a:rPr lang="en-US" altLang="zh-CN" sz="2000" b="1">
                <a:solidFill>
                  <a:schemeClr val="tx1"/>
                </a:solidFill>
                <a:latin typeface="Arial" pitchFamily="34" charset="0"/>
                <a:ea typeface="宋体" pitchFamily="2" charset="-122"/>
              </a:rPr>
              <a:t>declare</a:t>
            </a:r>
            <a:r>
              <a:rPr lang="zh-CN" altLang="en-US" sz="2000" b="1">
                <a:solidFill>
                  <a:schemeClr val="tx1"/>
                </a:solidFill>
                <a:latin typeface="宋体" pitchFamily="2" charset="-122"/>
                <a:ea typeface="宋体" pitchFamily="2" charset="-122"/>
              </a:rPr>
              <a:t>部分声明，其定义以分号(；)结束，所有</a:t>
            </a:r>
            <a:r>
              <a:rPr lang="en-US" altLang="zh-CN" sz="2000" b="1">
                <a:solidFill>
                  <a:schemeClr val="tx1"/>
                </a:solidFill>
                <a:latin typeface="Arial" pitchFamily="34" charset="0"/>
                <a:ea typeface="宋体" pitchFamily="2" charset="-122"/>
              </a:rPr>
              <a:t>varchar2</a:t>
            </a:r>
            <a:r>
              <a:rPr lang="zh-CN" altLang="en-US" sz="2000" b="1">
                <a:solidFill>
                  <a:schemeClr val="tx1"/>
                </a:solidFill>
                <a:latin typeface="宋体" pitchFamily="2" charset="-122"/>
                <a:ea typeface="宋体" pitchFamily="2" charset="-122"/>
              </a:rPr>
              <a:t>变量的定义类似于下面的定义：</a:t>
            </a:r>
          </a:p>
          <a:p>
            <a:pPr marL="742950" lvl="1" indent="-285750">
              <a:lnSpc>
                <a:spcPct val="110000"/>
              </a:lnSpc>
              <a:spcBef>
                <a:spcPct val="35000"/>
              </a:spcBef>
              <a:buClr>
                <a:schemeClr val="hlink"/>
              </a:buClr>
              <a:buSzPct val="125000"/>
              <a:buFont typeface="Arial" pitchFamily="34" charset="0"/>
              <a:buChar char="–"/>
            </a:pPr>
            <a:r>
              <a:rPr lang="en-US" altLang="zh-CN" sz="2000" b="1">
                <a:solidFill>
                  <a:schemeClr val="tx1"/>
                </a:solidFill>
                <a:latin typeface="Arial" pitchFamily="34" charset="0"/>
                <a:ea typeface="宋体" pitchFamily="2" charset="-122"/>
              </a:rPr>
              <a:t>variable_name varchar2(max_length);</a:t>
            </a:r>
          </a:p>
          <a:p>
            <a:pPr marL="742950" lvl="1" indent="-285750">
              <a:lnSpc>
                <a:spcPct val="110000"/>
              </a:lnSpc>
              <a:spcBef>
                <a:spcPct val="35000"/>
              </a:spcBef>
              <a:buClr>
                <a:schemeClr val="hlink"/>
              </a:buClr>
              <a:buSzPct val="125000"/>
              <a:buFont typeface="Arial" pitchFamily="34" charset="0"/>
              <a:buChar char="–"/>
            </a:pPr>
            <a:r>
              <a:rPr lang="zh-CN" altLang="en-US" sz="2000" b="1">
                <a:solidFill>
                  <a:schemeClr val="tx1"/>
                </a:solidFill>
                <a:latin typeface="宋体" pitchFamily="2" charset="-122"/>
                <a:ea typeface="宋体" pitchFamily="2" charset="-122"/>
              </a:rPr>
              <a:t>括号中的长度值为本变量的最大长度且必须是正整数，如：</a:t>
            </a:r>
          </a:p>
          <a:p>
            <a:pPr marL="742950" lvl="1" indent="-285750">
              <a:lnSpc>
                <a:spcPct val="110000"/>
              </a:lnSpc>
              <a:spcBef>
                <a:spcPct val="35000"/>
              </a:spcBef>
              <a:buClr>
                <a:schemeClr val="hlink"/>
              </a:buClr>
              <a:buSzPct val="125000"/>
              <a:buFont typeface="Arial" pitchFamily="34" charset="0"/>
              <a:buNone/>
            </a:pPr>
            <a:r>
              <a:rPr lang="en-US" altLang="zh-CN" sz="2000" b="1">
                <a:solidFill>
                  <a:schemeClr val="tx1"/>
                </a:solidFill>
                <a:latin typeface="宋体" pitchFamily="2" charset="-122"/>
                <a:ea typeface="宋体" pitchFamily="2" charset="-122"/>
              </a:rPr>
              <a:t>        </a:t>
            </a:r>
            <a:r>
              <a:rPr lang="en-US" altLang="zh-CN" sz="2000" b="1">
                <a:solidFill>
                  <a:schemeClr val="tx1"/>
                </a:solidFill>
                <a:latin typeface="Arial" pitchFamily="34" charset="0"/>
                <a:ea typeface="宋体" pitchFamily="2" charset="-122"/>
              </a:rPr>
              <a:t>vc_field varchar2(10);</a:t>
            </a:r>
          </a:p>
          <a:p>
            <a:pPr marL="742950" lvl="1" indent="-285750">
              <a:lnSpc>
                <a:spcPct val="110000"/>
              </a:lnSpc>
              <a:spcBef>
                <a:spcPct val="35000"/>
              </a:spcBef>
              <a:buClr>
                <a:schemeClr val="hlink"/>
              </a:buClr>
              <a:buSzPct val="125000"/>
              <a:buFont typeface="Arial" pitchFamily="34" charset="0"/>
              <a:buChar char="–"/>
            </a:pPr>
            <a:r>
              <a:rPr lang="zh-CN" altLang="en-US" sz="2000" b="1">
                <a:solidFill>
                  <a:schemeClr val="tx1"/>
                </a:solidFill>
                <a:latin typeface="宋体" pitchFamily="2" charset="-122"/>
                <a:ea typeface="宋体" pitchFamily="2" charset="-122"/>
              </a:rPr>
              <a:t>在定义变量时，可以同时对其进行初始化，格式为：</a:t>
            </a:r>
          </a:p>
          <a:p>
            <a:pPr marL="742950" lvl="1" indent="-285750">
              <a:lnSpc>
                <a:spcPct val="110000"/>
              </a:lnSpc>
              <a:spcBef>
                <a:spcPct val="35000"/>
              </a:spcBef>
              <a:buClr>
                <a:schemeClr val="hlink"/>
              </a:buClr>
              <a:buSzPct val="125000"/>
              <a:buFont typeface="Arial" pitchFamily="34" charset="0"/>
              <a:buNone/>
            </a:pPr>
            <a:r>
              <a:rPr lang="en-US" altLang="zh-CN" sz="2000" b="1">
                <a:solidFill>
                  <a:schemeClr val="tx1"/>
                </a:solidFill>
                <a:latin typeface="宋体" pitchFamily="2" charset="-122"/>
                <a:ea typeface="宋体" pitchFamily="2" charset="-122"/>
              </a:rPr>
              <a:t>        </a:t>
            </a:r>
            <a:r>
              <a:rPr lang="en-US" altLang="zh-CN" sz="2000" b="1">
                <a:solidFill>
                  <a:schemeClr val="tx1"/>
                </a:solidFill>
                <a:latin typeface="Arial" pitchFamily="34" charset="0"/>
                <a:ea typeface="宋体" pitchFamily="2" charset="-122"/>
              </a:rPr>
              <a:t>vc_field varchar2(10):='STARTVALUE';</a:t>
            </a:r>
          </a:p>
        </p:txBody>
      </p:sp>
      <p:sp>
        <p:nvSpPr>
          <p:cNvPr id="6" name="Rectangle 3"/>
          <p:cNvSpPr txBox="1">
            <a:spLocks noChangeArrowheads="1"/>
          </p:cNvSpPr>
          <p:nvPr/>
        </p:nvSpPr>
        <p:spPr bwMode="auto">
          <a:xfrm>
            <a:off x="828675" y="1497013"/>
            <a:ext cx="7385050" cy="381000"/>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VARCHAR2 (</a:t>
            </a:r>
            <a:r>
              <a:rPr lang="en-US" altLang="zh-CN" sz="2000" b="1" i="1" kern="0" dirty="0" err="1">
                <a:solidFill>
                  <a:schemeClr val="tx1"/>
                </a:solidFill>
                <a:latin typeface="+mn-lt"/>
                <a:ea typeface="宋体" pitchFamily="2" charset="-122"/>
              </a:rPr>
              <a:t>maximum_length</a:t>
            </a:r>
            <a:r>
              <a:rPr lang="en-US" altLang="zh-CN" sz="2000" b="1" kern="0" dirty="0">
                <a:solidFill>
                  <a:schemeClr val="tx1"/>
                </a:solidFill>
                <a:latin typeface="+mn-lt"/>
                <a:ea typeface="宋体" pitchFamily="2" charset="-122"/>
              </a:rPr>
              <a:t>)</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pPr algn="ctr" eaLnBrk="1" hangingPunct="1">
              <a:defRPr/>
            </a:pPr>
            <a:r>
              <a:rPr lang="en-US" altLang="zh-CN" dirty="0">
                <a:ea typeface="宋体" pitchFamily="2" charset="-122"/>
              </a:rPr>
              <a:t>6.3</a:t>
            </a:r>
            <a:r>
              <a:rPr lang="zh-CN" altLang="en-US" dirty="0">
                <a:ea typeface="宋体" pitchFamily="2" charset="-122"/>
              </a:rPr>
              <a:t> </a:t>
            </a:r>
            <a:r>
              <a:rPr lang="en-US" altLang="zh-CN" dirty="0">
                <a:ea typeface="宋体" pitchFamily="2" charset="-122"/>
              </a:rPr>
              <a:t>NUMBER</a:t>
            </a:r>
          </a:p>
        </p:txBody>
      </p:sp>
      <p:sp>
        <p:nvSpPr>
          <p:cNvPr id="46083" name="Rectangle 6"/>
          <p:cNvSpPr>
            <a:spLocks noChangeArrowheads="1"/>
          </p:cNvSpPr>
          <p:nvPr/>
        </p:nvSpPr>
        <p:spPr bwMode="auto">
          <a:xfrm>
            <a:off x="1169988" y="1763713"/>
            <a:ext cx="7772400" cy="3098800"/>
          </a:xfrm>
          <a:prstGeom prst="rect">
            <a:avLst/>
          </a:prstGeom>
          <a:noFill/>
          <a:ln w="9525">
            <a:noFill/>
            <a:miter lim="800000"/>
            <a:headEnd/>
            <a:tailEnd/>
          </a:ln>
        </p:spPr>
        <p:txBody>
          <a:bodyPr/>
          <a:lstStyle/>
          <a:p>
            <a:pPr marL="404813" lvl="2" indent="-404813" defTabSz="346075">
              <a:lnSpc>
                <a:spcPct val="95000"/>
              </a:lnSpc>
              <a:spcBef>
                <a:spcPct val="35000"/>
              </a:spcBef>
              <a:buClr>
                <a:schemeClr val="hlink"/>
              </a:buClr>
              <a:buSzPct val="125000"/>
              <a:buFont typeface="Arial" pitchFamily="34" charset="0"/>
              <a:buChar char="–"/>
              <a:tabLst>
                <a:tab pos="571500" algn="l"/>
              </a:tabLst>
            </a:pPr>
            <a:r>
              <a:rPr lang="en-US" altLang="zh-CN" sz="2000" b="1" dirty="0">
                <a:solidFill>
                  <a:schemeClr val="tx1"/>
                </a:solidFill>
                <a:latin typeface="Arial" pitchFamily="34" charset="0"/>
                <a:ea typeface="宋体" pitchFamily="2" charset="-122"/>
              </a:rPr>
              <a:t>NUMBER(</a:t>
            </a:r>
            <a:r>
              <a:rPr lang="en-US" altLang="zh-CN" sz="2000" b="1" dirty="0" err="1">
                <a:solidFill>
                  <a:schemeClr val="tx1"/>
                </a:solidFill>
                <a:latin typeface="Arial" pitchFamily="34" charset="0"/>
                <a:ea typeface="宋体" pitchFamily="2" charset="-122"/>
              </a:rPr>
              <a:t>p,s</a:t>
            </a:r>
            <a:r>
              <a:rPr lang="en-US" altLang="zh-CN" sz="2000" b="1" dirty="0">
                <a:solidFill>
                  <a:schemeClr val="tx1"/>
                </a:solidFill>
                <a:latin typeface="Arial" pitchFamily="34" charset="0"/>
                <a:ea typeface="宋体" pitchFamily="2" charset="-122"/>
              </a:rPr>
              <a:t>)</a:t>
            </a:r>
            <a:r>
              <a:rPr lang="zh-CN" altLang="en-US" sz="2000" b="1" dirty="0">
                <a:solidFill>
                  <a:schemeClr val="tx1"/>
                </a:solidFill>
                <a:latin typeface="Arial" pitchFamily="34" charset="0"/>
                <a:ea typeface="宋体" pitchFamily="2" charset="-122"/>
              </a:rPr>
              <a:t>用来存储正负整数、分数和浮点型数据，有</a:t>
            </a:r>
            <a:r>
              <a:rPr lang="en-US" altLang="zh-CN" sz="2000" b="1" dirty="0">
                <a:solidFill>
                  <a:schemeClr val="tx1"/>
                </a:solidFill>
                <a:latin typeface="Arial" pitchFamily="34" charset="0"/>
                <a:ea typeface="宋体" pitchFamily="2" charset="-122"/>
              </a:rPr>
              <a:t>38</a:t>
            </a:r>
            <a:r>
              <a:rPr lang="zh-CN" altLang="en-US" sz="2000" b="1" dirty="0">
                <a:solidFill>
                  <a:schemeClr val="tx1"/>
                </a:solidFill>
                <a:latin typeface="Arial" pitchFamily="34" charset="0"/>
                <a:ea typeface="宋体" pitchFamily="2" charset="-122"/>
              </a:rPr>
              <a:t>位的精确度，</a:t>
            </a:r>
            <a:r>
              <a:rPr lang="en-US" altLang="zh-CN" sz="2000" b="1" dirty="0">
                <a:solidFill>
                  <a:schemeClr val="tx1"/>
                </a:solidFill>
                <a:latin typeface="Arial" pitchFamily="34" charset="0"/>
                <a:ea typeface="宋体" pitchFamily="2" charset="-122"/>
              </a:rPr>
              <a:t>p</a:t>
            </a:r>
            <a:r>
              <a:rPr lang="zh-CN" altLang="en-US" sz="2000" b="1" dirty="0">
                <a:solidFill>
                  <a:schemeClr val="tx1"/>
                </a:solidFill>
                <a:latin typeface="Arial" pitchFamily="34" charset="0"/>
                <a:ea typeface="宋体" pitchFamily="2" charset="-122"/>
              </a:rPr>
              <a:t>表示精度，用于指定数字的总位数；</a:t>
            </a:r>
            <a:r>
              <a:rPr lang="en-US" altLang="zh-CN" sz="2000" b="1" dirty="0">
                <a:solidFill>
                  <a:schemeClr val="tx1"/>
                </a:solidFill>
                <a:latin typeface="Arial" pitchFamily="34" charset="0"/>
                <a:ea typeface="宋体" pitchFamily="2" charset="-122"/>
              </a:rPr>
              <a:t>s</a:t>
            </a:r>
            <a:r>
              <a:rPr lang="zh-CN" altLang="en-US" sz="2000" b="1" dirty="0">
                <a:solidFill>
                  <a:schemeClr val="tx1"/>
                </a:solidFill>
                <a:latin typeface="Arial" pitchFamily="34" charset="0"/>
                <a:ea typeface="宋体" pitchFamily="2" charset="-122"/>
              </a:rPr>
              <a:t>用于指定小数点后的数字位数。</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lang="zh-CN" altLang="en-US" sz="2000" b="1" dirty="0">
                <a:solidFill>
                  <a:schemeClr val="tx1"/>
                </a:solidFill>
                <a:latin typeface="宋体" pitchFamily="2" charset="-122"/>
                <a:ea typeface="宋体" pitchFamily="2" charset="-122"/>
              </a:rPr>
              <a:t>下面的定义：</a:t>
            </a:r>
          </a:p>
          <a:p>
            <a:pPr marL="404813" indent="-404813" defTabSz="346075">
              <a:lnSpc>
                <a:spcPct val="95000"/>
              </a:lnSpc>
              <a:spcBef>
                <a:spcPct val="35000"/>
              </a:spcBef>
              <a:buClr>
                <a:schemeClr val="hlink"/>
              </a:buClr>
              <a:buSzPct val="125000"/>
              <a:buFont typeface="Arial" pitchFamily="34" charset="0"/>
              <a:buNone/>
              <a:tabLst>
                <a:tab pos="571500" algn="l"/>
              </a:tabLst>
            </a:pPr>
            <a:r>
              <a:rPr lang="en-US" altLang="zh-CN" sz="2000" b="1" dirty="0">
                <a:solidFill>
                  <a:schemeClr val="tx1"/>
                </a:solidFill>
                <a:latin typeface="宋体" pitchFamily="2" charset="-122"/>
                <a:ea typeface="宋体" pitchFamily="2" charset="-122"/>
              </a:rPr>
              <a:t>   </a:t>
            </a:r>
            <a:r>
              <a:rPr lang="en-US" altLang="zh-CN" sz="2000" b="1" dirty="0" err="1">
                <a:solidFill>
                  <a:schemeClr val="tx1"/>
                </a:solidFill>
                <a:latin typeface="Arial" pitchFamily="34" charset="0"/>
                <a:ea typeface="宋体" pitchFamily="2" charset="-122"/>
              </a:rPr>
              <a:t>num_field</a:t>
            </a:r>
            <a:r>
              <a:rPr lang="en-US" altLang="zh-CN" sz="2000" b="1" dirty="0">
                <a:solidFill>
                  <a:schemeClr val="tx1"/>
                </a:solidFill>
                <a:latin typeface="Arial" pitchFamily="34" charset="0"/>
                <a:ea typeface="宋体" pitchFamily="2" charset="-122"/>
              </a:rPr>
              <a:t> number(12,2);</a:t>
            </a:r>
          </a:p>
          <a:p>
            <a:pPr marL="404813" indent="-404813" defTabSz="346075">
              <a:lnSpc>
                <a:spcPct val="95000"/>
              </a:lnSpc>
              <a:spcBef>
                <a:spcPct val="35000"/>
              </a:spcBef>
              <a:buClr>
                <a:schemeClr val="hlink"/>
              </a:buClr>
              <a:buSzPct val="125000"/>
              <a:buFont typeface="Arial" pitchFamily="34" charset="0"/>
              <a:buNone/>
              <a:tabLst>
                <a:tab pos="571500" algn="l"/>
              </a:tabLst>
            </a:pPr>
            <a:r>
              <a:rPr lang="zh-CN" altLang="en-US" sz="2000" b="1" dirty="0">
                <a:solidFill>
                  <a:schemeClr val="tx1"/>
                </a:solidFill>
                <a:latin typeface="宋体" pitchFamily="2" charset="-122"/>
                <a:ea typeface="宋体" pitchFamily="2" charset="-122"/>
              </a:rPr>
              <a:t>   表示</a:t>
            </a:r>
            <a:r>
              <a:rPr lang="en-US" altLang="zh-CN" sz="2000" b="1" dirty="0" err="1">
                <a:solidFill>
                  <a:schemeClr val="tx1"/>
                </a:solidFill>
                <a:latin typeface="Arial" pitchFamily="34" charset="0"/>
                <a:ea typeface="宋体" pitchFamily="2" charset="-122"/>
              </a:rPr>
              <a:t>num_field</a:t>
            </a:r>
            <a:r>
              <a:rPr lang="zh-CN" altLang="en-US" sz="2000" b="1" dirty="0">
                <a:solidFill>
                  <a:schemeClr val="tx1"/>
                </a:solidFill>
                <a:latin typeface="宋体" pitchFamily="2" charset="-122"/>
                <a:ea typeface="宋体" pitchFamily="2" charset="-122"/>
              </a:rPr>
              <a:t>是一个整数部分最多10位、小数部分最多2位的变量。</a:t>
            </a:r>
            <a:endParaRPr lang="en-US" altLang="zh-CN" sz="2000" b="1" dirty="0">
              <a:solidFill>
                <a:schemeClr val="tx1"/>
              </a:solidFill>
              <a:latin typeface="宋体" pitchFamily="2" charset="-122"/>
              <a:ea typeface="宋体" pitchFamily="2" charset="-122"/>
            </a:endParaRPr>
          </a:p>
          <a:p>
            <a:pPr marL="404813" indent="-404813" defTabSz="346075">
              <a:lnSpc>
                <a:spcPct val="95000"/>
              </a:lnSpc>
              <a:spcBef>
                <a:spcPct val="35000"/>
              </a:spcBef>
              <a:buClr>
                <a:schemeClr val="hlink"/>
              </a:buClr>
              <a:buSzPct val="125000"/>
              <a:buFont typeface="Arial" pitchFamily="34" charset="0"/>
              <a:buNone/>
              <a:tabLst>
                <a:tab pos="571500" algn="l"/>
              </a:tabLst>
            </a:pPr>
            <a:endParaRPr lang="zh-CN" altLang="en-US" sz="2000" b="1" dirty="0">
              <a:solidFill>
                <a:schemeClr val="tx1"/>
              </a:solidFill>
              <a:latin typeface="宋体" pitchFamily="2" charset="-122"/>
              <a:ea typeface="宋体" pitchFamily="2" charset="-122"/>
            </a:endParaRPr>
          </a:p>
        </p:txBody>
      </p:sp>
      <p:sp>
        <p:nvSpPr>
          <p:cNvPr id="6" name="Rectangle 3"/>
          <p:cNvSpPr txBox="1">
            <a:spLocks noChangeArrowheads="1"/>
          </p:cNvSpPr>
          <p:nvPr/>
        </p:nvSpPr>
        <p:spPr bwMode="auto">
          <a:xfrm>
            <a:off x="876300" y="1387475"/>
            <a:ext cx="7385050" cy="385763"/>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NUMBER [(p</a:t>
            </a:r>
            <a:r>
              <a:rPr lang="en-US" altLang="zh-CN" sz="2000" b="1" i="1" kern="0" dirty="0">
                <a:solidFill>
                  <a:schemeClr val="tx1"/>
                </a:solidFill>
                <a:latin typeface="+mn-lt"/>
                <a:ea typeface="宋体" pitchFamily="2" charset="-122"/>
              </a:rPr>
              <a:t>, s</a:t>
            </a:r>
            <a:r>
              <a:rPr lang="en-US" altLang="zh-CN" sz="2000" b="1" kern="0" dirty="0">
                <a:solidFill>
                  <a:schemeClr val="tx1"/>
                </a:solidFill>
                <a:latin typeface="+mn-lt"/>
                <a:ea typeface="宋体" pitchFamily="2" charset="-122"/>
              </a:rPr>
              <a: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pPr algn="ctr" eaLnBrk="1" hangingPunct="1">
              <a:defRPr/>
            </a:pPr>
            <a:r>
              <a:rPr lang="en-US" altLang="zh-CN" dirty="0">
                <a:ea typeface="宋体" pitchFamily="2" charset="-122"/>
              </a:rPr>
              <a:t>6.4</a:t>
            </a:r>
            <a:r>
              <a:rPr lang="zh-CN" altLang="en-US" dirty="0">
                <a:ea typeface="宋体" pitchFamily="2" charset="-122"/>
              </a:rPr>
              <a:t> </a:t>
            </a:r>
            <a:r>
              <a:rPr lang="en-US" altLang="zh-CN" dirty="0">
                <a:ea typeface="宋体" pitchFamily="2" charset="-122"/>
              </a:rPr>
              <a:t>DATE</a:t>
            </a:r>
          </a:p>
        </p:txBody>
      </p:sp>
      <p:sp>
        <p:nvSpPr>
          <p:cNvPr id="47107" name="Rectangle 5"/>
          <p:cNvSpPr>
            <a:spLocks noChangeArrowheads="1"/>
          </p:cNvSpPr>
          <p:nvPr/>
        </p:nvSpPr>
        <p:spPr bwMode="auto">
          <a:xfrm>
            <a:off x="1182688" y="1878013"/>
            <a:ext cx="7772400" cy="3230562"/>
          </a:xfrm>
          <a:prstGeom prst="rect">
            <a:avLst/>
          </a:prstGeom>
          <a:noFill/>
          <a:ln w="9525">
            <a:noFill/>
            <a:miter lim="800000"/>
            <a:headEnd/>
            <a:tailEnd/>
          </a:ln>
        </p:spPr>
        <p:txBody>
          <a:bodyPr/>
          <a:lstStyle/>
          <a:p>
            <a:pPr marL="342900" indent="-342900">
              <a:lnSpc>
                <a:spcPct val="110000"/>
              </a:lnSpc>
              <a:spcBef>
                <a:spcPct val="35000"/>
              </a:spcBef>
              <a:buClr>
                <a:schemeClr val="hlink"/>
              </a:buClr>
              <a:buSzPct val="125000"/>
              <a:buFont typeface="Arial" pitchFamily="34" charset="0"/>
              <a:buChar char="–"/>
            </a:pPr>
            <a:r>
              <a:rPr lang="zh-CN" altLang="en-US" sz="2000" b="1">
                <a:solidFill>
                  <a:schemeClr val="tx1"/>
                </a:solidFill>
                <a:latin typeface="宋体" pitchFamily="2" charset="-122"/>
                <a:ea typeface="宋体" pitchFamily="2" charset="-122"/>
              </a:rPr>
              <a:t>此数据类型用于保存固定长度的日期值，</a:t>
            </a:r>
            <a:r>
              <a:rPr lang="en-US" altLang="zh-CN" sz="2000" b="1">
                <a:solidFill>
                  <a:schemeClr val="tx1"/>
                </a:solidFill>
                <a:latin typeface="Arial" pitchFamily="34" charset="0"/>
                <a:ea typeface="宋体" pitchFamily="2" charset="-122"/>
              </a:rPr>
              <a:t>date</a:t>
            </a:r>
            <a:r>
              <a:rPr lang="zh-CN" altLang="en-US" sz="2000" b="1">
                <a:solidFill>
                  <a:schemeClr val="tx1"/>
                </a:solidFill>
                <a:latin typeface="宋体" pitchFamily="2" charset="-122"/>
                <a:ea typeface="宋体" pitchFamily="2" charset="-122"/>
              </a:rPr>
              <a:t>变量的说明为：</a:t>
            </a:r>
          </a:p>
          <a:p>
            <a:pPr marL="342900" indent="-342900">
              <a:lnSpc>
                <a:spcPct val="110000"/>
              </a:lnSpc>
              <a:spcBef>
                <a:spcPct val="35000"/>
              </a:spcBef>
              <a:buClr>
                <a:schemeClr val="hlink"/>
              </a:buClr>
              <a:buSzPct val="125000"/>
              <a:buFont typeface="Arial" pitchFamily="34" charset="0"/>
              <a:buNone/>
            </a:pPr>
            <a:r>
              <a:rPr lang="en-US" altLang="zh-CN" sz="2000" b="1">
                <a:solidFill>
                  <a:schemeClr val="tx1"/>
                </a:solidFill>
                <a:latin typeface="Arial" pitchFamily="34" charset="0"/>
                <a:ea typeface="宋体" pitchFamily="2" charset="-122"/>
              </a:rPr>
              <a:t>      date_field date;</a:t>
            </a:r>
          </a:p>
          <a:p>
            <a:pPr marL="342900" indent="-342900">
              <a:lnSpc>
                <a:spcPct val="110000"/>
              </a:lnSpc>
              <a:spcBef>
                <a:spcPct val="35000"/>
              </a:spcBef>
              <a:buClr>
                <a:schemeClr val="hlink"/>
              </a:buClr>
              <a:buSzPct val="125000"/>
              <a:buFont typeface="Arial" pitchFamily="34" charset="0"/>
              <a:buChar char="–"/>
            </a:pPr>
            <a:r>
              <a:rPr lang="zh-CN" altLang="en-US" sz="2000" b="1">
                <a:solidFill>
                  <a:schemeClr val="tx1"/>
                </a:solidFill>
                <a:latin typeface="宋体" pitchFamily="2" charset="-122"/>
                <a:ea typeface="宋体" pitchFamily="2" charset="-122"/>
              </a:rPr>
              <a:t>在缺省时，</a:t>
            </a:r>
            <a:r>
              <a:rPr lang="en-US" altLang="zh-CN" sz="2000" b="1">
                <a:solidFill>
                  <a:schemeClr val="tx1"/>
                </a:solidFill>
                <a:latin typeface="Arial" pitchFamily="34" charset="0"/>
                <a:ea typeface="宋体" pitchFamily="2" charset="-122"/>
              </a:rPr>
              <a:t>Oracle</a:t>
            </a:r>
            <a:r>
              <a:rPr lang="zh-CN" altLang="en-US" sz="2000" b="1">
                <a:solidFill>
                  <a:schemeClr val="tx1"/>
                </a:solidFill>
                <a:latin typeface="宋体" pitchFamily="2" charset="-122"/>
                <a:ea typeface="宋体" pitchFamily="2" charset="-122"/>
              </a:rPr>
              <a:t>以</a:t>
            </a:r>
            <a:r>
              <a:rPr lang="en-US" altLang="zh-CN" sz="2000" b="1">
                <a:solidFill>
                  <a:schemeClr val="tx1"/>
                </a:solidFill>
                <a:latin typeface="宋体" pitchFamily="2" charset="-122"/>
                <a:ea typeface="宋体" pitchFamily="2" charset="-122"/>
              </a:rPr>
              <a:t>DD-MON-YY</a:t>
            </a:r>
            <a:r>
              <a:rPr lang="zh-CN" altLang="en-US" sz="2000" b="1">
                <a:solidFill>
                  <a:schemeClr val="tx1"/>
                </a:solidFill>
                <a:latin typeface="宋体" pitchFamily="2" charset="-122"/>
                <a:ea typeface="宋体" pitchFamily="2" charset="-122"/>
              </a:rPr>
              <a:t>格式显示日期。因此，2004年9月9日显示为09-</a:t>
            </a:r>
            <a:r>
              <a:rPr lang="en-US" altLang="zh-CN" sz="2000" b="1">
                <a:solidFill>
                  <a:schemeClr val="tx1"/>
                </a:solidFill>
                <a:latin typeface="宋体" pitchFamily="2" charset="-122"/>
                <a:ea typeface="宋体" pitchFamily="2" charset="-122"/>
              </a:rPr>
              <a:t>SEP-04。</a:t>
            </a:r>
          </a:p>
          <a:p>
            <a:pPr marL="342900" indent="-342900">
              <a:lnSpc>
                <a:spcPct val="110000"/>
              </a:lnSpc>
              <a:spcBef>
                <a:spcPct val="35000"/>
              </a:spcBef>
              <a:buClr>
                <a:schemeClr val="hlink"/>
              </a:buClr>
              <a:buSzPct val="125000"/>
              <a:buFont typeface="Arial" pitchFamily="34" charset="0"/>
              <a:buChar char="–"/>
            </a:pPr>
            <a:r>
              <a:rPr lang="zh-CN" altLang="en-US" sz="2000" b="1">
                <a:solidFill>
                  <a:schemeClr val="tx1"/>
                </a:solidFill>
                <a:latin typeface="宋体" pitchFamily="2" charset="-122"/>
                <a:ea typeface="宋体" pitchFamily="2" charset="-122"/>
              </a:rPr>
              <a:t>用户可以用</a:t>
            </a:r>
            <a:r>
              <a:rPr lang="en-US" altLang="zh-CN" sz="2000" b="1">
                <a:solidFill>
                  <a:schemeClr val="tx1"/>
                </a:solidFill>
                <a:latin typeface="宋体" pitchFamily="2" charset="-122"/>
                <a:ea typeface="宋体" pitchFamily="2" charset="-122"/>
              </a:rPr>
              <a:t>TO_CHAR</a:t>
            </a:r>
            <a:r>
              <a:rPr lang="zh-CN" altLang="en-US" sz="2000" b="1">
                <a:solidFill>
                  <a:schemeClr val="tx1"/>
                </a:solidFill>
                <a:latin typeface="宋体" pitchFamily="2" charset="-122"/>
                <a:ea typeface="宋体" pitchFamily="2" charset="-122"/>
              </a:rPr>
              <a:t>转换</a:t>
            </a:r>
            <a:r>
              <a:rPr lang="en-US" altLang="zh-CN" sz="2000" b="1">
                <a:solidFill>
                  <a:schemeClr val="tx1"/>
                </a:solidFill>
                <a:latin typeface="宋体" pitchFamily="2" charset="-122"/>
                <a:ea typeface="宋体" pitchFamily="2" charset="-122"/>
              </a:rPr>
              <a:t>。</a:t>
            </a:r>
            <a:endParaRPr lang="zh-CN" altLang="en-US" sz="2000" b="1">
              <a:solidFill>
                <a:schemeClr val="tx1"/>
              </a:solidFill>
              <a:latin typeface="宋体" pitchFamily="2" charset="-122"/>
              <a:ea typeface="宋体" pitchFamily="2" charset="-122"/>
            </a:endParaRPr>
          </a:p>
        </p:txBody>
      </p:sp>
      <p:sp>
        <p:nvSpPr>
          <p:cNvPr id="6" name="Rectangle 3"/>
          <p:cNvSpPr txBox="1">
            <a:spLocks noChangeArrowheads="1"/>
          </p:cNvSpPr>
          <p:nvPr/>
        </p:nvSpPr>
        <p:spPr bwMode="auto">
          <a:xfrm>
            <a:off x="639763" y="4429125"/>
            <a:ext cx="8158162" cy="385763"/>
          </a:xfrm>
          <a:prstGeom prst="rect">
            <a:avLst/>
          </a:prstGeom>
          <a:solidFill>
            <a:srgbClr val="FFFF99"/>
          </a:solid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eaLnBrk="1" hangingPunct="1">
              <a:lnSpc>
                <a:spcPct val="95000"/>
              </a:lnSpc>
              <a:spcBef>
                <a:spcPct val="35000"/>
              </a:spcBef>
              <a:buClr>
                <a:schemeClr val="hlink"/>
              </a:buClr>
              <a:buSzPct val="125000"/>
              <a:tabLst>
                <a:tab pos="571500" algn="l"/>
              </a:tabLst>
              <a:defRPr/>
            </a:pPr>
            <a:r>
              <a:rPr lang="en-US" altLang="zh-CN" sz="2000" b="1" kern="0" dirty="0">
                <a:solidFill>
                  <a:srgbClr val="FF0000"/>
                </a:solidFill>
                <a:latin typeface="+mn-lt"/>
                <a:ea typeface="宋体" pitchFamily="2" charset="-122"/>
              </a:rPr>
              <a:t>select </a:t>
            </a:r>
            <a:r>
              <a:rPr lang="en-US" altLang="zh-CN" sz="2000" b="1" kern="0" dirty="0" err="1">
                <a:solidFill>
                  <a:srgbClr val="FF0000"/>
                </a:solidFill>
                <a:latin typeface="+mn-lt"/>
                <a:ea typeface="宋体" pitchFamily="2" charset="-122"/>
              </a:rPr>
              <a:t>to_char</a:t>
            </a:r>
            <a:r>
              <a:rPr lang="en-US" altLang="zh-CN" sz="2000" b="1" kern="0" dirty="0">
                <a:solidFill>
                  <a:srgbClr val="FF0000"/>
                </a:solidFill>
                <a:latin typeface="+mn-lt"/>
                <a:ea typeface="宋体" pitchFamily="2" charset="-122"/>
              </a:rPr>
              <a:t>(</a:t>
            </a:r>
            <a:r>
              <a:rPr lang="en-US" altLang="zh-CN" sz="2000" b="1" kern="0" dirty="0" err="1">
                <a:solidFill>
                  <a:srgbClr val="FF0000"/>
                </a:solidFill>
                <a:latin typeface="+mn-lt"/>
                <a:ea typeface="宋体" pitchFamily="2" charset="-122"/>
              </a:rPr>
              <a:t>hiredate,‘YYYY</a:t>
            </a:r>
            <a:r>
              <a:rPr lang="en-US" altLang="zh-CN" sz="2000" b="1" kern="0" dirty="0">
                <a:solidFill>
                  <a:srgbClr val="FF0000"/>
                </a:solidFill>
                <a:latin typeface="+mn-lt"/>
                <a:ea typeface="宋体" pitchFamily="2" charset="-122"/>
              </a:rPr>
              <a:t>-MM-DD HH24:MI:SS’) from </a:t>
            </a:r>
            <a:r>
              <a:rPr lang="en-US" altLang="zh-CN" sz="2000" b="1" kern="0" dirty="0" err="1">
                <a:solidFill>
                  <a:srgbClr val="FF0000"/>
                </a:solidFill>
                <a:latin typeface="+mn-lt"/>
                <a:ea typeface="宋体" pitchFamily="2" charset="-122"/>
              </a:rPr>
              <a:t>emp</a:t>
            </a:r>
            <a:r>
              <a:rPr lang="en-US" altLang="zh-CN" sz="2000" b="1" kern="0" dirty="0">
                <a:solidFill>
                  <a:srgbClr val="FF0000"/>
                </a:solidFill>
                <a:latin typeface="+mn-lt"/>
                <a:ea typeface="宋体" pitchFamily="2" charset="-122"/>
              </a:rPr>
              <a:t>;</a:t>
            </a:r>
          </a:p>
        </p:txBody>
      </p:sp>
      <p:sp>
        <p:nvSpPr>
          <p:cNvPr id="7" name="Rectangle 3"/>
          <p:cNvSpPr txBox="1">
            <a:spLocks noChangeArrowheads="1"/>
          </p:cNvSpPr>
          <p:nvPr/>
        </p:nvSpPr>
        <p:spPr bwMode="auto">
          <a:xfrm>
            <a:off x="876300" y="1481138"/>
            <a:ext cx="7385050" cy="381000"/>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eaLnBrk="1" hangingPunct="1">
              <a:lnSpc>
                <a:spcPct val="95000"/>
              </a:lnSpc>
              <a:spcBef>
                <a:spcPct val="35000"/>
              </a:spcBef>
              <a:buClr>
                <a:schemeClr val="hlink"/>
              </a:buClr>
              <a:buSzPct val="125000"/>
              <a:buFontTx/>
              <a:buChar char="•"/>
              <a:tabLst>
                <a:tab pos="571500" algn="l"/>
              </a:tabLst>
              <a:defRPr/>
            </a:pPr>
            <a:r>
              <a:rPr lang="en-US" altLang="zh-CN" sz="2000" b="1" kern="0" dirty="0">
                <a:solidFill>
                  <a:schemeClr val="tx1"/>
                </a:solidFill>
                <a:latin typeface="+mn-lt"/>
                <a:ea typeface="宋体" pitchFamily="2" charset="-122"/>
              </a:rPr>
              <a:t>DATE</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pPr marL="342900" indent="-342900" algn="ctr" eaLnBrk="1" hangingPunct="1">
              <a:defRPr/>
            </a:pPr>
            <a:r>
              <a:rPr lang="en-US" altLang="zh-CN" dirty="0">
                <a:ea typeface="宋体" pitchFamily="2" charset="-122"/>
              </a:rPr>
              <a:t>6.5</a:t>
            </a:r>
            <a:r>
              <a:rPr lang="zh-CN" altLang="en-US" dirty="0">
                <a:ea typeface="宋体" pitchFamily="2" charset="-122"/>
              </a:rPr>
              <a:t> </a:t>
            </a:r>
            <a:r>
              <a:rPr lang="en-US" altLang="zh-CN" dirty="0">
                <a:ea typeface="宋体" pitchFamily="2" charset="-122"/>
              </a:rPr>
              <a:t>BOOLEAN</a:t>
            </a:r>
          </a:p>
        </p:txBody>
      </p:sp>
      <p:sp>
        <p:nvSpPr>
          <p:cNvPr id="616454" name="Rectangle 6"/>
          <p:cNvSpPr>
            <a:spLocks noChangeArrowheads="1"/>
          </p:cNvSpPr>
          <p:nvPr/>
        </p:nvSpPr>
        <p:spPr bwMode="auto">
          <a:xfrm>
            <a:off x="1076325" y="1808163"/>
            <a:ext cx="7702550" cy="1477962"/>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a:lnSpc>
                <a:spcPct val="95000"/>
              </a:lnSpc>
              <a:spcBef>
                <a:spcPct val="35000"/>
              </a:spcBef>
              <a:buClr>
                <a:schemeClr val="hlink"/>
              </a:buClr>
              <a:buFontTx/>
              <a:buChar char="–"/>
              <a:tabLst>
                <a:tab pos="571500" algn="l"/>
              </a:tabLst>
              <a:defRPr/>
            </a:pPr>
            <a:r>
              <a:rPr lang="en-US" altLang="zh-CN" sz="2000" b="1" dirty="0">
                <a:solidFill>
                  <a:schemeClr val="tx1"/>
                </a:solidFill>
                <a:latin typeface="Arial" pitchFamily="34" charset="0"/>
                <a:ea typeface="宋体" pitchFamily="2" charset="-122"/>
              </a:rPr>
              <a:t>Boolean</a:t>
            </a:r>
            <a:r>
              <a:rPr lang="zh-CN" altLang="en-US" sz="2000" b="1" dirty="0">
                <a:solidFill>
                  <a:schemeClr val="tx1"/>
                </a:solidFill>
                <a:latin typeface="Arial" pitchFamily="34" charset="0"/>
                <a:ea typeface="宋体" pitchFamily="2" charset="-122"/>
              </a:rPr>
              <a:t>变量只有三种值</a:t>
            </a:r>
            <a:r>
              <a:rPr lang="en-US" altLang="zh-CN" sz="2000" b="1" dirty="0">
                <a:solidFill>
                  <a:schemeClr val="tx1"/>
                </a:solidFill>
                <a:latin typeface="Arial" pitchFamily="34" charset="0"/>
                <a:ea typeface="宋体" pitchFamily="2" charset="-122"/>
              </a:rPr>
              <a:t>TRUE、FALSE</a:t>
            </a:r>
            <a:r>
              <a:rPr lang="zh-CN" altLang="en-US" sz="2000" b="1" dirty="0">
                <a:solidFill>
                  <a:schemeClr val="tx1"/>
                </a:solidFill>
                <a:latin typeface="Arial" pitchFamily="34" charset="0"/>
                <a:ea typeface="宋体" pitchFamily="2" charset="-122"/>
              </a:rPr>
              <a:t>和</a:t>
            </a:r>
            <a:r>
              <a:rPr lang="en-US" altLang="zh-CN" sz="2000" b="1" dirty="0">
                <a:solidFill>
                  <a:schemeClr val="tx1"/>
                </a:solidFill>
                <a:latin typeface="Arial" pitchFamily="34" charset="0"/>
                <a:ea typeface="宋体" pitchFamily="2" charset="-122"/>
              </a:rPr>
              <a:t>NULL。</a:t>
            </a:r>
          </a:p>
          <a:p>
            <a:pPr marL="341313" lvl="1" indent="-227013" defTabSz="346075">
              <a:lnSpc>
                <a:spcPct val="95000"/>
              </a:lnSpc>
              <a:spcBef>
                <a:spcPct val="35000"/>
              </a:spcBef>
              <a:buClr>
                <a:schemeClr val="hlink"/>
              </a:buClr>
              <a:buFontTx/>
              <a:buChar char="–"/>
              <a:tabLst>
                <a:tab pos="571500" algn="l"/>
              </a:tabLst>
              <a:defRPr/>
            </a:pPr>
            <a:r>
              <a:rPr lang="en-US" altLang="zh-CN" sz="2000" b="1" dirty="0">
                <a:solidFill>
                  <a:schemeClr val="tx1"/>
                </a:solidFill>
                <a:latin typeface="Arial" pitchFamily="34" charset="0"/>
                <a:ea typeface="宋体" pitchFamily="2" charset="-122"/>
              </a:rPr>
              <a:t>Boolean</a:t>
            </a:r>
            <a:r>
              <a:rPr lang="zh-CN" altLang="en-US" sz="2000" b="1" dirty="0">
                <a:solidFill>
                  <a:schemeClr val="tx1"/>
                </a:solidFill>
                <a:latin typeface="Arial" pitchFamily="34" charset="0"/>
                <a:ea typeface="宋体" pitchFamily="2" charset="-122"/>
              </a:rPr>
              <a:t>变量一般和逻辑操作符</a:t>
            </a:r>
            <a:r>
              <a:rPr lang="en-US" altLang="zh-CN" sz="2000" b="1" dirty="0">
                <a:solidFill>
                  <a:schemeClr val="tx1"/>
                </a:solidFill>
                <a:latin typeface="Arial" pitchFamily="34" charset="0"/>
                <a:ea typeface="宋体" pitchFamily="2" charset="-122"/>
              </a:rPr>
              <a:t>AND, OR, </a:t>
            </a:r>
            <a:r>
              <a:rPr lang="zh-CN" altLang="en-US" sz="2000" b="1" dirty="0">
                <a:solidFill>
                  <a:schemeClr val="tx1"/>
                </a:solidFill>
                <a:latin typeface="Arial" pitchFamily="34" charset="0"/>
                <a:ea typeface="宋体" pitchFamily="2" charset="-122"/>
              </a:rPr>
              <a:t>和 </a:t>
            </a:r>
            <a:r>
              <a:rPr lang="en-US" altLang="zh-CN" sz="2000" b="1" dirty="0">
                <a:solidFill>
                  <a:schemeClr val="tx1"/>
                </a:solidFill>
                <a:latin typeface="Arial" pitchFamily="34" charset="0"/>
                <a:ea typeface="宋体" pitchFamily="2" charset="-122"/>
              </a:rPr>
              <a:t>NOT</a:t>
            </a:r>
            <a:r>
              <a:rPr lang="zh-CN" altLang="en-US" sz="2000" b="1" dirty="0">
                <a:solidFill>
                  <a:schemeClr val="tx1"/>
                </a:solidFill>
                <a:latin typeface="Arial" pitchFamily="34" charset="0"/>
                <a:ea typeface="宋体" pitchFamily="2" charset="-122"/>
              </a:rPr>
              <a:t>一起使用。</a:t>
            </a:r>
            <a:endParaRPr lang="en-US" altLang="zh-CN" sz="2000" b="1" dirty="0">
              <a:solidFill>
                <a:schemeClr val="tx1"/>
              </a:solidFill>
              <a:latin typeface="Arial" pitchFamily="34" charset="0"/>
              <a:ea typeface="宋体" pitchFamily="2" charset="-122"/>
            </a:endParaRPr>
          </a:p>
          <a:p>
            <a:pPr marL="341313" lvl="1" indent="-227013" defTabSz="346075">
              <a:lnSpc>
                <a:spcPct val="95000"/>
              </a:lnSpc>
              <a:spcBef>
                <a:spcPct val="35000"/>
              </a:spcBef>
              <a:buClr>
                <a:schemeClr val="hlink"/>
              </a:buClr>
              <a:buFontTx/>
              <a:buChar char="–"/>
              <a:tabLst>
                <a:tab pos="571500" algn="l"/>
              </a:tabLst>
              <a:defRPr/>
            </a:pPr>
            <a:r>
              <a:rPr lang="zh-CN" altLang="en-US" sz="2000" b="1" dirty="0">
                <a:solidFill>
                  <a:srgbClr val="FF0000"/>
                </a:solidFill>
                <a:latin typeface="Arial" pitchFamily="34" charset="0"/>
                <a:ea typeface="宋体" pitchFamily="2" charset="-122"/>
              </a:rPr>
              <a:t>该数据类型是</a:t>
            </a:r>
            <a:r>
              <a:rPr lang="en-US" altLang="zh-CN" sz="2000" b="1" dirty="0">
                <a:solidFill>
                  <a:srgbClr val="FF0000"/>
                </a:solidFill>
                <a:latin typeface="Arial" pitchFamily="34" charset="0"/>
                <a:ea typeface="宋体" pitchFamily="2" charset="-122"/>
              </a:rPr>
              <a:t>PL/SQL</a:t>
            </a:r>
            <a:r>
              <a:rPr lang="zh-CN" altLang="en-US" sz="2000" b="1" dirty="0">
                <a:solidFill>
                  <a:srgbClr val="FF0000"/>
                </a:solidFill>
                <a:latin typeface="Arial" pitchFamily="34" charset="0"/>
                <a:ea typeface="宋体" pitchFamily="2" charset="-122"/>
              </a:rPr>
              <a:t>数据类型，不能向数据库中插入布尔类型的值。</a:t>
            </a:r>
          </a:p>
        </p:txBody>
      </p:sp>
      <p:sp>
        <p:nvSpPr>
          <p:cNvPr id="9" name="Rectangle 3"/>
          <p:cNvSpPr txBox="1">
            <a:spLocks noChangeArrowheads="1"/>
          </p:cNvSpPr>
          <p:nvPr/>
        </p:nvSpPr>
        <p:spPr bwMode="auto">
          <a:xfrm>
            <a:off x="828675" y="1371600"/>
            <a:ext cx="7385050" cy="381000"/>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eaLnBrk="1" hangingPunct="1">
              <a:lnSpc>
                <a:spcPct val="95000"/>
              </a:lnSpc>
              <a:spcBef>
                <a:spcPct val="35000"/>
              </a:spcBef>
              <a:buClr>
                <a:schemeClr val="hlink"/>
              </a:buClr>
              <a:buSzPct val="125000"/>
              <a:buFontTx/>
              <a:buChar char="•"/>
              <a:tabLst>
                <a:tab pos="571500" algn="l"/>
              </a:tabLst>
              <a:defRPr/>
            </a:pPr>
            <a:r>
              <a:rPr lang="en-US" altLang="zh-CN" sz="2000" b="1" kern="0">
                <a:solidFill>
                  <a:schemeClr val="tx1"/>
                </a:solidFill>
                <a:latin typeface="+mn-lt"/>
                <a:ea typeface="宋体" pitchFamily="2" charset="-122"/>
              </a:rPr>
              <a:t>BOOLEAN</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algn="ctr" eaLnBrk="1" hangingPunct="1">
              <a:defRPr/>
            </a:pPr>
            <a:r>
              <a:rPr lang="en-US" altLang="zh-CN" dirty="0">
                <a:ea typeface="宋体" pitchFamily="2" charset="-122"/>
              </a:rPr>
              <a:t>6.6</a:t>
            </a:r>
            <a:r>
              <a:rPr lang="zh-CN" altLang="en-US" dirty="0">
                <a:ea typeface="宋体" pitchFamily="2" charset="-122"/>
              </a:rPr>
              <a:t> 标量变量声明</a:t>
            </a:r>
            <a:endParaRPr lang="en-US" altLang="zh-CN" dirty="0">
              <a:ea typeface="宋体" pitchFamily="2" charset="-122"/>
            </a:endParaRPr>
          </a:p>
        </p:txBody>
      </p:sp>
      <p:sp>
        <p:nvSpPr>
          <p:cNvPr id="557059" name="Rectangle 3"/>
          <p:cNvSpPr>
            <a:spLocks noChangeArrowheads="1"/>
          </p:cNvSpPr>
          <p:nvPr/>
        </p:nvSpPr>
        <p:spPr bwMode="blackWhite">
          <a:xfrm>
            <a:off x="960438" y="2441575"/>
            <a:ext cx="7432675" cy="166687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p>
            <a:pPr defTabSz="400050">
              <a:lnSpc>
                <a:spcPct val="95000"/>
              </a:lnSpc>
              <a:tabLst>
                <a:tab pos="400050" algn="r"/>
                <a:tab pos="673100" algn="l"/>
              </a:tabLst>
              <a:defRPr/>
            </a:pPr>
            <a:r>
              <a:rPr kumimoji="1" lang="en-US" altLang="zh-CN" sz="1800" b="1" dirty="0" err="1">
                <a:solidFill>
                  <a:srgbClr val="000000"/>
                </a:solidFill>
                <a:latin typeface="Courier New" pitchFamily="49" charset="0"/>
                <a:ea typeface="宋体" pitchFamily="2" charset="-122"/>
              </a:rPr>
              <a:t>v_job</a:t>
            </a:r>
            <a:r>
              <a:rPr kumimoji="1" lang="en-US" altLang="zh-CN" sz="1800" b="1" dirty="0">
                <a:solidFill>
                  <a:srgbClr val="000000"/>
                </a:solidFill>
                <a:latin typeface="Courier New" pitchFamily="49" charset="0"/>
                <a:ea typeface="宋体" pitchFamily="2" charset="-122"/>
              </a:rPr>
              <a:t>				VARCHAR2(9) DEFAULT ‘CLERK';</a:t>
            </a:r>
          </a:p>
          <a:p>
            <a:pPr defTabSz="400050">
              <a:lnSpc>
                <a:spcPct val="95000"/>
              </a:lnSpc>
              <a:tabLst>
                <a:tab pos="400050" algn="r"/>
                <a:tab pos="673100" algn="l"/>
              </a:tabLst>
              <a:defRPr/>
            </a:pPr>
            <a:r>
              <a:rPr kumimoji="1" lang="en-US" altLang="zh-CN" sz="1800" b="1" dirty="0" err="1">
                <a:solidFill>
                  <a:srgbClr val="000000"/>
                </a:solidFill>
                <a:latin typeface="Courier New" pitchFamily="49" charset="0"/>
                <a:ea typeface="宋体" pitchFamily="2" charset="-122"/>
              </a:rPr>
              <a:t>v_count</a:t>
            </a:r>
            <a:r>
              <a:rPr kumimoji="1" lang="en-US" altLang="zh-CN" sz="1800" b="1" dirty="0">
                <a:solidFill>
                  <a:srgbClr val="000000"/>
                </a:solidFill>
                <a:latin typeface="Courier New" pitchFamily="49" charset="0"/>
                <a:ea typeface="宋体" pitchFamily="2" charset="-122"/>
              </a:rPr>
              <a:t>			BINARY_INTEGER := 0;</a:t>
            </a:r>
          </a:p>
          <a:p>
            <a:pPr defTabSz="400050">
              <a:lnSpc>
                <a:spcPct val="95000"/>
              </a:lnSpc>
              <a:tabLst>
                <a:tab pos="400050" algn="r"/>
                <a:tab pos="673100" algn="l"/>
              </a:tabLst>
              <a:defRPr/>
            </a:pPr>
            <a:r>
              <a:rPr kumimoji="1" lang="en-US" altLang="zh-CN" sz="1800" b="1" dirty="0" err="1">
                <a:solidFill>
                  <a:srgbClr val="000000"/>
                </a:solidFill>
                <a:latin typeface="Courier New" pitchFamily="49" charset="0"/>
                <a:ea typeface="宋体" pitchFamily="2" charset="-122"/>
              </a:rPr>
              <a:t>v_total_sal</a:t>
            </a:r>
            <a:r>
              <a:rPr kumimoji="1" lang="en-US" altLang="zh-CN" sz="1800" b="1" dirty="0">
                <a:solidFill>
                  <a:srgbClr val="000000"/>
                </a:solidFill>
                <a:latin typeface="Courier New" pitchFamily="49" charset="0"/>
                <a:ea typeface="宋体" pitchFamily="2" charset="-122"/>
              </a:rPr>
              <a:t>		NUMBER(9,2) := 0;</a:t>
            </a:r>
          </a:p>
          <a:p>
            <a:pPr defTabSz="400050">
              <a:lnSpc>
                <a:spcPct val="95000"/>
              </a:lnSpc>
              <a:tabLst>
                <a:tab pos="400050" algn="r"/>
                <a:tab pos="673100" algn="l"/>
              </a:tabLst>
              <a:defRPr/>
            </a:pPr>
            <a:r>
              <a:rPr kumimoji="1" lang="en-US" altLang="zh-CN" sz="1800" b="1" dirty="0" err="1">
                <a:solidFill>
                  <a:srgbClr val="000000"/>
                </a:solidFill>
                <a:latin typeface="Courier New" pitchFamily="49" charset="0"/>
                <a:ea typeface="宋体" pitchFamily="2" charset="-122"/>
              </a:rPr>
              <a:t>v_orderdate</a:t>
            </a:r>
            <a:r>
              <a:rPr kumimoji="1" lang="en-US" altLang="zh-CN" sz="1800" b="1" dirty="0">
                <a:solidFill>
                  <a:srgbClr val="000000"/>
                </a:solidFill>
                <a:latin typeface="Courier New" pitchFamily="49" charset="0"/>
                <a:ea typeface="宋体" pitchFamily="2" charset="-122"/>
              </a:rPr>
              <a:t>		DATE := SYSDATE + 7;</a:t>
            </a:r>
          </a:p>
          <a:p>
            <a:pPr defTabSz="400050">
              <a:lnSpc>
                <a:spcPct val="95000"/>
              </a:lnSpc>
              <a:tabLst>
                <a:tab pos="400050" algn="r"/>
                <a:tab pos="673100" algn="l"/>
              </a:tabLst>
              <a:defRPr/>
            </a:pPr>
            <a:r>
              <a:rPr kumimoji="1" lang="en-US" altLang="zh-CN" sz="1800" b="1" dirty="0" err="1">
                <a:solidFill>
                  <a:srgbClr val="000000"/>
                </a:solidFill>
                <a:latin typeface="Courier New" pitchFamily="49" charset="0"/>
                <a:ea typeface="宋体" pitchFamily="2" charset="-122"/>
              </a:rPr>
              <a:t>c_tax_rate</a:t>
            </a:r>
            <a:r>
              <a:rPr kumimoji="1" lang="en-US" altLang="zh-CN" sz="1800" b="1" dirty="0">
                <a:solidFill>
                  <a:srgbClr val="000000"/>
                </a:solidFill>
                <a:latin typeface="Courier New" pitchFamily="49" charset="0"/>
                <a:ea typeface="宋体" pitchFamily="2" charset="-122"/>
              </a:rPr>
              <a:t>		CONSTANT NUMBER(3,2) := 8.25;</a:t>
            </a:r>
          </a:p>
          <a:p>
            <a:pPr defTabSz="400050">
              <a:lnSpc>
                <a:spcPct val="95000"/>
              </a:lnSpc>
              <a:tabLst>
                <a:tab pos="400050" algn="r"/>
                <a:tab pos="673100" algn="l"/>
              </a:tabLst>
              <a:defRPr/>
            </a:pPr>
            <a:r>
              <a:rPr kumimoji="1" lang="en-US" altLang="zh-CN" sz="1800" b="1" dirty="0" err="1">
                <a:solidFill>
                  <a:srgbClr val="000000"/>
                </a:solidFill>
                <a:latin typeface="Courier New" pitchFamily="49" charset="0"/>
                <a:ea typeface="宋体" pitchFamily="2" charset="-122"/>
              </a:rPr>
              <a:t>v_valid</a:t>
            </a:r>
            <a:r>
              <a:rPr kumimoji="1" lang="en-US" altLang="zh-CN" sz="1800" b="1" dirty="0">
                <a:solidFill>
                  <a:srgbClr val="000000"/>
                </a:solidFill>
                <a:latin typeface="Courier New" pitchFamily="49" charset="0"/>
                <a:ea typeface="宋体" pitchFamily="2" charset="-122"/>
              </a:rPr>
              <a:t>			BOOLEAN NOT NULL := TRUE;</a:t>
            </a:r>
          </a:p>
        </p:txBody>
      </p:sp>
      <p:sp>
        <p:nvSpPr>
          <p:cNvPr id="6" name="Text Box 4"/>
          <p:cNvSpPr txBox="1">
            <a:spLocks noChangeArrowheads="1"/>
          </p:cNvSpPr>
          <p:nvPr/>
        </p:nvSpPr>
        <p:spPr bwMode="auto">
          <a:xfrm>
            <a:off x="2854325" y="4875213"/>
            <a:ext cx="5505450" cy="1079500"/>
          </a:xfrm>
          <a:prstGeom prst="rect">
            <a:avLst/>
          </a:prstGeom>
          <a:solidFill>
            <a:srgbClr val="FFFF99"/>
          </a:solidFill>
          <a:ln w="12700">
            <a:solidFill>
              <a:schemeClr val="tx1"/>
            </a:solidFill>
            <a:miter lim="800000"/>
            <a:headEnd/>
            <a:tailEnd/>
          </a:ln>
          <a:effectLst>
            <a:prstShdw prst="shdw12">
              <a:schemeClr val="bg2">
                <a:alpha val="50000"/>
              </a:schemeClr>
            </a:prstShdw>
          </a:effectLst>
        </p:spPr>
        <p:txBody>
          <a:bodyPr>
            <a:spAutoFit/>
          </a:bodyPr>
          <a:lstStyle/>
          <a:p>
            <a:pPr>
              <a:spcBef>
                <a:spcPct val="50000"/>
              </a:spcBef>
            </a:pPr>
            <a:r>
              <a:rPr lang="zh-CN" altLang="en-US" dirty="0">
                <a:solidFill>
                  <a:srgbClr val="FF0000"/>
                </a:solidFill>
                <a:ea typeface="宋体" pitchFamily="2" charset="-122"/>
              </a:rPr>
              <a:t>定义常量时必须同时为它赋值，否则会出现错误。 </a:t>
            </a:r>
          </a:p>
        </p:txBody>
      </p:sp>
      <p:sp>
        <p:nvSpPr>
          <p:cNvPr id="7" name="Rectangle 4"/>
          <p:cNvSpPr txBox="1">
            <a:spLocks noChangeArrowheads="1"/>
          </p:cNvSpPr>
          <p:nvPr/>
        </p:nvSpPr>
        <p:spPr bwMode="auto">
          <a:xfrm>
            <a:off x="873125" y="1673225"/>
            <a:ext cx="7385050" cy="444500"/>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2200" b="1" kern="0" dirty="0">
                <a:solidFill>
                  <a:schemeClr val="tx1"/>
                </a:solidFill>
                <a:latin typeface="+mn-lt"/>
                <a:ea typeface="宋体" pitchFamily="2" charset="-122"/>
              </a:rPr>
              <a:t>Examples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eaLnBrk="1" hangingPunct="1">
              <a:defRPr/>
            </a:pPr>
            <a:r>
              <a:rPr lang="en-US" altLang="zh-CN" dirty="0">
                <a:ea typeface="宋体" pitchFamily="2" charset="-122"/>
              </a:rPr>
              <a:t>7</a:t>
            </a:r>
            <a:r>
              <a:rPr lang="zh-CN" altLang="en-US" dirty="0">
                <a:ea typeface="宋体" pitchFamily="2" charset="-122"/>
              </a:rPr>
              <a:t>引用类型</a:t>
            </a:r>
          </a:p>
        </p:txBody>
      </p:sp>
      <p:sp>
        <p:nvSpPr>
          <p:cNvPr id="4" name="Rectangle 3"/>
          <p:cNvSpPr txBox="1">
            <a:spLocks noChangeArrowheads="1"/>
          </p:cNvSpPr>
          <p:nvPr/>
        </p:nvSpPr>
        <p:spPr bwMode="auto">
          <a:xfrm>
            <a:off x="795338" y="1593850"/>
            <a:ext cx="7385050" cy="1214438"/>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引用类型</a:t>
            </a:r>
          </a:p>
          <a:p>
            <a:pPr marL="919163" lvl="1" indent="-400050"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ea typeface="宋体" pitchFamily="2" charset="-122"/>
              </a:rPr>
              <a:t>%TYPE</a:t>
            </a:r>
            <a:r>
              <a:rPr lang="zh-CN" altLang="en-US" sz="2000" b="1" kern="0" dirty="0">
                <a:solidFill>
                  <a:schemeClr val="tx1"/>
                </a:solidFill>
                <a:ea typeface="宋体" pitchFamily="2" charset="-122"/>
              </a:rPr>
              <a:t>       </a:t>
            </a:r>
            <a:r>
              <a:rPr lang="zh-CN" altLang="en-US" sz="2000" b="1" kern="0" dirty="0">
                <a:solidFill>
                  <a:schemeClr val="tx1"/>
                </a:solidFill>
                <a:latin typeface="+mn-lt"/>
                <a:ea typeface="宋体" pitchFamily="2" charset="-122"/>
              </a:rPr>
              <a:t>引用变量或数据库列的数据类型</a:t>
            </a:r>
            <a:endParaRPr lang="en-US" altLang="zh-CN" sz="2000" b="1" kern="0" dirty="0">
              <a:solidFill>
                <a:schemeClr val="tx1"/>
              </a:solidFill>
              <a:latin typeface="+mn-lt"/>
              <a:ea typeface="宋体" pitchFamily="2" charset="-122"/>
            </a:endParaRPr>
          </a:p>
          <a:p>
            <a:pPr marL="919163" lvl="1" indent="-400050"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ea typeface="宋体" pitchFamily="2" charset="-122"/>
              </a:rPr>
              <a:t>%ROWTYPE </a:t>
            </a:r>
            <a:r>
              <a:rPr lang="zh-CN" altLang="en-US" sz="2000" b="1" kern="0" dirty="0">
                <a:solidFill>
                  <a:schemeClr val="tx1"/>
                </a:solidFill>
                <a:ea typeface="宋体" pitchFamily="2" charset="-122"/>
              </a:rPr>
              <a:t>  </a:t>
            </a:r>
            <a:r>
              <a:rPr lang="zh-CN" altLang="en-US" sz="2000" b="1" kern="0" dirty="0">
                <a:solidFill>
                  <a:schemeClr val="tx1"/>
                </a:solidFill>
                <a:latin typeface="+mn-lt"/>
                <a:ea typeface="宋体" pitchFamily="2" charset="-122"/>
              </a:rPr>
              <a:t>引用表中一行的记录类型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lgn="ctr" eaLnBrk="1" hangingPunct="1">
              <a:defRPr/>
            </a:pPr>
            <a:r>
              <a:rPr lang="en-US" altLang="zh-CN" dirty="0">
                <a:ea typeface="宋体" pitchFamily="2" charset="-122"/>
              </a:rPr>
              <a:t>7.1</a:t>
            </a:r>
            <a:r>
              <a:rPr lang="zh-CN" altLang="en-US" dirty="0">
                <a:ea typeface="宋体" pitchFamily="2" charset="-122"/>
              </a:rPr>
              <a:t> 使用</a:t>
            </a:r>
            <a:r>
              <a:rPr lang="en-US" altLang="zh-CN" dirty="0">
                <a:ea typeface="宋体" pitchFamily="2" charset="-122"/>
              </a:rPr>
              <a:t>%TYPE</a:t>
            </a:r>
            <a:r>
              <a:rPr lang="zh-CN" altLang="en-US" dirty="0">
                <a:ea typeface="宋体" pitchFamily="2" charset="-122"/>
              </a:rPr>
              <a:t>定义简单变量</a:t>
            </a:r>
          </a:p>
        </p:txBody>
      </p:sp>
      <p:sp>
        <p:nvSpPr>
          <p:cNvPr id="5" name="Rectangle 3"/>
          <p:cNvSpPr txBox="1">
            <a:spLocks noChangeArrowheads="1"/>
          </p:cNvSpPr>
          <p:nvPr/>
        </p:nvSpPr>
        <p:spPr bwMode="auto">
          <a:xfrm>
            <a:off x="655638" y="1133475"/>
            <a:ext cx="7385050" cy="1185863"/>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TYPE</a:t>
            </a:r>
            <a:r>
              <a:rPr lang="zh-CN" altLang="en-US" sz="2000" b="1" kern="0" dirty="0">
                <a:solidFill>
                  <a:schemeClr val="tx1"/>
                </a:solidFill>
                <a:latin typeface="+mn-lt"/>
                <a:ea typeface="宋体" pitchFamily="2" charset="-122"/>
              </a:rPr>
              <a:t>属性的前缀</a:t>
            </a:r>
            <a:r>
              <a:rPr lang="en-US" altLang="zh-CN" sz="2000" b="1" kern="0" dirty="0">
                <a:solidFill>
                  <a:schemeClr val="tx1"/>
                </a:solidFill>
                <a:latin typeface="+mn-lt"/>
                <a:ea typeface="宋体" pitchFamily="2" charset="-122"/>
              </a:rPr>
              <a:t>:</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zh-CN" altLang="en-US" sz="2000" b="1" kern="0" dirty="0">
                <a:solidFill>
                  <a:schemeClr val="tx1"/>
                </a:solidFill>
                <a:latin typeface="+mn-lt"/>
                <a:ea typeface="宋体" pitchFamily="2" charset="-122"/>
              </a:rPr>
              <a:t>数据库的表和列名</a:t>
            </a:r>
            <a:endParaRPr lang="en-US" altLang="zh-CN" sz="2000" b="1" kern="0" dirty="0">
              <a:solidFill>
                <a:schemeClr val="tx1"/>
              </a:solidFill>
              <a:latin typeface="+mn-lt"/>
              <a:ea typeface="宋体" pitchFamily="2" charset="-122"/>
            </a:endParaRP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zh-CN" altLang="en-US" sz="2000" b="1" kern="0" dirty="0">
                <a:solidFill>
                  <a:schemeClr val="tx1"/>
                </a:solidFill>
                <a:latin typeface="+mn-lt"/>
                <a:ea typeface="宋体" pitchFamily="2" charset="-122"/>
              </a:rPr>
              <a:t>先前声明的变量名</a:t>
            </a:r>
            <a:endParaRPr lang="en-US" altLang="zh-CN" sz="2000" b="1" kern="0" dirty="0">
              <a:solidFill>
                <a:schemeClr val="tx1"/>
              </a:solidFill>
              <a:latin typeface="+mn-lt"/>
              <a:ea typeface="宋体" pitchFamily="2" charset="-122"/>
            </a:endParaRPr>
          </a:p>
        </p:txBody>
      </p:sp>
      <p:sp>
        <p:nvSpPr>
          <p:cNvPr id="7" name="Rectangle 4"/>
          <p:cNvSpPr>
            <a:spLocks noChangeArrowheads="1"/>
          </p:cNvSpPr>
          <p:nvPr/>
        </p:nvSpPr>
        <p:spPr bwMode="blackWhite">
          <a:xfrm>
            <a:off x="965200" y="2490788"/>
            <a:ext cx="7429500" cy="140652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p>
            <a:pPr defTabSz="400050">
              <a:lnSpc>
                <a:spcPct val="95000"/>
              </a:lnSpc>
              <a:tabLst>
                <a:tab pos="400050" algn="r"/>
                <a:tab pos="673100" algn="l"/>
              </a:tabLst>
              <a:defRPr/>
            </a:pPr>
            <a:r>
              <a:rPr kumimoji="1" lang="zh-CN" altLang="en-US" sz="1800" b="1" dirty="0">
                <a:solidFill>
                  <a:srgbClr val="000000"/>
                </a:solidFill>
                <a:latin typeface="Courier New" pitchFamily="49" charset="0"/>
                <a:ea typeface="宋体" pitchFamily="2" charset="-122"/>
              </a:rPr>
              <a:t>...</a:t>
            </a:r>
            <a:endParaRPr kumimoji="1" lang="zh-CN" altLang="en-US" sz="1800" b="1" i="1" dirty="0">
              <a:solidFill>
                <a:srgbClr val="000000"/>
              </a:solidFill>
              <a:latin typeface="Courier New" pitchFamily="49" charset="0"/>
              <a:ea typeface="宋体" pitchFamily="2" charset="-122"/>
            </a:endParaRPr>
          </a:p>
          <a:p>
            <a:pPr defTabSz="400050">
              <a:lnSpc>
                <a:spcPct val="95000"/>
              </a:lnSpc>
              <a:tabLst>
                <a:tab pos="400050" algn="r"/>
                <a:tab pos="673100"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v_ename</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emp.ename%TYPE</a:t>
            </a:r>
            <a:r>
              <a:rPr kumimoji="1" lang="en-US" altLang="zh-CN" sz="1800" b="1" dirty="0">
                <a:solidFill>
                  <a:srgbClr val="000000"/>
                </a:solidFill>
                <a:latin typeface="Courier New" pitchFamily="49" charset="0"/>
                <a:ea typeface="宋体" pitchFamily="2" charset="-122"/>
              </a:rPr>
              <a:t>;</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v_balance</a:t>
            </a:r>
            <a:r>
              <a:rPr kumimoji="1" lang="en-US" altLang="zh-CN" sz="1800" b="1" dirty="0">
                <a:solidFill>
                  <a:srgbClr val="000000"/>
                </a:solidFill>
                <a:latin typeface="Courier New" pitchFamily="49" charset="0"/>
                <a:ea typeface="宋体" pitchFamily="2" charset="-122"/>
              </a:rPr>
              <a:t>					NUMBER(7,2);</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v_min_balance</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v_balance%TYPE</a:t>
            </a:r>
            <a:r>
              <a:rPr kumimoji="1" lang="en-US" altLang="zh-CN" sz="1800" b="1" dirty="0">
                <a:solidFill>
                  <a:srgbClr val="000000"/>
                </a:solidFill>
                <a:latin typeface="Courier New" pitchFamily="49" charset="0"/>
                <a:ea typeface="宋体" pitchFamily="2" charset="-122"/>
              </a:rPr>
              <a:t> := 10;</a:t>
            </a:r>
          </a:p>
          <a:p>
            <a:pPr defTabSz="400050">
              <a:lnSpc>
                <a:spcPct val="95000"/>
              </a:lnSpc>
              <a:tabLst>
                <a:tab pos="400050" algn="r"/>
                <a:tab pos="673100" algn="l"/>
              </a:tabLst>
              <a:defRPr/>
            </a:pPr>
            <a:r>
              <a:rPr kumimoji="1" lang="en-US" altLang="zh-CN" sz="1800" b="1" dirty="0">
                <a:solidFill>
                  <a:srgbClr val="000000"/>
                </a:solidFill>
                <a:latin typeface="Courier New" pitchFamily="49" charset="0"/>
                <a:ea typeface="宋体" pitchFamily="2" charset="-122"/>
              </a:rPr>
              <a:t>...		</a:t>
            </a:r>
          </a:p>
        </p:txBody>
      </p:sp>
      <p:sp>
        <p:nvSpPr>
          <p:cNvPr id="8" name="Rectangle 7"/>
          <p:cNvSpPr>
            <a:spLocks noChangeArrowheads="1"/>
          </p:cNvSpPr>
          <p:nvPr/>
        </p:nvSpPr>
        <p:spPr bwMode="auto">
          <a:xfrm>
            <a:off x="847725" y="4437063"/>
            <a:ext cx="7562850" cy="1327150"/>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defTabSz="346075">
              <a:lnSpc>
                <a:spcPct val="95000"/>
              </a:lnSpc>
              <a:spcBef>
                <a:spcPct val="35000"/>
              </a:spcBef>
              <a:buClr>
                <a:schemeClr val="hlink"/>
              </a:buClr>
              <a:buSzPct val="125000"/>
              <a:buFont typeface="Arial" pitchFamily="34" charset="0"/>
              <a:buChar char="•"/>
              <a:tabLst>
                <a:tab pos="571500" algn="l"/>
              </a:tabLst>
              <a:defRPr/>
            </a:pPr>
            <a:r>
              <a:rPr lang="zh-CN" altLang="en-US" sz="1800" b="1" dirty="0">
                <a:solidFill>
                  <a:schemeClr val="tx1"/>
                </a:solidFill>
                <a:latin typeface="Arial" pitchFamily="34" charset="0"/>
                <a:ea typeface="宋体" pitchFamily="2" charset="-122"/>
              </a:rPr>
              <a:t> 这种定义方法有以下好处：</a:t>
            </a:r>
          </a:p>
          <a:p>
            <a:pPr marL="341313" lvl="1" indent="-227013" defTabSz="346075">
              <a:lnSpc>
                <a:spcPct val="95000"/>
              </a:lnSpc>
              <a:spcBef>
                <a:spcPct val="35000"/>
              </a:spcBef>
              <a:buClr>
                <a:schemeClr val="hlink"/>
              </a:buClr>
              <a:buSzPct val="125000"/>
              <a:buFont typeface="Arial" pitchFamily="34" charset="0"/>
              <a:buChar char="–"/>
              <a:tabLst>
                <a:tab pos="571500" algn="l"/>
              </a:tabLst>
              <a:defRPr/>
            </a:pPr>
            <a:r>
              <a:rPr lang="zh-CN" altLang="en-US" sz="1800" b="1" dirty="0">
                <a:solidFill>
                  <a:schemeClr val="tx1"/>
                </a:solidFill>
                <a:latin typeface="Arial" pitchFamily="34" charset="0"/>
                <a:ea typeface="宋体" pitchFamily="2" charset="-122"/>
              </a:rPr>
              <a:t>在不清楚</a:t>
            </a:r>
            <a:r>
              <a:rPr lang="en-US" altLang="zh-CN" sz="1800" b="1" dirty="0">
                <a:solidFill>
                  <a:schemeClr val="tx1"/>
                </a:solidFill>
                <a:latin typeface="Arial" pitchFamily="34" charset="0"/>
                <a:ea typeface="宋体" pitchFamily="2" charset="-122"/>
              </a:rPr>
              <a:t>EMP</a:t>
            </a:r>
            <a:r>
              <a:rPr lang="zh-CN" altLang="en-US" sz="1800" b="1" dirty="0">
                <a:solidFill>
                  <a:schemeClr val="tx1"/>
                </a:solidFill>
                <a:latin typeface="Arial" pitchFamily="34" charset="0"/>
                <a:ea typeface="宋体" pitchFamily="2" charset="-122"/>
              </a:rPr>
              <a:t>表的列定义细节的情况下，也可以保证两者定义一致。</a:t>
            </a:r>
          </a:p>
          <a:p>
            <a:pPr marL="341313" lvl="1" indent="-227013" defTabSz="346075">
              <a:lnSpc>
                <a:spcPct val="95000"/>
              </a:lnSpc>
              <a:spcBef>
                <a:spcPct val="35000"/>
              </a:spcBef>
              <a:buClr>
                <a:schemeClr val="hlink"/>
              </a:buClr>
              <a:buSzPct val="125000"/>
              <a:buFont typeface="Arial" pitchFamily="34" charset="0"/>
              <a:buChar char="–"/>
              <a:tabLst>
                <a:tab pos="571500" algn="l"/>
              </a:tabLst>
              <a:defRPr/>
            </a:pPr>
            <a:r>
              <a:rPr lang="zh-CN" altLang="en-US" sz="1800" b="1" dirty="0">
                <a:solidFill>
                  <a:schemeClr val="tx1"/>
                </a:solidFill>
                <a:latin typeface="Arial" pitchFamily="34" charset="0"/>
                <a:ea typeface="宋体" pitchFamily="2" charset="-122"/>
              </a:rPr>
              <a:t>如果改变数据库中</a:t>
            </a:r>
            <a:r>
              <a:rPr lang="en-US" altLang="zh-CN" sz="1800" b="1" dirty="0">
                <a:solidFill>
                  <a:schemeClr val="tx1"/>
                </a:solidFill>
                <a:latin typeface="Arial" pitchFamily="34" charset="0"/>
                <a:ea typeface="宋体" pitchFamily="2" charset="-122"/>
              </a:rPr>
              <a:t>EMP</a:t>
            </a:r>
            <a:r>
              <a:rPr lang="zh-CN" altLang="en-US" sz="1800" b="1" dirty="0">
                <a:solidFill>
                  <a:schemeClr val="tx1"/>
                </a:solidFill>
                <a:latin typeface="Arial" pitchFamily="34" charset="0"/>
                <a:ea typeface="宋体" pitchFamily="2" charset="-122"/>
              </a:rPr>
              <a:t>表的</a:t>
            </a:r>
            <a:r>
              <a:rPr lang="en-US" altLang="zh-CN" sz="1800" b="1" dirty="0" err="1">
                <a:solidFill>
                  <a:schemeClr val="tx1"/>
                </a:solidFill>
                <a:latin typeface="Arial" pitchFamily="34" charset="0"/>
                <a:ea typeface="宋体" pitchFamily="2" charset="-122"/>
              </a:rPr>
              <a:t>ename</a:t>
            </a:r>
            <a:r>
              <a:rPr lang="zh-CN" altLang="en-US" sz="1800" b="1" dirty="0">
                <a:solidFill>
                  <a:schemeClr val="tx1"/>
                </a:solidFill>
                <a:latin typeface="Arial" pitchFamily="34" charset="0"/>
                <a:ea typeface="宋体" pitchFamily="2" charset="-122"/>
              </a:rPr>
              <a:t>列定义，不需要修改</a:t>
            </a:r>
            <a:r>
              <a:rPr lang="en-US" altLang="zh-CN" sz="1800" b="1" dirty="0">
                <a:solidFill>
                  <a:schemeClr val="tx1"/>
                </a:solidFill>
                <a:latin typeface="Arial" pitchFamily="34" charset="0"/>
                <a:ea typeface="宋体" pitchFamily="2" charset="-122"/>
              </a:rPr>
              <a:t>PL/SQL</a:t>
            </a:r>
            <a:r>
              <a:rPr lang="zh-CN" altLang="en-US" sz="1800" b="1" dirty="0">
                <a:solidFill>
                  <a:schemeClr val="tx1"/>
                </a:solidFill>
                <a:latin typeface="Arial" pitchFamily="34" charset="0"/>
                <a:ea typeface="宋体" pitchFamily="2" charset="-122"/>
              </a:rPr>
              <a:t>程序中</a:t>
            </a:r>
            <a:r>
              <a:rPr lang="en-US" altLang="zh-CN" sz="1800" b="1" dirty="0">
                <a:solidFill>
                  <a:schemeClr val="tx1"/>
                </a:solidFill>
                <a:latin typeface="Arial" pitchFamily="34" charset="0"/>
                <a:ea typeface="宋体" pitchFamily="2" charset="-122"/>
              </a:rPr>
              <a:t>V_ENAME</a:t>
            </a:r>
            <a:r>
              <a:rPr lang="zh-CN" altLang="en-US" sz="1800" b="1" dirty="0">
                <a:solidFill>
                  <a:schemeClr val="tx1"/>
                </a:solidFill>
                <a:latin typeface="Arial" pitchFamily="34" charset="0"/>
                <a:ea typeface="宋体" pitchFamily="2" charset="-122"/>
              </a:rPr>
              <a:t>变量定义。</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eaLnBrk="1" hangingPunct="1">
              <a:defRPr/>
            </a:pPr>
            <a:r>
              <a:rPr lang="en-US" altLang="zh-CN" sz="2800" dirty="0">
                <a:ea typeface="宋体" pitchFamily="2" charset="-122"/>
              </a:rPr>
              <a:t>7.2  </a:t>
            </a:r>
            <a:r>
              <a:rPr lang="zh-CN" altLang="en-US" sz="2800" dirty="0">
                <a:ea typeface="宋体" pitchFamily="2" charset="-122"/>
              </a:rPr>
              <a:t>使用</a:t>
            </a:r>
            <a:r>
              <a:rPr lang="en-US" altLang="zh-CN" sz="2800" dirty="0">
                <a:ea typeface="宋体" pitchFamily="2" charset="-122"/>
              </a:rPr>
              <a:t>%ROWTYPE</a:t>
            </a:r>
            <a:r>
              <a:rPr lang="zh-CN" altLang="en-US" sz="2800" dirty="0">
                <a:ea typeface="宋体" pitchFamily="2" charset="-122"/>
              </a:rPr>
              <a:t>定义记录变量 </a:t>
            </a:r>
          </a:p>
        </p:txBody>
      </p:sp>
      <p:sp>
        <p:nvSpPr>
          <p:cNvPr id="4" name="Rectangle 3"/>
          <p:cNvSpPr txBox="1">
            <a:spLocks noChangeArrowheads="1"/>
          </p:cNvSpPr>
          <p:nvPr/>
        </p:nvSpPr>
        <p:spPr bwMode="auto">
          <a:xfrm>
            <a:off x="733425" y="1325563"/>
            <a:ext cx="7780338" cy="1149350"/>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2200" b="1" kern="0" dirty="0">
                <a:solidFill>
                  <a:schemeClr val="tx1"/>
                </a:solidFill>
                <a:latin typeface="+mn-lt"/>
                <a:ea typeface="宋体" pitchFamily="2" charset="-122"/>
              </a:rPr>
              <a:t>%ROWTYPE</a:t>
            </a:r>
            <a:r>
              <a:rPr lang="zh-CN" altLang="en-US" sz="2200" b="1" kern="0" dirty="0">
                <a:solidFill>
                  <a:schemeClr val="tx1"/>
                </a:solidFill>
                <a:latin typeface="+mn-lt"/>
                <a:ea typeface="宋体" pitchFamily="2" charset="-122"/>
              </a:rPr>
              <a:t>属性可用于定义记录变量的数据类型，使得该记录变量的结构和已有的某张表结构完全一致，这样记录变量就可以存储从该表中检索出的一行记录。 </a:t>
            </a:r>
          </a:p>
        </p:txBody>
      </p:sp>
      <p:sp>
        <p:nvSpPr>
          <p:cNvPr id="6" name="Rectangle 3"/>
          <p:cNvSpPr txBox="1">
            <a:spLocks noChangeArrowheads="1"/>
          </p:cNvSpPr>
          <p:nvPr/>
        </p:nvSpPr>
        <p:spPr bwMode="auto">
          <a:xfrm>
            <a:off x="473075" y="2587625"/>
            <a:ext cx="8308975" cy="2705100"/>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0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使用</a:t>
            </a:r>
            <a:r>
              <a:rPr lang="en-US" altLang="zh-CN" sz="2200" b="1" kern="0" dirty="0">
                <a:solidFill>
                  <a:schemeClr val="tx1"/>
                </a:solidFill>
                <a:latin typeface="+mn-lt"/>
                <a:ea typeface="宋体" pitchFamily="2" charset="-122"/>
              </a:rPr>
              <a:t>%ROWTYPE</a:t>
            </a:r>
            <a:r>
              <a:rPr lang="zh-CN" altLang="en-US" sz="2200" b="1" kern="0" dirty="0">
                <a:solidFill>
                  <a:schemeClr val="tx1"/>
                </a:solidFill>
                <a:latin typeface="+mn-lt"/>
                <a:ea typeface="宋体" pitchFamily="2" charset="-122"/>
              </a:rPr>
              <a:t>定义记录变量的格式如下：</a:t>
            </a:r>
          </a:p>
          <a:p>
            <a:pPr marL="919163" lvl="1" indent="-400050" defTabSz="346075" eaLnBrk="1" hangingPunct="1">
              <a:lnSpc>
                <a:spcPct val="90000"/>
              </a:lnSpc>
              <a:spcBef>
                <a:spcPct val="35000"/>
              </a:spcBef>
              <a:buClr>
                <a:schemeClr val="hlink"/>
              </a:buClr>
              <a:buFontTx/>
              <a:buChar char="–"/>
              <a:tabLst>
                <a:tab pos="571500" algn="l"/>
              </a:tabLst>
              <a:defRPr/>
            </a:pPr>
            <a:r>
              <a:rPr lang="en-US" altLang="zh-CN" sz="2000" b="1" kern="0" dirty="0" err="1">
                <a:solidFill>
                  <a:schemeClr val="tx1"/>
                </a:solidFill>
                <a:latin typeface="+mn-lt"/>
                <a:ea typeface="宋体" pitchFamily="2" charset="-122"/>
              </a:rPr>
              <a:t>record_variable</a:t>
            </a:r>
            <a:r>
              <a:rPr lang="en-US" altLang="zh-CN" sz="2000" b="1" kern="0" dirty="0">
                <a:solidFill>
                  <a:schemeClr val="tx1"/>
                </a:solidFill>
                <a:latin typeface="+mn-lt"/>
                <a:ea typeface="宋体" pitchFamily="2" charset="-122"/>
              </a:rPr>
              <a:t> [schema.]</a:t>
            </a:r>
            <a:r>
              <a:rPr lang="en-US" altLang="zh-CN" sz="2000" b="1" kern="0" dirty="0" err="1">
                <a:solidFill>
                  <a:schemeClr val="tx1"/>
                </a:solidFill>
                <a:latin typeface="+mn-lt"/>
                <a:ea typeface="宋体" pitchFamily="2" charset="-122"/>
              </a:rPr>
              <a:t>table_name%ROWTYPE</a:t>
            </a:r>
            <a:r>
              <a:rPr lang="en-US" altLang="zh-CN" sz="2000" b="1" kern="0" dirty="0">
                <a:solidFill>
                  <a:schemeClr val="tx1"/>
                </a:solidFill>
                <a:latin typeface="+mn-lt"/>
                <a:ea typeface="宋体" pitchFamily="2" charset="-122"/>
              </a:rPr>
              <a:t>;</a:t>
            </a:r>
          </a:p>
          <a:p>
            <a:pPr marL="919163" lvl="1" indent="-400050" defTabSz="346075" eaLnBrk="1" hangingPunct="1">
              <a:lnSpc>
                <a:spcPct val="90000"/>
              </a:lnSpc>
              <a:spcBef>
                <a:spcPct val="35000"/>
              </a:spcBef>
              <a:buClr>
                <a:schemeClr val="hlink"/>
              </a:buClr>
              <a:tabLst>
                <a:tab pos="571500" algn="l"/>
              </a:tabLst>
              <a:defRPr/>
            </a:pPr>
            <a:r>
              <a:rPr lang="en-US" altLang="zh-CN" sz="2000" b="1" kern="0" dirty="0">
                <a:solidFill>
                  <a:schemeClr val="tx1"/>
                </a:solidFill>
                <a:latin typeface="+mn-lt"/>
                <a:ea typeface="宋体" pitchFamily="2" charset="-122"/>
              </a:rPr>
              <a:t> 						--</a:t>
            </a:r>
            <a:r>
              <a:rPr lang="zh-CN" altLang="en-US" sz="2000" b="1" kern="0" dirty="0">
                <a:solidFill>
                  <a:schemeClr val="tx1"/>
                </a:solidFill>
                <a:latin typeface="+mn-lt"/>
                <a:ea typeface="宋体" pitchFamily="2" charset="-122"/>
              </a:rPr>
              <a:t>使用表结构定义记录变量</a:t>
            </a:r>
          </a:p>
          <a:p>
            <a:pPr marL="919163" lvl="1" indent="-400050" defTabSz="346075" eaLnBrk="1" hangingPunct="1">
              <a:lnSpc>
                <a:spcPct val="90000"/>
              </a:lnSpc>
              <a:spcBef>
                <a:spcPct val="35000"/>
              </a:spcBef>
              <a:buClr>
                <a:schemeClr val="hlink"/>
              </a:buClr>
              <a:buFontTx/>
              <a:buChar char="–"/>
              <a:tabLst>
                <a:tab pos="571500" algn="l"/>
              </a:tabLst>
              <a:defRPr/>
            </a:pPr>
            <a:r>
              <a:rPr lang="en-US" altLang="zh-CN" sz="2000" b="1" kern="0" dirty="0" err="1">
                <a:solidFill>
                  <a:schemeClr val="tx1"/>
                </a:solidFill>
                <a:latin typeface="+mn-lt"/>
                <a:ea typeface="宋体" pitchFamily="2" charset="-122"/>
              </a:rPr>
              <a:t>record_variable</a:t>
            </a:r>
            <a:r>
              <a:rPr lang="en-US" altLang="zh-CN" sz="2000" b="1" kern="0" dirty="0">
                <a:solidFill>
                  <a:schemeClr val="tx1"/>
                </a:solidFill>
                <a:latin typeface="+mn-lt"/>
                <a:ea typeface="宋体" pitchFamily="2" charset="-122"/>
              </a:rPr>
              <a:t> [schema.]</a:t>
            </a:r>
            <a:r>
              <a:rPr lang="en-US" altLang="zh-CN" sz="2000" b="1" kern="0" dirty="0" err="1">
                <a:solidFill>
                  <a:schemeClr val="tx1"/>
                </a:solidFill>
                <a:latin typeface="+mn-lt"/>
                <a:ea typeface="宋体" pitchFamily="2" charset="-122"/>
              </a:rPr>
              <a:t>view_name%ROWTYPE</a:t>
            </a:r>
            <a:r>
              <a:rPr lang="en-US" altLang="zh-CN" sz="2000" b="1" kern="0" dirty="0">
                <a:solidFill>
                  <a:schemeClr val="tx1"/>
                </a:solidFill>
                <a:latin typeface="+mn-lt"/>
                <a:ea typeface="宋体" pitchFamily="2" charset="-122"/>
              </a:rPr>
              <a:t>; </a:t>
            </a:r>
          </a:p>
          <a:p>
            <a:pPr marL="919163" lvl="1" indent="-400050" defTabSz="346075" eaLnBrk="1" hangingPunct="1">
              <a:lnSpc>
                <a:spcPct val="90000"/>
              </a:lnSpc>
              <a:spcBef>
                <a:spcPct val="35000"/>
              </a:spcBef>
              <a:buClr>
                <a:schemeClr val="hlink"/>
              </a:buClr>
              <a:tabLst>
                <a:tab pos="571500" algn="l"/>
              </a:tabLst>
              <a:defRPr/>
            </a:pPr>
            <a:r>
              <a:rPr lang="en-US" altLang="zh-CN" sz="2000" b="1" kern="0" dirty="0">
                <a:solidFill>
                  <a:schemeClr val="tx1"/>
                </a:solidFill>
                <a:latin typeface="+mn-lt"/>
                <a:ea typeface="宋体" pitchFamily="2" charset="-122"/>
              </a:rPr>
              <a:t>							--</a:t>
            </a:r>
            <a:r>
              <a:rPr lang="zh-CN" altLang="en-US" sz="2000" b="1" kern="0" dirty="0">
                <a:solidFill>
                  <a:schemeClr val="tx1"/>
                </a:solidFill>
                <a:latin typeface="+mn-lt"/>
                <a:ea typeface="宋体" pitchFamily="2" charset="-122"/>
              </a:rPr>
              <a:t>使用视图结构定义记录变量</a:t>
            </a:r>
          </a:p>
          <a:p>
            <a:pPr marL="919163" lvl="1" indent="-400050" defTabSz="346075" eaLnBrk="1" hangingPunct="1">
              <a:lnSpc>
                <a:spcPct val="90000"/>
              </a:lnSpc>
              <a:spcBef>
                <a:spcPct val="35000"/>
              </a:spcBef>
              <a:buClr>
                <a:schemeClr val="hlink"/>
              </a:buClr>
              <a:buFontTx/>
              <a:buChar char="–"/>
              <a:tabLst>
                <a:tab pos="571500" algn="l"/>
              </a:tabLst>
              <a:defRPr/>
            </a:pPr>
            <a:r>
              <a:rPr lang="en-US" altLang="zh-CN" sz="2000" b="1" kern="0" dirty="0" err="1">
                <a:solidFill>
                  <a:schemeClr val="tx1"/>
                </a:solidFill>
                <a:latin typeface="+mn-lt"/>
                <a:ea typeface="宋体" pitchFamily="2" charset="-122"/>
              </a:rPr>
              <a:t>record_variable</a:t>
            </a:r>
            <a:r>
              <a:rPr lang="en-US" altLang="zh-CN" sz="2000" b="1" kern="0" dirty="0">
                <a:solidFill>
                  <a:schemeClr val="tx1"/>
                </a:solidFill>
                <a:latin typeface="+mn-lt"/>
                <a:ea typeface="宋体" pitchFamily="2" charset="-122"/>
              </a:rPr>
              <a:t> </a:t>
            </a:r>
            <a:r>
              <a:rPr lang="en-US" altLang="zh-CN" sz="2000" b="1" kern="0" dirty="0" err="1">
                <a:solidFill>
                  <a:schemeClr val="tx1"/>
                </a:solidFill>
                <a:latin typeface="+mn-lt"/>
                <a:ea typeface="宋体" pitchFamily="2" charset="-122"/>
              </a:rPr>
              <a:t>old_record_variable%ROWTYPE</a:t>
            </a:r>
            <a:r>
              <a:rPr lang="en-US" altLang="zh-CN" sz="2000" b="1" kern="0" dirty="0">
                <a:solidFill>
                  <a:schemeClr val="tx1"/>
                </a:solidFill>
                <a:latin typeface="+mn-lt"/>
                <a:ea typeface="宋体" pitchFamily="2" charset="-122"/>
              </a:rPr>
              <a:t>; </a:t>
            </a:r>
          </a:p>
          <a:p>
            <a:pPr marL="919163" lvl="1" indent="-400050" defTabSz="346075" eaLnBrk="1" hangingPunct="1">
              <a:lnSpc>
                <a:spcPct val="90000"/>
              </a:lnSpc>
              <a:spcBef>
                <a:spcPct val="35000"/>
              </a:spcBef>
              <a:buClr>
                <a:schemeClr val="hlink"/>
              </a:buClr>
              <a:tabLst>
                <a:tab pos="571500" algn="l"/>
              </a:tabLst>
              <a:defRPr/>
            </a:pPr>
            <a:r>
              <a:rPr lang="en-US" altLang="zh-CN" sz="2000" b="1" kern="0" dirty="0">
                <a:solidFill>
                  <a:schemeClr val="tx1"/>
                </a:solidFill>
                <a:latin typeface="+mn-lt"/>
                <a:ea typeface="宋体" pitchFamily="2" charset="-122"/>
              </a:rPr>
              <a:t>							--</a:t>
            </a:r>
            <a:r>
              <a:rPr lang="zh-CN" altLang="en-US" sz="2000" b="1" kern="0" dirty="0">
                <a:solidFill>
                  <a:schemeClr val="tx1"/>
                </a:solidFill>
                <a:latin typeface="+mn-lt"/>
                <a:ea typeface="宋体" pitchFamily="2" charset="-122"/>
              </a:rPr>
              <a:t>使用已有的记录变量定义新记录变量</a:t>
            </a:r>
          </a:p>
        </p:txBody>
      </p:sp>
      <p:sp>
        <p:nvSpPr>
          <p:cNvPr id="7" name="Rectangle 3"/>
          <p:cNvSpPr txBox="1">
            <a:spLocks noChangeArrowheads="1"/>
          </p:cNvSpPr>
          <p:nvPr/>
        </p:nvSpPr>
        <p:spPr bwMode="auto">
          <a:xfrm>
            <a:off x="552450" y="5613400"/>
            <a:ext cx="8307388" cy="369888"/>
          </a:xfrm>
          <a:prstGeom prst="rect">
            <a:avLst/>
          </a:prstGeom>
          <a:solidFill>
            <a:srgbClr val="FFFF99"/>
          </a:solidFill>
          <a:ln w="9525">
            <a:noFill/>
            <a:miter lim="800000"/>
            <a:headEnd/>
            <a:tailEnd/>
          </a:ln>
        </p:spPr>
        <p:txBody>
          <a:bodyPr lIns="92075" tIns="46038" rIns="92075" bIns="46038">
            <a:spAutoFit/>
          </a:bodyPr>
          <a:lstStyle/>
          <a:p>
            <a:pPr marL="404813" indent="-404813" defTabSz="346075" eaLnBrk="1" hangingPunct="1">
              <a:lnSpc>
                <a:spcPct val="90000"/>
              </a:lnSpc>
              <a:spcBef>
                <a:spcPct val="35000"/>
              </a:spcBef>
              <a:buClr>
                <a:schemeClr val="hlink"/>
              </a:buClr>
              <a:buSzPct val="125000"/>
              <a:tabLst>
                <a:tab pos="571500" algn="l"/>
              </a:tabLst>
              <a:defRPr/>
            </a:pPr>
            <a:r>
              <a:rPr lang="en-US" altLang="zh-CN" sz="2000" b="1" dirty="0" err="1">
                <a:solidFill>
                  <a:schemeClr val="bg1"/>
                </a:solidFill>
                <a:ea typeface="宋体" pitchFamily="2" charset="-122"/>
              </a:rPr>
              <a:t>dept_record</a:t>
            </a:r>
            <a:r>
              <a:rPr lang="en-US" altLang="zh-CN" sz="2000" b="1" dirty="0">
                <a:solidFill>
                  <a:schemeClr val="bg1"/>
                </a:solidFill>
                <a:ea typeface="宋体" pitchFamily="2" charset="-122"/>
              </a:rPr>
              <a:t> </a:t>
            </a:r>
            <a:r>
              <a:rPr lang="zh-CN" altLang="en-US" sz="2000" b="1" dirty="0">
                <a:solidFill>
                  <a:schemeClr val="bg1"/>
                </a:solidFill>
                <a:ea typeface="宋体" pitchFamily="2" charset="-122"/>
              </a:rPr>
              <a:t>    </a:t>
            </a:r>
            <a:r>
              <a:rPr lang="en-US" altLang="zh-CN" sz="2000" b="1" dirty="0" err="1">
                <a:solidFill>
                  <a:schemeClr val="bg1"/>
                </a:solidFill>
                <a:ea typeface="宋体" pitchFamily="2" charset="-122"/>
              </a:rPr>
              <a:t>dept%ROWTYPE</a:t>
            </a:r>
            <a:r>
              <a:rPr lang="en-US" altLang="zh-CN" sz="2000" b="1" dirty="0">
                <a:solidFill>
                  <a:schemeClr val="bg1"/>
                </a:solidFill>
                <a:ea typeface="宋体" pitchFamily="2" charset="-122"/>
              </a:rPr>
              <a:t>;</a:t>
            </a:r>
            <a:endParaRPr lang="zh-CN" altLang="en-US" sz="2000" b="1" kern="0" dirty="0">
              <a:solidFill>
                <a:schemeClr val="bg1"/>
              </a:solidFill>
              <a:latin typeface="+mn-lt"/>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eaLnBrk="1" hangingPunct="1">
              <a:defRPr/>
            </a:pPr>
            <a:r>
              <a:rPr lang="zh-CN" altLang="zh-CN" dirty="0">
                <a:ea typeface="宋体" pitchFamily="2" charset="-122"/>
              </a:rPr>
              <a:t>*</a:t>
            </a:r>
            <a:r>
              <a:rPr lang="en-US" altLang="zh-CN" sz="2800" dirty="0">
                <a:ea typeface="宋体" pitchFamily="2" charset="-122"/>
              </a:rPr>
              <a:t>8  </a:t>
            </a:r>
            <a:r>
              <a:rPr lang="zh-CN" altLang="en-US" sz="2800" dirty="0">
                <a:ea typeface="宋体" pitchFamily="2" charset="-122"/>
              </a:rPr>
              <a:t>复合数据类型 </a:t>
            </a:r>
          </a:p>
        </p:txBody>
      </p:sp>
      <p:sp>
        <p:nvSpPr>
          <p:cNvPr id="4" name="Rectangle 3"/>
          <p:cNvSpPr txBox="1">
            <a:spLocks noChangeArrowheads="1"/>
          </p:cNvSpPr>
          <p:nvPr/>
        </p:nvSpPr>
        <p:spPr bwMode="auto">
          <a:xfrm>
            <a:off x="814388" y="2008188"/>
            <a:ext cx="7385050" cy="1930400"/>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复合类型可以存储多个值。</a:t>
            </a:r>
            <a:r>
              <a:rPr lang="en-US" altLang="zh-CN" sz="2200" b="1" kern="0" dirty="0">
                <a:solidFill>
                  <a:schemeClr val="tx1"/>
                </a:solidFill>
                <a:latin typeface="+mn-lt"/>
                <a:ea typeface="宋体" pitchFamily="2" charset="-122"/>
              </a:rPr>
              <a:t>PL/SQL</a:t>
            </a:r>
            <a:r>
              <a:rPr lang="zh-CN" altLang="en-US" sz="2200" b="1" kern="0" dirty="0">
                <a:solidFill>
                  <a:schemeClr val="tx1"/>
                </a:solidFill>
                <a:latin typeface="+mn-lt"/>
                <a:ea typeface="宋体" pitchFamily="2" charset="-122"/>
              </a:rPr>
              <a:t>复合类型主要包括</a:t>
            </a:r>
            <a:r>
              <a:rPr lang="en-US" altLang="zh-CN" sz="2200" b="1" kern="0" dirty="0">
                <a:solidFill>
                  <a:schemeClr val="tx1"/>
                </a:solidFill>
                <a:latin typeface="+mn-lt"/>
                <a:ea typeface="宋体" pitchFamily="2" charset="-122"/>
              </a:rPr>
              <a:t>:</a:t>
            </a:r>
          </a:p>
          <a:p>
            <a:pPr marL="919163" lvl="1" indent="-40005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记录类型</a:t>
            </a:r>
          </a:p>
          <a:p>
            <a:pPr marL="919163" lvl="1" indent="-40005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记录表类型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863600" y="631825"/>
            <a:ext cx="7408863" cy="881063"/>
          </a:xfrm>
        </p:spPr>
        <p:txBody>
          <a:bodyPr/>
          <a:lstStyle/>
          <a:p>
            <a:pPr eaLnBrk="1" hangingPunct="1">
              <a:defRPr/>
            </a:pPr>
            <a:r>
              <a:rPr lang="en-US" altLang="zh-CN" dirty="0">
                <a:ea typeface="宋体" pitchFamily="2" charset="-122"/>
              </a:rPr>
              <a:t>2</a:t>
            </a:r>
            <a:r>
              <a:rPr lang="zh-CN" altLang="en-US" dirty="0">
                <a:ea typeface="宋体" pitchFamily="2" charset="-122"/>
              </a:rPr>
              <a:t> </a:t>
            </a:r>
            <a:r>
              <a:rPr lang="en-US" altLang="zh-CN" dirty="0">
                <a:ea typeface="宋体" pitchFamily="2" charset="-122"/>
              </a:rPr>
              <a:t>PL/SQL</a:t>
            </a:r>
            <a:r>
              <a:rPr lang="zh-CN" altLang="en-US" dirty="0">
                <a:latin typeface="宋体" pitchFamily="2" charset="-122"/>
                <a:ea typeface="宋体" pitchFamily="2" charset="-122"/>
              </a:rPr>
              <a:t>体系结构</a:t>
            </a:r>
            <a:r>
              <a:rPr lang="zh-CN" altLang="en-US" dirty="0">
                <a:ea typeface="宋体" pitchFamily="2" charset="-122"/>
              </a:rPr>
              <a:t> </a:t>
            </a:r>
            <a:endParaRPr lang="en-US" altLang="zh-CN" dirty="0">
              <a:ea typeface="宋体" pitchFamily="2" charset="-122"/>
            </a:endParaRPr>
          </a:p>
        </p:txBody>
      </p:sp>
      <p:graphicFrame>
        <p:nvGraphicFramePr>
          <p:cNvPr id="2050" name="Object 29"/>
          <p:cNvGraphicFramePr>
            <a:graphicFrameLocks noChangeAspect="1"/>
          </p:cNvGraphicFramePr>
          <p:nvPr/>
        </p:nvGraphicFramePr>
        <p:xfrm>
          <a:off x="1909763" y="1601788"/>
          <a:ext cx="5287962" cy="3324225"/>
        </p:xfrm>
        <a:graphic>
          <a:graphicData uri="http://schemas.openxmlformats.org/presentationml/2006/ole">
            <mc:AlternateContent xmlns:mc="http://schemas.openxmlformats.org/markup-compatibility/2006">
              <mc:Choice xmlns:v="urn:schemas-microsoft-com:vml" Requires="v">
                <p:oleObj spid="_x0000_s2050" name="位图图像" r:id="rId3" imgW="4791744" imgH="3247619" progId="Paint.Picture">
                  <p:embed/>
                </p:oleObj>
              </mc:Choice>
              <mc:Fallback>
                <p:oleObj name="位图图像" r:id="rId3" imgW="4791744" imgH="3247619" progId="Paint.Picture">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3" y="1601788"/>
                        <a:ext cx="5287962"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sp>
        <p:nvSpPr>
          <p:cNvPr id="589854" name="Text Box 30"/>
          <p:cNvSpPr txBox="1">
            <a:spLocks noChangeArrowheads="1"/>
          </p:cNvSpPr>
          <p:nvPr/>
        </p:nvSpPr>
        <p:spPr bwMode="auto">
          <a:xfrm>
            <a:off x="1524000" y="5270500"/>
            <a:ext cx="5673725" cy="641350"/>
          </a:xfrm>
          <a:prstGeom prst="rect">
            <a:avLst/>
          </a:prstGeom>
          <a:noFill/>
          <a:ln w="25400">
            <a:noFill/>
            <a:miter lim="800000"/>
            <a:headEnd type="none" w="sm" len="sm"/>
            <a:tailEnd type="none" w="sm" len="sm"/>
          </a:ln>
          <a:effectLst>
            <a:outerShdw dist="53882" dir="2700000" algn="ctr" rotWithShape="0">
              <a:schemeClr val="bg2"/>
            </a:outerShdw>
          </a:effectLst>
        </p:spPr>
        <p:txBody>
          <a:bodyPr wrap="square">
            <a:spAutoFit/>
          </a:bodyPr>
          <a:lstStyle/>
          <a:p>
            <a:pPr>
              <a:spcBef>
                <a:spcPct val="50000"/>
              </a:spcBef>
              <a:defRPr/>
            </a:pPr>
            <a:r>
              <a:rPr kumimoji="1" lang="en-US" altLang="zh-CN" sz="1800" b="1" dirty="0">
                <a:solidFill>
                  <a:schemeClr val="tx1"/>
                </a:solidFill>
                <a:latin typeface="Arial" pitchFamily="34" charset="0"/>
                <a:ea typeface="宋体" pitchFamily="2" charset="-122"/>
              </a:rPr>
              <a:t>PL/SQL</a:t>
            </a:r>
            <a:r>
              <a:rPr kumimoji="1" lang="zh-CN" altLang="en-US" sz="1800" b="1" dirty="0">
                <a:solidFill>
                  <a:schemeClr val="tx1"/>
                </a:solidFill>
                <a:latin typeface="Arial" pitchFamily="34" charset="0"/>
                <a:ea typeface="宋体" pitchFamily="2" charset="-122"/>
              </a:rPr>
              <a:t>引擎</a:t>
            </a:r>
            <a:r>
              <a:rPr kumimoji="1" lang="zh-CN" altLang="en-US" sz="1800" b="1" dirty="0">
                <a:solidFill>
                  <a:schemeClr val="tx1"/>
                </a:solidFill>
                <a:latin typeface="宋体" pitchFamily="2" charset="-122"/>
                <a:ea typeface="宋体" pitchFamily="2" charset="-122"/>
              </a:rPr>
              <a:t>可执行过程性语句，而将</a:t>
            </a:r>
            <a:r>
              <a:rPr kumimoji="1" lang="en-US" altLang="zh-CN" sz="1800" b="1" dirty="0">
                <a:solidFill>
                  <a:schemeClr val="tx1"/>
                </a:solidFill>
                <a:latin typeface="Arial" pitchFamily="34" charset="0"/>
                <a:ea typeface="宋体" pitchFamily="2" charset="-122"/>
              </a:rPr>
              <a:t>SQL</a:t>
            </a:r>
            <a:r>
              <a:rPr kumimoji="1" lang="zh-CN" altLang="en-US" sz="1800" b="1" dirty="0">
                <a:solidFill>
                  <a:schemeClr val="tx1"/>
                </a:solidFill>
                <a:latin typeface="宋体" pitchFamily="2" charset="-122"/>
                <a:ea typeface="宋体" pitchFamily="2" charset="-122"/>
              </a:rPr>
              <a:t>语句发送到</a:t>
            </a:r>
            <a:r>
              <a:rPr kumimoji="1" lang="en-US" altLang="zh-CN" sz="1800" b="1" dirty="0">
                <a:solidFill>
                  <a:schemeClr val="tx1"/>
                </a:solidFill>
                <a:latin typeface="Arial" pitchFamily="34" charset="0"/>
                <a:ea typeface="宋体" pitchFamily="2" charset="-122"/>
              </a:rPr>
              <a:t>ORACLE</a:t>
            </a:r>
            <a:r>
              <a:rPr kumimoji="1" lang="zh-CN" altLang="en-US" sz="1800" b="1" dirty="0">
                <a:solidFill>
                  <a:schemeClr val="tx1"/>
                </a:solidFill>
                <a:latin typeface="宋体" pitchFamily="2" charset="-122"/>
                <a:ea typeface="宋体" pitchFamily="2" charset="-122"/>
              </a:rPr>
              <a:t>服务器上的</a:t>
            </a:r>
            <a:r>
              <a:rPr kumimoji="1" lang="en-US" altLang="zh-CN" sz="1800" b="1" dirty="0">
                <a:solidFill>
                  <a:schemeClr val="tx1"/>
                </a:solidFill>
                <a:latin typeface="Arial" pitchFamily="34" charset="0"/>
                <a:ea typeface="宋体" pitchFamily="2" charset="-122"/>
              </a:rPr>
              <a:t>SQL</a:t>
            </a:r>
            <a:r>
              <a:rPr kumimoji="1" lang="zh-CN" altLang="en-US" sz="1800" b="1" dirty="0">
                <a:solidFill>
                  <a:schemeClr val="tx1"/>
                </a:solidFill>
                <a:latin typeface="宋体" pitchFamily="2" charset="-122"/>
                <a:ea typeface="宋体" pitchFamily="2" charset="-122"/>
              </a:rPr>
              <a:t>语句执行器。</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eaLnBrk="1" hangingPunct="1">
              <a:defRPr/>
            </a:pPr>
            <a:r>
              <a:rPr lang="zh-CN" altLang="en-US" sz="2800" dirty="0">
                <a:ea typeface="宋体" pitchFamily="2" charset="-122"/>
              </a:rPr>
              <a:t>* </a:t>
            </a:r>
            <a:r>
              <a:rPr lang="en-US" altLang="zh-CN" sz="2800" dirty="0">
                <a:ea typeface="宋体" pitchFamily="2" charset="-122"/>
              </a:rPr>
              <a:t>8.1  </a:t>
            </a:r>
            <a:r>
              <a:rPr lang="zh-CN" altLang="en-US" sz="2800" dirty="0">
                <a:ea typeface="宋体" pitchFamily="2" charset="-122"/>
              </a:rPr>
              <a:t>记录类型 </a:t>
            </a:r>
          </a:p>
        </p:txBody>
      </p:sp>
      <p:sp>
        <p:nvSpPr>
          <p:cNvPr id="4" name="Rectangle 3"/>
          <p:cNvSpPr txBox="1">
            <a:spLocks noChangeArrowheads="1"/>
          </p:cNvSpPr>
          <p:nvPr/>
        </p:nvSpPr>
        <p:spPr bwMode="auto">
          <a:xfrm>
            <a:off x="733424" y="1011238"/>
            <a:ext cx="7461885" cy="2200592"/>
          </a:xfrm>
          <a:prstGeom prst="rect">
            <a:avLst/>
          </a:prstGeom>
          <a:noFill/>
          <a:ln w="9525">
            <a:noFill/>
            <a:miter lim="800000"/>
            <a:headEnd/>
            <a:tailEnd/>
          </a:ln>
        </p:spPr>
        <p:txBody>
          <a:bodyPr wrap="square" lIns="92075" tIns="46038" rIns="92075" bIns="46038">
            <a:spAutoFit/>
          </a:bodyPr>
          <a:lstStyle/>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定义记录类型的语法格式如下：</a:t>
            </a:r>
          </a:p>
          <a:p>
            <a:pPr marL="404813" indent="-404813" defTabSz="346075" eaLnBrk="1" hangingPunct="1">
              <a:lnSpc>
                <a:spcPct val="95000"/>
              </a:lnSpc>
              <a:spcBef>
                <a:spcPct val="35000"/>
              </a:spcBef>
              <a:buClr>
                <a:schemeClr val="hlink"/>
              </a:buClr>
              <a:buSzPct val="125000"/>
              <a:buFont typeface="Wingdings" pitchFamily="2" charset="2"/>
              <a:buNone/>
              <a:tabLst>
                <a:tab pos="571500" algn="l"/>
              </a:tabLst>
              <a:defRPr/>
            </a:pPr>
            <a:r>
              <a:rPr lang="en-US" altLang="zh-CN" sz="2200" b="1" kern="0" dirty="0">
                <a:solidFill>
                  <a:schemeClr val="tx1"/>
                </a:solidFill>
                <a:latin typeface="+mn-lt"/>
                <a:ea typeface="宋体" pitchFamily="2" charset="-122"/>
              </a:rPr>
              <a:t>TYPE </a:t>
            </a:r>
            <a:r>
              <a:rPr lang="en-US" altLang="zh-CN" sz="2200" b="1" kern="0" dirty="0" err="1">
                <a:solidFill>
                  <a:schemeClr val="tx1"/>
                </a:solidFill>
                <a:latin typeface="+mn-lt"/>
                <a:ea typeface="宋体" pitchFamily="2" charset="-122"/>
              </a:rPr>
              <a:t>record_name</a:t>
            </a:r>
            <a:r>
              <a:rPr lang="en-US" altLang="zh-CN" sz="2200" b="1" kern="0" dirty="0">
                <a:solidFill>
                  <a:schemeClr val="tx1"/>
                </a:solidFill>
                <a:latin typeface="+mn-lt"/>
                <a:ea typeface="宋体" pitchFamily="2" charset="-122"/>
              </a:rPr>
              <a:t> IS RECORD(</a:t>
            </a:r>
          </a:p>
          <a:p>
            <a:pPr marL="404813" indent="-404813" defTabSz="346075" eaLnBrk="1" hangingPunct="1">
              <a:lnSpc>
                <a:spcPct val="95000"/>
              </a:lnSpc>
              <a:spcBef>
                <a:spcPct val="35000"/>
              </a:spcBef>
              <a:buClr>
                <a:schemeClr val="hlink"/>
              </a:buClr>
              <a:buSzPct val="125000"/>
              <a:buFont typeface="Wingdings" pitchFamily="2" charset="2"/>
              <a:buNone/>
              <a:tabLst>
                <a:tab pos="571500" algn="l"/>
              </a:tabLst>
              <a:defRPr/>
            </a:pPr>
            <a:r>
              <a:rPr lang="en-US" altLang="zh-CN" sz="2200" b="1" kern="0" dirty="0">
                <a:solidFill>
                  <a:schemeClr val="tx1"/>
                </a:solidFill>
                <a:latin typeface="+mn-lt"/>
                <a:ea typeface="宋体" pitchFamily="2" charset="-122"/>
              </a:rPr>
              <a:t>field1_name </a:t>
            </a:r>
            <a:r>
              <a:rPr lang="en-US" altLang="zh-CN" sz="2200" b="1" kern="0" dirty="0" err="1">
                <a:solidFill>
                  <a:schemeClr val="tx1"/>
                </a:solidFill>
                <a:latin typeface="+mn-lt"/>
                <a:ea typeface="宋体" pitchFamily="2" charset="-122"/>
              </a:rPr>
              <a:t>data_type</a:t>
            </a:r>
            <a:r>
              <a:rPr lang="en-US" altLang="zh-CN" sz="2200" b="1" kern="0" dirty="0">
                <a:solidFill>
                  <a:schemeClr val="tx1"/>
                </a:solidFill>
                <a:latin typeface="+mn-lt"/>
                <a:ea typeface="宋体" pitchFamily="2" charset="-122"/>
              </a:rPr>
              <a:t> [not null] [:=</a:t>
            </a:r>
            <a:r>
              <a:rPr lang="en-US" altLang="zh-CN" sz="2200" b="1" kern="0" dirty="0" err="1">
                <a:solidFill>
                  <a:schemeClr val="tx1"/>
                </a:solidFill>
                <a:latin typeface="+mn-lt"/>
                <a:ea typeface="宋体" pitchFamily="2" charset="-122"/>
              </a:rPr>
              <a:t>default_value</a:t>
            </a:r>
            <a:r>
              <a:rPr lang="en-US" altLang="zh-CN" sz="2200" b="1" kern="0" dirty="0">
                <a:solidFill>
                  <a:schemeClr val="tx1"/>
                </a:solidFill>
                <a:latin typeface="+mn-lt"/>
                <a:ea typeface="宋体" pitchFamily="2" charset="-122"/>
              </a:rPr>
              <a:t>],</a:t>
            </a:r>
          </a:p>
          <a:p>
            <a:pPr marL="404813" indent="-404813" defTabSz="346075" eaLnBrk="1" hangingPunct="1">
              <a:lnSpc>
                <a:spcPct val="95000"/>
              </a:lnSpc>
              <a:spcBef>
                <a:spcPct val="35000"/>
              </a:spcBef>
              <a:buClr>
                <a:schemeClr val="hlink"/>
              </a:buClr>
              <a:buSzPct val="125000"/>
              <a:buFont typeface="Wingdings" pitchFamily="2" charset="2"/>
              <a:buNone/>
              <a:tabLst>
                <a:tab pos="571500" algn="l"/>
              </a:tabLst>
              <a:defRPr/>
            </a:pPr>
            <a:r>
              <a:rPr lang="en-US" altLang="zh-CN" sz="2200" b="1" kern="0" dirty="0">
                <a:solidFill>
                  <a:schemeClr val="tx1"/>
                </a:solidFill>
                <a:latin typeface="+mn-lt"/>
                <a:ea typeface="宋体" pitchFamily="2" charset="-122"/>
              </a:rPr>
              <a:t>…</a:t>
            </a:r>
          </a:p>
          <a:p>
            <a:pPr marL="404813" indent="-404813" defTabSz="346075" eaLnBrk="1" hangingPunct="1">
              <a:lnSpc>
                <a:spcPct val="95000"/>
              </a:lnSpc>
              <a:spcBef>
                <a:spcPct val="35000"/>
              </a:spcBef>
              <a:buClr>
                <a:schemeClr val="hlink"/>
              </a:buClr>
              <a:buSzPct val="125000"/>
              <a:buFont typeface="Wingdings" pitchFamily="2" charset="2"/>
              <a:buNone/>
              <a:tabLst>
                <a:tab pos="571500" algn="l"/>
              </a:tabLst>
              <a:defRPr/>
            </a:pPr>
            <a:r>
              <a:rPr lang="en-US" altLang="zh-CN" sz="2200" b="1" kern="0" dirty="0" err="1">
                <a:solidFill>
                  <a:schemeClr val="tx1"/>
                </a:solidFill>
                <a:latin typeface="+mn-lt"/>
                <a:ea typeface="宋体" pitchFamily="2" charset="-122"/>
              </a:rPr>
              <a:t>fieldn_name</a:t>
            </a:r>
            <a:r>
              <a:rPr lang="en-US" altLang="zh-CN" sz="2200" b="1" kern="0" dirty="0">
                <a:solidFill>
                  <a:schemeClr val="tx1"/>
                </a:solidFill>
                <a:latin typeface="+mn-lt"/>
                <a:ea typeface="宋体" pitchFamily="2" charset="-122"/>
              </a:rPr>
              <a:t> </a:t>
            </a:r>
            <a:r>
              <a:rPr lang="en-US" altLang="zh-CN" sz="2200" b="1" kern="0" dirty="0" err="1">
                <a:solidFill>
                  <a:schemeClr val="tx1"/>
                </a:solidFill>
                <a:latin typeface="+mn-lt"/>
                <a:ea typeface="宋体" pitchFamily="2" charset="-122"/>
              </a:rPr>
              <a:t>data_type</a:t>
            </a:r>
            <a:r>
              <a:rPr lang="en-US" altLang="zh-CN" sz="2200" b="1" kern="0" dirty="0">
                <a:solidFill>
                  <a:schemeClr val="tx1"/>
                </a:solidFill>
                <a:latin typeface="+mn-lt"/>
                <a:ea typeface="宋体" pitchFamily="2" charset="-122"/>
              </a:rPr>
              <a:t> [not null] [:=</a:t>
            </a:r>
            <a:r>
              <a:rPr lang="en-US" altLang="zh-CN" sz="2200" b="1" kern="0" dirty="0" err="1">
                <a:solidFill>
                  <a:schemeClr val="tx1"/>
                </a:solidFill>
                <a:latin typeface="+mn-lt"/>
                <a:ea typeface="宋体" pitchFamily="2" charset="-122"/>
              </a:rPr>
              <a:t>default_value</a:t>
            </a:r>
            <a:r>
              <a:rPr lang="en-US" altLang="zh-CN" sz="2200" b="1" kern="0" dirty="0">
                <a:solidFill>
                  <a:schemeClr val="tx1"/>
                </a:solidFill>
                <a:latin typeface="+mn-lt"/>
                <a:ea typeface="宋体" pitchFamily="2" charset="-122"/>
              </a:rPr>
              <a:t>])</a:t>
            </a:r>
            <a:r>
              <a:rPr lang="en-US" altLang="zh-CN" sz="2200" b="1" kern="0" dirty="0">
                <a:solidFill>
                  <a:srgbClr val="FF0066"/>
                </a:solidFill>
                <a:latin typeface="+mn-lt"/>
                <a:ea typeface="宋体" pitchFamily="2" charset="-122"/>
              </a:rPr>
              <a:t>;</a:t>
            </a:r>
            <a:r>
              <a:rPr lang="en-US" altLang="zh-CN" sz="2200" b="1" kern="0" dirty="0">
                <a:solidFill>
                  <a:schemeClr val="tx1"/>
                </a:solidFill>
                <a:latin typeface="+mn-lt"/>
                <a:ea typeface="宋体" pitchFamily="2" charset="-122"/>
              </a:rPr>
              <a:t> </a:t>
            </a:r>
            <a:endParaRPr lang="zh-CN" altLang="en-US" sz="2200" b="1" kern="0" dirty="0">
              <a:solidFill>
                <a:schemeClr val="tx1"/>
              </a:solidFill>
              <a:latin typeface="+mn-lt"/>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defRPr/>
            </a:pPr>
            <a:r>
              <a:rPr lang="zh-CN" altLang="en-US" dirty="0">
                <a:ea typeface="宋体" pitchFamily="2" charset="-122"/>
              </a:rPr>
              <a:t>* </a:t>
            </a:r>
            <a:r>
              <a:rPr lang="en-US" altLang="zh-CN" dirty="0">
                <a:ea typeface="宋体" pitchFamily="2" charset="-122"/>
              </a:rPr>
              <a:t>8.1  </a:t>
            </a:r>
            <a:r>
              <a:rPr lang="zh-CN" altLang="en-US" dirty="0">
                <a:ea typeface="宋体" pitchFamily="2" charset="-122"/>
              </a:rPr>
              <a:t>记录类型</a:t>
            </a:r>
          </a:p>
        </p:txBody>
      </p:sp>
      <p:sp>
        <p:nvSpPr>
          <p:cNvPr id="4" name="Rectangle 3"/>
          <p:cNvSpPr txBox="1">
            <a:spLocks noChangeArrowheads="1"/>
          </p:cNvSpPr>
          <p:nvPr/>
        </p:nvSpPr>
        <p:spPr bwMode="auto">
          <a:xfrm>
            <a:off x="266700" y="1184275"/>
            <a:ext cx="8545513" cy="5137150"/>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0000"/>
              </a:lnSpc>
              <a:spcBef>
                <a:spcPct val="35000"/>
              </a:spcBef>
              <a:buClr>
                <a:schemeClr val="hlink"/>
              </a:buClr>
              <a:buSzPct val="125000"/>
              <a:buFont typeface="Arial" pitchFamily="34" charset="0"/>
              <a:buChar char="•"/>
              <a:tabLst>
                <a:tab pos="571500" algn="l"/>
              </a:tabLst>
              <a:defRPr/>
            </a:pPr>
            <a:r>
              <a:rPr lang="zh-CN" altLang="en-US" sz="2400" b="1" kern="0" dirty="0">
                <a:solidFill>
                  <a:schemeClr val="tx1"/>
                </a:solidFill>
                <a:latin typeface="+mn-lt"/>
                <a:ea typeface="宋体" pitchFamily="2" charset="-122"/>
              </a:rPr>
              <a:t>例</a:t>
            </a:r>
            <a:r>
              <a:rPr lang="en-US" altLang="zh-CN" sz="2400" b="1" kern="0" dirty="0">
                <a:solidFill>
                  <a:schemeClr val="tx1"/>
                </a:solidFill>
                <a:latin typeface="+mn-lt"/>
                <a:ea typeface="宋体" pitchFamily="2" charset="-122"/>
              </a:rPr>
              <a:t>7.19  </a:t>
            </a:r>
            <a:r>
              <a:rPr lang="zh-CN" altLang="en-US" sz="2400" b="1" kern="0" dirty="0">
                <a:solidFill>
                  <a:schemeClr val="tx1"/>
                </a:solidFill>
                <a:latin typeface="+mn-lt"/>
                <a:ea typeface="宋体" pitchFamily="2" charset="-122"/>
              </a:rPr>
              <a:t>定义记录变量来接收查询出的一行数据。</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DECLARE </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   TYPE </a:t>
            </a:r>
            <a:r>
              <a:rPr lang="en-US" altLang="zh-CN" sz="2400" b="1" kern="0" dirty="0" err="1">
                <a:solidFill>
                  <a:schemeClr val="tx1"/>
                </a:solidFill>
                <a:latin typeface="+mn-lt"/>
                <a:ea typeface="宋体" pitchFamily="2" charset="-122"/>
              </a:rPr>
              <a:t>record_type_emp</a:t>
            </a:r>
            <a:r>
              <a:rPr lang="en-US" altLang="zh-CN" sz="2400" b="1" kern="0" dirty="0">
                <a:solidFill>
                  <a:schemeClr val="tx1"/>
                </a:solidFill>
                <a:latin typeface="+mn-lt"/>
                <a:ea typeface="宋体" pitchFamily="2" charset="-122"/>
              </a:rPr>
              <a:t> IS RECORD (</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       name VARCHAR2(10),</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       job VARCHAR2(9),</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       salary NUMBER(10));</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   </a:t>
            </a:r>
            <a:r>
              <a:rPr lang="en-US" altLang="zh-CN" sz="2400" b="1" kern="0" dirty="0" err="1">
                <a:solidFill>
                  <a:schemeClr val="tx1"/>
                </a:solidFill>
                <a:latin typeface="+mn-lt"/>
                <a:ea typeface="宋体" pitchFamily="2" charset="-122"/>
              </a:rPr>
              <a:t>emp_record</a:t>
            </a:r>
            <a:r>
              <a:rPr lang="en-US" altLang="zh-CN" sz="2400" b="1" kern="0" dirty="0">
                <a:solidFill>
                  <a:schemeClr val="tx1"/>
                </a:solidFill>
                <a:latin typeface="+mn-lt"/>
                <a:ea typeface="宋体" pitchFamily="2" charset="-122"/>
              </a:rPr>
              <a:t> </a:t>
            </a:r>
            <a:r>
              <a:rPr lang="en-US" altLang="zh-CN" sz="2400" b="1" kern="0" dirty="0" err="1">
                <a:solidFill>
                  <a:schemeClr val="tx1"/>
                </a:solidFill>
                <a:latin typeface="+mn-lt"/>
                <a:ea typeface="宋体" pitchFamily="2" charset="-122"/>
              </a:rPr>
              <a:t>record_type_emp</a:t>
            </a:r>
            <a:r>
              <a:rPr lang="en-US" altLang="zh-CN" sz="2400" b="1" kern="0" dirty="0">
                <a:solidFill>
                  <a:schemeClr val="tx1"/>
                </a:solidFill>
                <a:latin typeface="+mn-lt"/>
                <a:ea typeface="宋体" pitchFamily="2" charset="-122"/>
              </a:rPr>
              <a:t>;</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BEGIN</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   SELECT </a:t>
            </a:r>
            <a:r>
              <a:rPr lang="en-US" altLang="zh-CN" sz="2400" b="1" kern="0" dirty="0" err="1">
                <a:solidFill>
                  <a:schemeClr val="tx1"/>
                </a:solidFill>
                <a:latin typeface="+mn-lt"/>
                <a:ea typeface="宋体" pitchFamily="2" charset="-122"/>
              </a:rPr>
              <a:t>ename,job,sal</a:t>
            </a:r>
            <a:r>
              <a:rPr lang="en-US" altLang="zh-CN" sz="2400" b="1" kern="0" dirty="0">
                <a:solidFill>
                  <a:schemeClr val="tx1"/>
                </a:solidFill>
                <a:latin typeface="+mn-lt"/>
                <a:ea typeface="宋体" pitchFamily="2" charset="-122"/>
              </a:rPr>
              <a:t> INTO </a:t>
            </a:r>
            <a:r>
              <a:rPr lang="en-US" altLang="zh-CN" sz="2400" b="1" kern="0" dirty="0" err="1">
                <a:solidFill>
                  <a:schemeClr val="tx1"/>
                </a:solidFill>
                <a:latin typeface="+mn-lt"/>
                <a:ea typeface="宋体" pitchFamily="2" charset="-122"/>
              </a:rPr>
              <a:t>emp_record</a:t>
            </a:r>
            <a:r>
              <a:rPr lang="en-US" altLang="zh-CN" sz="2400" b="1" kern="0" dirty="0">
                <a:solidFill>
                  <a:schemeClr val="tx1"/>
                </a:solidFill>
                <a:latin typeface="+mn-lt"/>
                <a:ea typeface="宋体" pitchFamily="2" charset="-122"/>
              </a:rPr>
              <a:t> FROM scott.emp WHERE </a:t>
            </a:r>
            <a:r>
              <a:rPr lang="en-US" altLang="zh-CN" sz="2400" b="1" kern="0" dirty="0" err="1">
                <a:solidFill>
                  <a:schemeClr val="tx1"/>
                </a:solidFill>
                <a:latin typeface="+mn-lt"/>
                <a:ea typeface="宋体" pitchFamily="2" charset="-122"/>
              </a:rPr>
              <a:t>empno</a:t>
            </a:r>
            <a:r>
              <a:rPr lang="en-US" altLang="zh-CN" sz="2400" b="1" kern="0" dirty="0">
                <a:solidFill>
                  <a:schemeClr val="tx1"/>
                </a:solidFill>
                <a:latin typeface="+mn-lt"/>
                <a:ea typeface="宋体" pitchFamily="2" charset="-122"/>
              </a:rPr>
              <a:t>=7369;</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   </a:t>
            </a:r>
            <a:r>
              <a:rPr lang="en-US" altLang="zh-CN" sz="2400" b="1" kern="0" dirty="0" err="1">
                <a:solidFill>
                  <a:schemeClr val="tx1"/>
                </a:solidFill>
                <a:latin typeface="+mn-lt"/>
                <a:ea typeface="宋体" pitchFamily="2" charset="-122"/>
              </a:rPr>
              <a:t>dbms_output.put_line</a:t>
            </a:r>
            <a:r>
              <a:rPr lang="en-US" altLang="zh-CN" sz="2400" b="1" kern="0" dirty="0">
                <a:solidFill>
                  <a:schemeClr val="tx1"/>
                </a:solidFill>
                <a:latin typeface="+mn-lt"/>
                <a:ea typeface="宋体" pitchFamily="2" charset="-122"/>
              </a:rPr>
              <a:t>('</a:t>
            </a:r>
            <a:r>
              <a:rPr lang="en-US" altLang="zh-CN" sz="2400" b="1" kern="0" dirty="0" err="1">
                <a:solidFill>
                  <a:schemeClr val="tx1"/>
                </a:solidFill>
                <a:latin typeface="+mn-lt"/>
                <a:ea typeface="宋体" pitchFamily="2" charset="-122"/>
              </a:rPr>
              <a:t>ename</a:t>
            </a:r>
            <a:r>
              <a:rPr lang="en-US" altLang="zh-CN" sz="2400" b="1" kern="0" dirty="0">
                <a:solidFill>
                  <a:schemeClr val="tx1"/>
                </a:solidFill>
                <a:latin typeface="+mn-lt"/>
                <a:ea typeface="宋体" pitchFamily="2" charset="-122"/>
              </a:rPr>
              <a:t>:' || emp_record.name||' job:'||emp_record.job||' </a:t>
            </a:r>
            <a:r>
              <a:rPr lang="en-US" altLang="zh-CN" sz="2400" b="1" kern="0" dirty="0" err="1">
                <a:solidFill>
                  <a:schemeClr val="tx1"/>
                </a:solidFill>
                <a:latin typeface="+mn-lt"/>
                <a:ea typeface="宋体" pitchFamily="2" charset="-122"/>
              </a:rPr>
              <a:t>sal</a:t>
            </a:r>
            <a:r>
              <a:rPr lang="en-US" altLang="zh-CN" sz="2400" b="1" kern="0" dirty="0">
                <a:solidFill>
                  <a:schemeClr val="tx1"/>
                </a:solidFill>
                <a:latin typeface="+mn-lt"/>
                <a:ea typeface="宋体" pitchFamily="2" charset="-122"/>
              </a:rPr>
              <a:t>:'|| </a:t>
            </a:r>
            <a:r>
              <a:rPr lang="en-US" altLang="zh-CN" sz="2400" b="1" kern="0" dirty="0" err="1">
                <a:solidFill>
                  <a:schemeClr val="tx1"/>
                </a:solidFill>
                <a:latin typeface="+mn-lt"/>
                <a:ea typeface="宋体" pitchFamily="2" charset="-122"/>
              </a:rPr>
              <a:t>emp_record.salary</a:t>
            </a:r>
            <a:r>
              <a:rPr lang="en-US" altLang="zh-CN" sz="2400" b="1" kern="0" dirty="0">
                <a:solidFill>
                  <a:schemeClr val="tx1"/>
                </a:solidFill>
                <a:latin typeface="+mn-lt"/>
                <a:ea typeface="宋体" pitchFamily="2" charset="-122"/>
              </a:rPr>
              <a:t>); </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400" b="1" kern="0" dirty="0">
                <a:solidFill>
                  <a:schemeClr val="tx1"/>
                </a:solidFill>
                <a:latin typeface="+mn-lt"/>
                <a:ea typeface="宋体" pitchFamily="2" charset="-122"/>
              </a:rPr>
              <a:t>END;</a:t>
            </a:r>
            <a:endParaRPr lang="zh-CN" altLang="en-US" sz="2400" b="1" kern="0" dirty="0">
              <a:solidFill>
                <a:schemeClr val="tx1"/>
              </a:solidFill>
              <a:latin typeface="+mn-lt"/>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eaLnBrk="1" hangingPunct="1">
              <a:defRPr/>
            </a:pPr>
            <a:r>
              <a:rPr lang="zh-CN" altLang="en-US" sz="2800" dirty="0">
                <a:ea typeface="宋体" pitchFamily="2" charset="-122"/>
              </a:rPr>
              <a:t>*</a:t>
            </a:r>
            <a:r>
              <a:rPr lang="en-US" altLang="zh-CN" sz="2800" dirty="0">
                <a:ea typeface="宋体" pitchFamily="2" charset="-122"/>
              </a:rPr>
              <a:t>8.2  </a:t>
            </a:r>
            <a:r>
              <a:rPr lang="zh-CN" altLang="en-US" sz="2800" dirty="0">
                <a:ea typeface="宋体" pitchFamily="2" charset="-122"/>
              </a:rPr>
              <a:t>记录表类型 </a:t>
            </a:r>
          </a:p>
        </p:txBody>
      </p:sp>
      <p:sp>
        <p:nvSpPr>
          <p:cNvPr id="5" name="Rectangle 3"/>
          <p:cNvSpPr txBox="1">
            <a:spLocks noChangeArrowheads="1"/>
          </p:cNvSpPr>
          <p:nvPr/>
        </p:nvSpPr>
        <p:spPr bwMode="auto">
          <a:xfrm>
            <a:off x="654050" y="1325563"/>
            <a:ext cx="7891463" cy="2700337"/>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其定义语法如下：</a:t>
            </a:r>
          </a:p>
          <a:p>
            <a:pPr marL="404813" indent="-404813" defTabSz="346075" eaLnBrk="1" hangingPunct="1">
              <a:lnSpc>
                <a:spcPct val="95000"/>
              </a:lnSpc>
              <a:spcBef>
                <a:spcPct val="35000"/>
              </a:spcBef>
              <a:buClr>
                <a:schemeClr val="hlink"/>
              </a:buClr>
              <a:buSzPct val="125000"/>
              <a:buFont typeface="Wingdings" pitchFamily="2" charset="2"/>
              <a:buNone/>
              <a:tabLst>
                <a:tab pos="571500" algn="l"/>
              </a:tabLst>
              <a:defRPr/>
            </a:pPr>
            <a:r>
              <a:rPr lang="en-US" altLang="zh-CN" sz="2200" b="1" kern="0" dirty="0">
                <a:solidFill>
                  <a:schemeClr val="tx1"/>
                </a:solidFill>
                <a:latin typeface="+mn-lt"/>
                <a:ea typeface="宋体" pitchFamily="2" charset="-122"/>
              </a:rPr>
              <a:t>TYPE </a:t>
            </a:r>
            <a:r>
              <a:rPr lang="en-US" altLang="zh-CN" sz="2200" b="1" kern="0" dirty="0" err="1">
                <a:solidFill>
                  <a:schemeClr val="tx1"/>
                </a:solidFill>
                <a:latin typeface="+mn-lt"/>
                <a:ea typeface="宋体" pitchFamily="2" charset="-122"/>
              </a:rPr>
              <a:t>table_name</a:t>
            </a:r>
            <a:r>
              <a:rPr lang="en-US" altLang="zh-CN" sz="2200" b="1" kern="0" dirty="0">
                <a:solidFill>
                  <a:schemeClr val="tx1"/>
                </a:solidFill>
                <a:latin typeface="+mn-lt"/>
                <a:ea typeface="宋体" pitchFamily="2" charset="-122"/>
              </a:rPr>
              <a:t> IS TABLE OF </a:t>
            </a:r>
            <a:r>
              <a:rPr lang="en-US" altLang="zh-CN" sz="2200" b="1" kern="0" dirty="0" err="1">
                <a:solidFill>
                  <a:schemeClr val="tx1"/>
                </a:solidFill>
                <a:latin typeface="+mn-lt"/>
                <a:ea typeface="宋体" pitchFamily="2" charset="-122"/>
              </a:rPr>
              <a:t>data_type</a:t>
            </a:r>
            <a:r>
              <a:rPr lang="en-US" altLang="zh-CN" sz="2200" b="1" kern="0" dirty="0">
                <a:solidFill>
                  <a:schemeClr val="tx1"/>
                </a:solidFill>
                <a:latin typeface="+mn-lt"/>
                <a:ea typeface="宋体" pitchFamily="2" charset="-122"/>
              </a:rPr>
              <a:t> [not null] INDEX BY BINARY_INTEGER;</a:t>
            </a:r>
          </a:p>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由于记录表类型不会存储在数据库中，所以</a:t>
            </a:r>
            <a:r>
              <a:rPr lang="en-US" altLang="zh-CN" sz="2200" b="1" kern="0" dirty="0" err="1">
                <a:solidFill>
                  <a:schemeClr val="tx1"/>
                </a:solidFill>
                <a:latin typeface="+mn-lt"/>
                <a:ea typeface="宋体" pitchFamily="2" charset="-122"/>
              </a:rPr>
              <a:t>data_type</a:t>
            </a:r>
            <a:r>
              <a:rPr lang="zh-CN" altLang="en-US" sz="2200" b="1" kern="0" dirty="0">
                <a:solidFill>
                  <a:schemeClr val="tx1"/>
                </a:solidFill>
                <a:latin typeface="+mn-lt"/>
                <a:ea typeface="宋体" pitchFamily="2" charset="-122"/>
              </a:rPr>
              <a:t>可以是任何合法的</a:t>
            </a:r>
            <a:r>
              <a:rPr lang="en-US" altLang="zh-CN" sz="2200" b="1" kern="0" dirty="0">
                <a:solidFill>
                  <a:schemeClr val="tx1"/>
                </a:solidFill>
                <a:latin typeface="+mn-lt"/>
                <a:ea typeface="宋体" pitchFamily="2" charset="-122"/>
              </a:rPr>
              <a:t>PL/SQL</a:t>
            </a:r>
            <a:r>
              <a:rPr lang="zh-CN" altLang="en-US" sz="2200" b="1" kern="0" dirty="0">
                <a:solidFill>
                  <a:schemeClr val="tx1"/>
                </a:solidFill>
                <a:latin typeface="+mn-lt"/>
                <a:ea typeface="宋体" pitchFamily="2" charset="-122"/>
              </a:rPr>
              <a:t>数据类型。</a:t>
            </a:r>
          </a:p>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关键字</a:t>
            </a:r>
            <a:r>
              <a:rPr lang="en-US" altLang="zh-CN" sz="2200" b="1" kern="0" dirty="0">
                <a:solidFill>
                  <a:schemeClr val="tx1"/>
                </a:solidFill>
                <a:latin typeface="+mn-lt"/>
                <a:ea typeface="宋体" pitchFamily="2" charset="-122"/>
              </a:rPr>
              <a:t>INDEX BY BINARY_INTEGER</a:t>
            </a:r>
            <a:r>
              <a:rPr lang="zh-CN" altLang="en-US" sz="2200" b="1" kern="0" dirty="0">
                <a:solidFill>
                  <a:schemeClr val="tx1"/>
                </a:solidFill>
                <a:latin typeface="+mn-lt"/>
                <a:ea typeface="宋体" pitchFamily="2" charset="-122"/>
              </a:rPr>
              <a:t>指示系统将创建一个主键索引，以引用记录表变量中的特定行。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eaLnBrk="1" hangingPunct="1">
              <a:defRPr/>
            </a:pPr>
            <a:r>
              <a:rPr lang="zh-CN" altLang="en-US" dirty="0">
                <a:ea typeface="宋体" pitchFamily="2" charset="-122"/>
              </a:rPr>
              <a:t>*</a:t>
            </a:r>
            <a:r>
              <a:rPr lang="en-US" altLang="zh-CN" dirty="0">
                <a:ea typeface="宋体" pitchFamily="2" charset="-122"/>
              </a:rPr>
              <a:t>8.2  </a:t>
            </a:r>
            <a:r>
              <a:rPr lang="zh-CN" altLang="en-US" dirty="0">
                <a:ea typeface="宋体" pitchFamily="2" charset="-122"/>
              </a:rPr>
              <a:t>记录表类型 </a:t>
            </a:r>
          </a:p>
        </p:txBody>
      </p:sp>
      <p:sp>
        <p:nvSpPr>
          <p:cNvPr id="4" name="Rectangle 3"/>
          <p:cNvSpPr txBox="1">
            <a:spLocks noChangeArrowheads="1"/>
          </p:cNvSpPr>
          <p:nvPr/>
        </p:nvSpPr>
        <p:spPr bwMode="auto">
          <a:xfrm>
            <a:off x="717550" y="1168400"/>
            <a:ext cx="7385050" cy="4770438"/>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0000"/>
              </a:lnSpc>
              <a:spcBef>
                <a:spcPct val="35000"/>
              </a:spcBef>
              <a:buClr>
                <a:schemeClr val="hlink"/>
              </a:buClr>
              <a:buSzPct val="125000"/>
              <a:buFont typeface="Arial" pitchFamily="34" charset="0"/>
              <a:buChar char="•"/>
              <a:tabLst>
                <a:tab pos="571500" algn="l"/>
              </a:tabLst>
              <a:defRPr/>
            </a:pPr>
            <a:r>
              <a:rPr lang="zh-CN" altLang="en-US" sz="2000" b="1" kern="0" dirty="0">
                <a:solidFill>
                  <a:schemeClr val="tx1"/>
                </a:solidFill>
                <a:latin typeface="+mn-lt"/>
                <a:ea typeface="宋体" pitchFamily="2" charset="-122"/>
              </a:rPr>
              <a:t>例</a:t>
            </a:r>
            <a:r>
              <a:rPr lang="en-US" altLang="zh-CN" sz="2000" b="1" kern="0" dirty="0">
                <a:solidFill>
                  <a:schemeClr val="tx1"/>
                </a:solidFill>
                <a:latin typeface="+mn-lt"/>
                <a:ea typeface="宋体" pitchFamily="2" charset="-122"/>
              </a:rPr>
              <a:t>7.20  </a:t>
            </a:r>
            <a:r>
              <a:rPr lang="zh-CN" altLang="en-US" sz="2000" b="1" kern="0" dirty="0">
                <a:solidFill>
                  <a:schemeClr val="tx1"/>
                </a:solidFill>
                <a:latin typeface="+mn-lt"/>
                <a:ea typeface="宋体" pitchFamily="2" charset="-122"/>
              </a:rPr>
              <a:t>查询</a:t>
            </a:r>
            <a:r>
              <a:rPr lang="en-US" altLang="zh-CN" sz="2000" b="1" kern="0" dirty="0" err="1">
                <a:solidFill>
                  <a:schemeClr val="tx1"/>
                </a:solidFill>
                <a:latin typeface="+mn-lt"/>
                <a:ea typeface="宋体" pitchFamily="2" charset="-122"/>
              </a:rPr>
              <a:t>scott.dept</a:t>
            </a:r>
            <a:r>
              <a:rPr lang="zh-CN" altLang="en-US" sz="2000" b="1" kern="0" dirty="0">
                <a:solidFill>
                  <a:schemeClr val="tx1"/>
                </a:solidFill>
                <a:latin typeface="+mn-lt"/>
                <a:ea typeface="宋体" pitchFamily="2" charset="-122"/>
              </a:rPr>
              <a:t>表中</a:t>
            </a:r>
            <a:r>
              <a:rPr lang="en-US" altLang="zh-CN" sz="2000" b="1" kern="0" dirty="0" err="1">
                <a:solidFill>
                  <a:schemeClr val="tx1"/>
                </a:solidFill>
                <a:latin typeface="+mn-lt"/>
                <a:ea typeface="宋体" pitchFamily="2" charset="-122"/>
              </a:rPr>
              <a:t>dname</a:t>
            </a:r>
            <a:r>
              <a:rPr lang="zh-CN" altLang="en-US" sz="2000" b="1" kern="0" dirty="0">
                <a:solidFill>
                  <a:schemeClr val="tx1"/>
                </a:solidFill>
                <a:latin typeface="+mn-lt"/>
                <a:ea typeface="宋体" pitchFamily="2" charset="-122"/>
              </a:rPr>
              <a:t>字段的值，并存储到记录表变量中。</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DECLARE</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   TYPE </a:t>
            </a:r>
            <a:r>
              <a:rPr lang="en-US" altLang="zh-CN" sz="2000" b="1" kern="0" dirty="0" err="1">
                <a:solidFill>
                  <a:schemeClr val="tx1"/>
                </a:solidFill>
                <a:latin typeface="+mn-lt"/>
                <a:ea typeface="宋体" pitchFamily="2" charset="-122"/>
              </a:rPr>
              <a:t>dept_table_type</a:t>
            </a:r>
            <a:r>
              <a:rPr lang="en-US" altLang="zh-CN" sz="2000" b="1" kern="0" dirty="0">
                <a:solidFill>
                  <a:schemeClr val="tx1"/>
                </a:solidFill>
                <a:latin typeface="+mn-lt"/>
                <a:ea typeface="宋体" pitchFamily="2" charset="-122"/>
              </a:rPr>
              <a:t> IS TABLE OF VARCHAR2(14) INDEX BY BINARY_INTEGER;</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   </a:t>
            </a:r>
            <a:r>
              <a:rPr lang="en-US" altLang="zh-CN" sz="2000" b="1" kern="0" dirty="0" err="1">
                <a:solidFill>
                  <a:schemeClr val="tx1"/>
                </a:solidFill>
                <a:latin typeface="+mn-lt"/>
                <a:ea typeface="宋体" pitchFamily="2" charset="-122"/>
              </a:rPr>
              <a:t>dept_table</a:t>
            </a:r>
            <a:r>
              <a:rPr lang="en-US" altLang="zh-CN" sz="2000" b="1" kern="0" dirty="0">
                <a:solidFill>
                  <a:schemeClr val="tx1"/>
                </a:solidFill>
                <a:latin typeface="+mn-lt"/>
                <a:ea typeface="宋体" pitchFamily="2" charset="-122"/>
              </a:rPr>
              <a:t> </a:t>
            </a:r>
            <a:r>
              <a:rPr lang="en-US" altLang="zh-CN" sz="2000" b="1" kern="0" dirty="0" err="1">
                <a:solidFill>
                  <a:schemeClr val="tx1"/>
                </a:solidFill>
                <a:latin typeface="+mn-lt"/>
                <a:ea typeface="宋体" pitchFamily="2" charset="-122"/>
              </a:rPr>
              <a:t>dept_table_type</a:t>
            </a:r>
            <a:r>
              <a:rPr lang="en-US" altLang="zh-CN" sz="2000" b="1" kern="0" dirty="0">
                <a:solidFill>
                  <a:schemeClr val="tx1"/>
                </a:solidFill>
                <a:latin typeface="+mn-lt"/>
                <a:ea typeface="宋体" pitchFamily="2" charset="-122"/>
              </a:rPr>
              <a:t>;</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BEGIN</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   FOR </a:t>
            </a:r>
            <a:r>
              <a:rPr lang="en-US" altLang="zh-CN" sz="2000" b="1" kern="0" dirty="0" err="1">
                <a:solidFill>
                  <a:schemeClr val="tx1"/>
                </a:solidFill>
                <a:latin typeface="+mn-lt"/>
                <a:ea typeface="宋体" pitchFamily="2" charset="-122"/>
              </a:rPr>
              <a:t>i</a:t>
            </a:r>
            <a:r>
              <a:rPr lang="en-US" altLang="zh-CN" sz="2000" b="1" kern="0" dirty="0">
                <a:solidFill>
                  <a:schemeClr val="tx1"/>
                </a:solidFill>
                <a:latin typeface="+mn-lt"/>
                <a:ea typeface="宋体" pitchFamily="2" charset="-122"/>
              </a:rPr>
              <a:t> IN 1..4 LOOP</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     SELECT </a:t>
            </a:r>
            <a:r>
              <a:rPr lang="en-US" altLang="zh-CN" sz="2000" b="1" kern="0" dirty="0" err="1">
                <a:solidFill>
                  <a:schemeClr val="tx1"/>
                </a:solidFill>
                <a:latin typeface="+mn-lt"/>
                <a:ea typeface="宋体" pitchFamily="2" charset="-122"/>
              </a:rPr>
              <a:t>dname</a:t>
            </a:r>
            <a:r>
              <a:rPr lang="en-US" altLang="zh-CN" sz="2000" b="1" kern="0" dirty="0">
                <a:solidFill>
                  <a:schemeClr val="tx1"/>
                </a:solidFill>
                <a:latin typeface="+mn-lt"/>
                <a:ea typeface="宋体" pitchFamily="2" charset="-122"/>
              </a:rPr>
              <a:t> INTO </a:t>
            </a:r>
            <a:r>
              <a:rPr lang="en-US" altLang="zh-CN" sz="2000" b="1" kern="0" dirty="0" err="1">
                <a:solidFill>
                  <a:schemeClr val="tx1"/>
                </a:solidFill>
                <a:latin typeface="+mn-lt"/>
                <a:ea typeface="宋体" pitchFamily="2" charset="-122"/>
              </a:rPr>
              <a:t>dept_table</a:t>
            </a:r>
            <a:r>
              <a:rPr lang="en-US" altLang="zh-CN" sz="2000" b="1" kern="0" dirty="0">
                <a:solidFill>
                  <a:schemeClr val="tx1"/>
                </a:solidFill>
                <a:latin typeface="+mn-lt"/>
                <a:ea typeface="宋体" pitchFamily="2" charset="-122"/>
              </a:rPr>
              <a:t>(</a:t>
            </a:r>
            <a:r>
              <a:rPr lang="en-US" altLang="zh-CN" sz="2000" b="1" kern="0" dirty="0" err="1">
                <a:solidFill>
                  <a:schemeClr val="tx1"/>
                </a:solidFill>
                <a:latin typeface="+mn-lt"/>
                <a:ea typeface="宋体" pitchFamily="2" charset="-122"/>
              </a:rPr>
              <a:t>i</a:t>
            </a:r>
            <a:r>
              <a:rPr lang="en-US" altLang="zh-CN" sz="2000" b="1" kern="0" dirty="0">
                <a:solidFill>
                  <a:schemeClr val="tx1"/>
                </a:solidFill>
                <a:latin typeface="+mn-lt"/>
                <a:ea typeface="宋体" pitchFamily="2" charset="-122"/>
              </a:rPr>
              <a:t>) FROM </a:t>
            </a:r>
            <a:r>
              <a:rPr lang="en-US" altLang="zh-CN" sz="2000" b="1" kern="0" dirty="0" err="1">
                <a:solidFill>
                  <a:schemeClr val="tx1"/>
                </a:solidFill>
                <a:latin typeface="+mn-lt"/>
                <a:ea typeface="宋体" pitchFamily="2" charset="-122"/>
              </a:rPr>
              <a:t>scott.dept</a:t>
            </a:r>
            <a:r>
              <a:rPr lang="en-US" altLang="zh-CN" sz="2000" b="1" kern="0" dirty="0">
                <a:solidFill>
                  <a:schemeClr val="tx1"/>
                </a:solidFill>
                <a:latin typeface="+mn-lt"/>
                <a:ea typeface="宋体" pitchFamily="2" charset="-122"/>
              </a:rPr>
              <a:t> </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     WHERE </a:t>
            </a:r>
            <a:r>
              <a:rPr lang="en-US" altLang="zh-CN" sz="2000" b="1" kern="0" dirty="0" err="1">
                <a:solidFill>
                  <a:schemeClr val="tx1"/>
                </a:solidFill>
                <a:latin typeface="+mn-lt"/>
                <a:ea typeface="宋体" pitchFamily="2" charset="-122"/>
              </a:rPr>
              <a:t>deptno</a:t>
            </a:r>
            <a:r>
              <a:rPr lang="en-US" altLang="zh-CN" sz="2000" b="1" kern="0" dirty="0">
                <a:solidFill>
                  <a:schemeClr val="tx1"/>
                </a:solidFill>
                <a:latin typeface="+mn-lt"/>
                <a:ea typeface="宋体" pitchFamily="2" charset="-122"/>
              </a:rPr>
              <a:t>=</a:t>
            </a:r>
            <a:r>
              <a:rPr lang="en-US" altLang="zh-CN" sz="2000" b="1" kern="0" dirty="0" err="1">
                <a:solidFill>
                  <a:schemeClr val="tx1"/>
                </a:solidFill>
                <a:latin typeface="+mn-lt"/>
                <a:ea typeface="宋体" pitchFamily="2" charset="-122"/>
              </a:rPr>
              <a:t>i</a:t>
            </a:r>
            <a:r>
              <a:rPr lang="en-US" altLang="zh-CN" sz="2000" b="1" kern="0" dirty="0">
                <a:solidFill>
                  <a:schemeClr val="tx1"/>
                </a:solidFill>
                <a:latin typeface="+mn-lt"/>
                <a:ea typeface="宋体" pitchFamily="2" charset="-122"/>
              </a:rPr>
              <a:t>*10;</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     </a:t>
            </a:r>
            <a:r>
              <a:rPr lang="en-US" altLang="zh-CN" sz="2000" b="1" kern="0" dirty="0" err="1">
                <a:solidFill>
                  <a:schemeClr val="tx1"/>
                </a:solidFill>
                <a:latin typeface="+mn-lt"/>
                <a:ea typeface="宋体" pitchFamily="2" charset="-122"/>
              </a:rPr>
              <a:t>dbms_output.put_line</a:t>
            </a:r>
            <a:r>
              <a:rPr lang="en-US" altLang="zh-CN" sz="2000" b="1" kern="0" dirty="0">
                <a:solidFill>
                  <a:schemeClr val="tx1"/>
                </a:solidFill>
                <a:latin typeface="+mn-lt"/>
                <a:ea typeface="宋体" pitchFamily="2" charset="-122"/>
              </a:rPr>
              <a:t>('</a:t>
            </a:r>
            <a:r>
              <a:rPr lang="en-US" altLang="zh-CN" sz="2000" b="1" kern="0" dirty="0" err="1">
                <a:solidFill>
                  <a:schemeClr val="tx1"/>
                </a:solidFill>
                <a:latin typeface="+mn-lt"/>
                <a:ea typeface="宋体" pitchFamily="2" charset="-122"/>
              </a:rPr>
              <a:t>dname</a:t>
            </a:r>
            <a:r>
              <a:rPr lang="en-US" altLang="zh-CN" sz="2000" b="1" kern="0" dirty="0">
                <a:solidFill>
                  <a:schemeClr val="tx1"/>
                </a:solidFill>
                <a:latin typeface="+mn-lt"/>
                <a:ea typeface="宋体" pitchFamily="2" charset="-122"/>
              </a:rPr>
              <a:t>:'|| </a:t>
            </a:r>
            <a:r>
              <a:rPr lang="en-US" altLang="zh-CN" sz="2000" b="1" kern="0" dirty="0" err="1">
                <a:solidFill>
                  <a:schemeClr val="tx1"/>
                </a:solidFill>
                <a:latin typeface="+mn-lt"/>
                <a:ea typeface="宋体" pitchFamily="2" charset="-122"/>
              </a:rPr>
              <a:t>dept_table</a:t>
            </a:r>
            <a:r>
              <a:rPr lang="en-US" altLang="zh-CN" sz="2000" b="1" kern="0" dirty="0">
                <a:solidFill>
                  <a:schemeClr val="tx1"/>
                </a:solidFill>
                <a:latin typeface="+mn-lt"/>
                <a:ea typeface="宋体" pitchFamily="2" charset="-122"/>
              </a:rPr>
              <a:t>(</a:t>
            </a:r>
            <a:r>
              <a:rPr lang="en-US" altLang="zh-CN" sz="2000" b="1" kern="0" dirty="0" err="1">
                <a:solidFill>
                  <a:schemeClr val="tx1"/>
                </a:solidFill>
                <a:latin typeface="+mn-lt"/>
                <a:ea typeface="宋体" pitchFamily="2" charset="-122"/>
              </a:rPr>
              <a:t>i</a:t>
            </a:r>
            <a:r>
              <a:rPr lang="en-US" altLang="zh-CN" sz="2000" b="1" kern="0" dirty="0">
                <a:solidFill>
                  <a:schemeClr val="tx1"/>
                </a:solidFill>
                <a:latin typeface="+mn-lt"/>
                <a:ea typeface="宋体" pitchFamily="2" charset="-122"/>
              </a:rPr>
              <a:t>));</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   END LOOP;</a:t>
            </a:r>
          </a:p>
          <a:p>
            <a:pPr marL="404813" indent="-404813" defTabSz="346075" eaLnBrk="1" hangingPunct="1">
              <a:lnSpc>
                <a:spcPct val="90000"/>
              </a:lnSpc>
              <a:spcBef>
                <a:spcPct val="35000"/>
              </a:spcBef>
              <a:buClr>
                <a:schemeClr val="hlink"/>
              </a:buClr>
              <a:buSzPct val="125000"/>
              <a:buFont typeface="Wingdings" pitchFamily="2" charset="2"/>
              <a:buNone/>
              <a:tabLst>
                <a:tab pos="571500" algn="l"/>
              </a:tabLst>
              <a:defRPr/>
            </a:pPr>
            <a:r>
              <a:rPr lang="en-US" altLang="zh-CN" sz="2000" b="1" kern="0" dirty="0">
                <a:solidFill>
                  <a:schemeClr val="tx1"/>
                </a:solidFill>
                <a:latin typeface="+mn-lt"/>
                <a:ea typeface="宋体" pitchFamily="2" charset="-122"/>
              </a:rPr>
              <a:t>END; </a:t>
            </a:r>
            <a:endParaRPr lang="zh-CN" altLang="en-US" sz="2000" b="1" kern="0" dirty="0">
              <a:solidFill>
                <a:schemeClr val="tx1"/>
              </a:solidFill>
              <a:latin typeface="+mn-lt"/>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defRPr/>
            </a:pPr>
            <a:r>
              <a:rPr lang="zh-CN" altLang="en-US" dirty="0">
                <a:ea typeface="宋体" pitchFamily="2" charset="-122"/>
              </a:rPr>
              <a:t>*</a:t>
            </a:r>
            <a:r>
              <a:rPr lang="en-US" altLang="zh-CN" dirty="0">
                <a:ea typeface="宋体" pitchFamily="2" charset="-122"/>
              </a:rPr>
              <a:t>9</a:t>
            </a:r>
            <a:r>
              <a:rPr lang="zh-CN" altLang="en-US" dirty="0">
                <a:ea typeface="宋体" pitchFamily="2" charset="-122"/>
              </a:rPr>
              <a:t>大对象数据类型 （</a:t>
            </a:r>
            <a:r>
              <a:rPr lang="en-US" altLang="zh-CN" dirty="0">
                <a:ea typeface="宋体" pitchFamily="2" charset="-122"/>
              </a:rPr>
              <a:t>LOB</a:t>
            </a:r>
            <a:r>
              <a:rPr lang="zh-CN" altLang="en-US" dirty="0">
                <a:ea typeface="宋体" pitchFamily="2" charset="-122"/>
              </a:rPr>
              <a:t>） </a:t>
            </a:r>
          </a:p>
        </p:txBody>
      </p:sp>
      <p:sp>
        <p:nvSpPr>
          <p:cNvPr id="4" name="Rectangle 3"/>
          <p:cNvSpPr txBox="1">
            <a:spLocks noChangeArrowheads="1"/>
          </p:cNvSpPr>
          <p:nvPr/>
        </p:nvSpPr>
        <p:spPr bwMode="auto">
          <a:xfrm>
            <a:off x="795338" y="2208213"/>
            <a:ext cx="7385050" cy="1616075"/>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大对象数据类型 （</a:t>
            </a:r>
            <a:r>
              <a:rPr lang="en-US" altLang="zh-CN" sz="2200" b="1" kern="0" dirty="0">
                <a:solidFill>
                  <a:schemeClr val="tx1"/>
                </a:solidFill>
                <a:latin typeface="+mn-lt"/>
                <a:ea typeface="宋体" pitchFamily="2" charset="-122"/>
              </a:rPr>
              <a:t>LOB</a:t>
            </a:r>
            <a:r>
              <a:rPr lang="zh-CN" altLang="en-US" sz="2200" b="1" kern="0" dirty="0">
                <a:solidFill>
                  <a:schemeClr val="tx1"/>
                </a:solidFill>
                <a:latin typeface="+mn-lt"/>
                <a:ea typeface="宋体" pitchFamily="2" charset="-122"/>
              </a:rPr>
              <a:t>） </a:t>
            </a:r>
          </a:p>
          <a:p>
            <a:pPr marL="919163" lvl="1" indent="-40005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通常包括文本、图形图像、视频和声音 </a:t>
            </a:r>
          </a:p>
          <a:p>
            <a:pPr marL="919163" lvl="1" indent="-400050"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存储定位器，而该定位器指向大型对象的存储位置 </a:t>
            </a:r>
          </a:p>
          <a:p>
            <a:pPr marL="919163" lvl="1" indent="-400050"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DBMS_LOB</a:t>
            </a:r>
            <a:r>
              <a:rPr lang="zh-CN" altLang="en-US" sz="2000" b="1" kern="0" dirty="0">
                <a:solidFill>
                  <a:schemeClr val="tx1"/>
                </a:solidFill>
                <a:latin typeface="+mn-lt"/>
                <a:ea typeface="宋体" pitchFamily="2" charset="-122"/>
              </a:rPr>
              <a:t>程序包用于操纵</a:t>
            </a:r>
            <a:r>
              <a:rPr lang="en-US" altLang="zh-CN" sz="2000" b="1" kern="0" dirty="0">
                <a:solidFill>
                  <a:schemeClr val="tx1"/>
                </a:solidFill>
                <a:latin typeface="+mn-lt"/>
                <a:ea typeface="宋体" pitchFamily="2" charset="-122"/>
              </a:rPr>
              <a:t>LOB</a:t>
            </a:r>
            <a:r>
              <a:rPr lang="zh-CN" altLang="en-US" sz="2000" b="1" kern="0" dirty="0">
                <a:solidFill>
                  <a:schemeClr val="tx1"/>
                </a:solidFill>
                <a:latin typeface="+mn-lt"/>
                <a:ea typeface="宋体" pitchFamily="2" charset="-122"/>
              </a:rPr>
              <a:t>数据</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p:txBody>
          <a:bodyPr>
            <a:normAutofit fontScale="90000"/>
          </a:bodyPr>
          <a:lstStyle/>
          <a:p>
            <a:pPr algn="ctr" eaLnBrk="1" hangingPunct="1">
              <a:defRPr/>
            </a:pPr>
            <a:r>
              <a:rPr lang="en-US" altLang="zh-CN" dirty="0">
                <a:ea typeface="宋体" pitchFamily="2" charset="-122"/>
              </a:rPr>
              <a:t>Thank You!</a:t>
            </a:r>
            <a:br>
              <a:rPr lang="en-US" altLang="zh-CN" dirty="0">
                <a:ea typeface="宋体" pitchFamily="2" charset="-122"/>
              </a:rPr>
            </a:br>
            <a:r>
              <a:rPr lang="en-US" altLang="zh-CN" sz="3200" b="0" dirty="0">
                <a:solidFill>
                  <a:srgbClr val="0000FF"/>
                </a:solidFill>
                <a:ea typeface="宋体" pitchFamily="2" charset="-122"/>
              </a:rPr>
              <a:t>to be continued</a:t>
            </a:r>
            <a:br>
              <a:rPr lang="en-US" altLang="zh-CN" sz="4000" dirty="0">
                <a:solidFill>
                  <a:srgbClr val="0000FF"/>
                </a:solidFill>
                <a:ea typeface="宋体" pitchFamily="2" charset="-122"/>
              </a:rPr>
            </a:br>
            <a:endParaRPr lang="zh-CN" altLang="en-US" sz="4000" dirty="0">
              <a:solidFill>
                <a:srgbClr val="0000FF"/>
              </a:solidFill>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863600" y="606425"/>
            <a:ext cx="7408863" cy="881063"/>
          </a:xfrm>
        </p:spPr>
        <p:txBody>
          <a:bodyPr/>
          <a:lstStyle/>
          <a:p>
            <a:pPr algn="ctr" eaLnBrk="1" hangingPunct="1">
              <a:defRPr/>
            </a:pPr>
            <a:r>
              <a:rPr lang="en-US" altLang="zh-CN" dirty="0">
                <a:ea typeface="宋体" pitchFamily="2" charset="-122"/>
              </a:rPr>
              <a:t>3</a:t>
            </a:r>
            <a:r>
              <a:rPr lang="zh-CN" altLang="en-US" dirty="0">
                <a:ea typeface="宋体" pitchFamily="2" charset="-122"/>
              </a:rPr>
              <a:t> </a:t>
            </a:r>
            <a:r>
              <a:rPr lang="en-US" altLang="zh-CN" dirty="0">
                <a:ea typeface="宋体" pitchFamily="2" charset="-122"/>
              </a:rPr>
              <a:t>PL/SQL</a:t>
            </a:r>
            <a:r>
              <a:rPr lang="zh-CN" altLang="en-US" dirty="0">
                <a:latin typeface="宋体" pitchFamily="2" charset="-122"/>
                <a:ea typeface="宋体" pitchFamily="2" charset="-122"/>
              </a:rPr>
              <a:t>字符集</a:t>
            </a:r>
            <a:endParaRPr lang="en-US" altLang="zh-CN" dirty="0">
              <a:latin typeface="宋体" pitchFamily="2" charset="-122"/>
              <a:ea typeface="宋体" pitchFamily="2" charset="-122"/>
            </a:endParaRPr>
          </a:p>
        </p:txBody>
      </p:sp>
      <p:sp>
        <p:nvSpPr>
          <p:cNvPr id="27651" name="Rectangle 34"/>
          <p:cNvSpPr>
            <a:spLocks noChangeArrowheads="1"/>
          </p:cNvSpPr>
          <p:nvPr/>
        </p:nvSpPr>
        <p:spPr bwMode="auto">
          <a:xfrm>
            <a:off x="1301750" y="1585913"/>
            <a:ext cx="6242050" cy="1609725"/>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800" b="1">
                <a:solidFill>
                  <a:schemeClr val="tx1"/>
                </a:solidFill>
                <a:latin typeface="宋体" pitchFamily="2" charset="-122"/>
                <a:ea typeface="宋体" pitchFamily="2" charset="-122"/>
              </a:rPr>
              <a:t>合法字符</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800" b="1">
                <a:solidFill>
                  <a:schemeClr val="tx1"/>
                </a:solidFill>
                <a:latin typeface="宋体" pitchFamily="2" charset="-122"/>
                <a:ea typeface="宋体" pitchFamily="2" charset="-122"/>
              </a:rPr>
              <a:t>算术运算符</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800" b="1">
                <a:solidFill>
                  <a:schemeClr val="tx1"/>
                </a:solidFill>
                <a:latin typeface="宋体" pitchFamily="2" charset="-122"/>
                <a:ea typeface="宋体" pitchFamily="2" charset="-122"/>
              </a:rPr>
              <a:t>关系运算符</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863600" y="606425"/>
            <a:ext cx="7408863" cy="881063"/>
          </a:xfrm>
        </p:spPr>
        <p:txBody>
          <a:bodyPr/>
          <a:lstStyle/>
          <a:p>
            <a:pPr algn="ctr" eaLnBrk="1" hangingPunct="1">
              <a:defRPr/>
            </a:pPr>
            <a:r>
              <a:rPr lang="en-US" altLang="zh-CN" dirty="0">
                <a:ea typeface="宋体" pitchFamily="2" charset="-122"/>
              </a:rPr>
              <a:t>3.1</a:t>
            </a:r>
            <a:r>
              <a:rPr lang="zh-CN" altLang="en-US" dirty="0">
                <a:ea typeface="宋体" pitchFamily="2" charset="-122"/>
              </a:rPr>
              <a:t> </a:t>
            </a:r>
            <a:r>
              <a:rPr kumimoji="1" lang="zh-CN" altLang="en-US" dirty="0">
                <a:latin typeface="宋体" pitchFamily="2" charset="-122"/>
                <a:ea typeface="宋体" pitchFamily="2" charset="-122"/>
              </a:rPr>
              <a:t>合法字符</a:t>
            </a:r>
            <a:endParaRPr lang="en-US" altLang="zh-CN" dirty="0">
              <a:latin typeface="宋体" pitchFamily="2" charset="-122"/>
              <a:ea typeface="宋体" pitchFamily="2" charset="-122"/>
            </a:endParaRPr>
          </a:p>
        </p:txBody>
      </p:sp>
      <p:sp>
        <p:nvSpPr>
          <p:cNvPr id="28675" name="Rectangle 4"/>
          <p:cNvSpPr>
            <a:spLocks noChangeArrowheads="1"/>
          </p:cNvSpPr>
          <p:nvPr/>
        </p:nvSpPr>
        <p:spPr bwMode="auto">
          <a:xfrm>
            <a:off x="1301750" y="1395413"/>
            <a:ext cx="6242050" cy="439737"/>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400" b="1">
                <a:solidFill>
                  <a:schemeClr val="tx1"/>
                </a:solidFill>
                <a:latin typeface="宋体" pitchFamily="2" charset="-122"/>
                <a:ea typeface="宋体" pitchFamily="2" charset="-122"/>
              </a:rPr>
              <a:t>合法字符</a:t>
            </a:r>
          </a:p>
        </p:txBody>
      </p:sp>
      <p:sp>
        <p:nvSpPr>
          <p:cNvPr id="28676" name="Rectangle 5"/>
          <p:cNvSpPr>
            <a:spLocks noChangeArrowheads="1"/>
          </p:cNvSpPr>
          <p:nvPr/>
        </p:nvSpPr>
        <p:spPr bwMode="auto">
          <a:xfrm>
            <a:off x="1695450" y="1839913"/>
            <a:ext cx="7080250" cy="2144712"/>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所有大小写字母</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数字0～9。</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符号：( ) +－* /〈〉=！~；：.</a:t>
            </a:r>
            <a:r>
              <a:rPr kumimoji="1" lang="zh-CN" altLang="en-US" sz="2000" b="1" dirty="0">
                <a:solidFill>
                  <a:schemeClr val="tx1"/>
                </a:solidFill>
                <a:ea typeface="宋体" pitchFamily="2" charset="-122"/>
              </a:rPr>
              <a:t>‘</a:t>
            </a:r>
            <a:r>
              <a:rPr kumimoji="1" lang="zh-CN" altLang="en-US" sz="2000" b="1" dirty="0">
                <a:solidFill>
                  <a:schemeClr val="tx1"/>
                </a:solidFill>
                <a:latin typeface="宋体" pitchFamily="2" charset="-122"/>
                <a:ea typeface="宋体" pitchFamily="2" charset="-122"/>
              </a:rPr>
              <a:t>@ % </a:t>
            </a:r>
            <a:r>
              <a:rPr kumimoji="1" lang="zh-CN" altLang="en-US" sz="2000" b="1" dirty="0">
                <a:solidFill>
                  <a:schemeClr val="tx1"/>
                </a:solidFill>
                <a:ea typeface="宋体" pitchFamily="2" charset="-122"/>
              </a:rPr>
              <a:t>“</a:t>
            </a:r>
            <a:r>
              <a:rPr kumimoji="1" lang="zh-CN" altLang="en-US" sz="2000" b="1" dirty="0">
                <a:solidFill>
                  <a:schemeClr val="tx1"/>
                </a:solidFill>
                <a:latin typeface="宋体" pitchFamily="2" charset="-122"/>
                <a:ea typeface="宋体" pitchFamily="2" charset="-122"/>
              </a:rPr>
              <a:t># $ ^ &amp; _ | { } ？ [ ]。</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其中一些字符用于编程，另一些用作算术运算操作符(除法、加法、幂等)及关系运算符(等于和不等于)。</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863600" y="606425"/>
            <a:ext cx="7408863" cy="881063"/>
          </a:xfrm>
        </p:spPr>
        <p:txBody>
          <a:bodyPr/>
          <a:lstStyle/>
          <a:p>
            <a:pPr algn="ctr" eaLnBrk="1" hangingPunct="1">
              <a:defRPr/>
            </a:pPr>
            <a:r>
              <a:rPr lang="en-US" altLang="zh-CN" dirty="0">
                <a:ea typeface="宋体" pitchFamily="2" charset="-122"/>
              </a:rPr>
              <a:t>3.2</a:t>
            </a:r>
            <a:r>
              <a:rPr lang="zh-CN" altLang="en-US" dirty="0">
                <a:ea typeface="宋体" pitchFamily="2" charset="-122"/>
              </a:rPr>
              <a:t> </a:t>
            </a:r>
            <a:r>
              <a:rPr kumimoji="1" lang="zh-CN" altLang="en-US" dirty="0">
                <a:latin typeface="宋体" pitchFamily="2" charset="-122"/>
                <a:ea typeface="宋体" pitchFamily="2" charset="-122"/>
              </a:rPr>
              <a:t>算术运算符</a:t>
            </a:r>
            <a:endParaRPr lang="en-US" altLang="zh-CN" dirty="0">
              <a:latin typeface="宋体" pitchFamily="2" charset="-122"/>
              <a:ea typeface="宋体" pitchFamily="2" charset="-122"/>
            </a:endParaRPr>
          </a:p>
        </p:txBody>
      </p:sp>
      <p:sp>
        <p:nvSpPr>
          <p:cNvPr id="29699" name="Rectangle 4"/>
          <p:cNvSpPr>
            <a:spLocks noChangeArrowheads="1"/>
          </p:cNvSpPr>
          <p:nvPr/>
        </p:nvSpPr>
        <p:spPr bwMode="auto">
          <a:xfrm>
            <a:off x="1301750" y="1395413"/>
            <a:ext cx="6242050" cy="439737"/>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400" b="1">
                <a:solidFill>
                  <a:schemeClr val="tx1"/>
                </a:solidFill>
                <a:latin typeface="宋体" pitchFamily="2" charset="-122"/>
                <a:ea typeface="宋体" pitchFamily="2" charset="-122"/>
              </a:rPr>
              <a:t>算术运算符</a:t>
            </a:r>
          </a:p>
        </p:txBody>
      </p:sp>
      <p:sp>
        <p:nvSpPr>
          <p:cNvPr id="29700" name="Rectangle 5"/>
          <p:cNvSpPr>
            <a:spLocks noChangeArrowheads="1"/>
          </p:cNvSpPr>
          <p:nvPr/>
        </p:nvSpPr>
        <p:spPr bwMode="auto">
          <a:xfrm>
            <a:off x="1771650" y="1928813"/>
            <a:ext cx="7080250" cy="3148012"/>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None/>
              <a:tabLst>
                <a:tab pos="571500" algn="l"/>
              </a:tabLst>
            </a:pPr>
            <a:r>
              <a:rPr kumimoji="1" lang="zh-CN" altLang="en-US" sz="2000" b="1" dirty="0">
                <a:solidFill>
                  <a:schemeClr val="tx1"/>
                </a:solidFill>
                <a:latin typeface="宋体" pitchFamily="2" charset="-122"/>
                <a:ea typeface="宋体" pitchFamily="2" charset="-122"/>
              </a:rPr>
              <a:t>下面列出了</a:t>
            </a:r>
            <a:r>
              <a:rPr kumimoji="1" lang="en-US" altLang="zh-CN" sz="2000" b="1" dirty="0">
                <a:solidFill>
                  <a:schemeClr val="tx1"/>
                </a:solidFill>
                <a:latin typeface="宋体" pitchFamily="2" charset="-122"/>
                <a:ea typeface="宋体" pitchFamily="2" charset="-122"/>
              </a:rPr>
              <a:t>PL/SQL</a:t>
            </a:r>
            <a:r>
              <a:rPr kumimoji="1" lang="zh-CN" altLang="en-US" sz="2000" b="1" dirty="0">
                <a:solidFill>
                  <a:schemeClr val="tx1"/>
                </a:solidFill>
                <a:latin typeface="宋体" pitchFamily="2" charset="-122"/>
                <a:ea typeface="宋体" pitchFamily="2" charset="-122"/>
              </a:rPr>
              <a:t>中常用的算术运算符。</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运算符意义</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  加法</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 减法</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  乘法</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  除法</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 幂</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宋体" pitchFamily="2" charset="-122"/>
                <a:ea typeface="宋体" pitchFamily="2" charset="-122"/>
              </a:rPr>
              <a:t>|| 连接</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863600" y="606425"/>
            <a:ext cx="7408863" cy="881063"/>
          </a:xfrm>
        </p:spPr>
        <p:txBody>
          <a:bodyPr/>
          <a:lstStyle/>
          <a:p>
            <a:pPr algn="ctr" eaLnBrk="1" hangingPunct="1">
              <a:defRPr/>
            </a:pPr>
            <a:r>
              <a:rPr lang="en-US" altLang="zh-CN" dirty="0">
                <a:ea typeface="宋体" pitchFamily="2" charset="-122"/>
              </a:rPr>
              <a:t>3.3</a:t>
            </a:r>
            <a:r>
              <a:rPr lang="zh-CN" altLang="en-US" dirty="0">
                <a:ea typeface="宋体" pitchFamily="2" charset="-122"/>
              </a:rPr>
              <a:t> </a:t>
            </a:r>
            <a:r>
              <a:rPr kumimoji="1" lang="zh-CN" altLang="en-US" dirty="0">
                <a:latin typeface="Tahoma" pitchFamily="34" charset="0"/>
                <a:ea typeface="宋体" pitchFamily="2" charset="-122"/>
              </a:rPr>
              <a:t>关系运算符</a:t>
            </a:r>
            <a:endParaRPr lang="en-US" altLang="zh-CN" dirty="0">
              <a:latin typeface="宋体" pitchFamily="2" charset="-122"/>
              <a:ea typeface="宋体" pitchFamily="2" charset="-122"/>
            </a:endParaRPr>
          </a:p>
        </p:txBody>
      </p:sp>
      <p:sp>
        <p:nvSpPr>
          <p:cNvPr id="30723" name="Rectangle 4"/>
          <p:cNvSpPr>
            <a:spLocks noChangeArrowheads="1"/>
          </p:cNvSpPr>
          <p:nvPr/>
        </p:nvSpPr>
        <p:spPr bwMode="auto">
          <a:xfrm>
            <a:off x="1301750" y="1395413"/>
            <a:ext cx="6242050" cy="498475"/>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800" b="1">
                <a:solidFill>
                  <a:schemeClr val="tx2"/>
                </a:solidFill>
                <a:latin typeface="Tahoma" pitchFamily="34" charset="0"/>
                <a:ea typeface="宋体" pitchFamily="2" charset="-122"/>
              </a:rPr>
              <a:t>关系运算符</a:t>
            </a:r>
          </a:p>
        </p:txBody>
      </p:sp>
      <p:sp>
        <p:nvSpPr>
          <p:cNvPr id="30724" name="Rectangle 5"/>
          <p:cNvSpPr>
            <a:spLocks noChangeArrowheads="1"/>
          </p:cNvSpPr>
          <p:nvPr/>
        </p:nvSpPr>
        <p:spPr bwMode="auto">
          <a:xfrm>
            <a:off x="1771650" y="1928813"/>
            <a:ext cx="7080250" cy="3938587"/>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None/>
              <a:tabLst>
                <a:tab pos="571500" algn="l"/>
              </a:tabLst>
            </a:pPr>
            <a:r>
              <a:rPr kumimoji="1" lang="zh-CN" altLang="en-US" sz="2000" b="1">
                <a:solidFill>
                  <a:schemeClr val="tx1"/>
                </a:solidFill>
                <a:latin typeface="宋体" pitchFamily="2" charset="-122"/>
                <a:ea typeface="宋体" pitchFamily="2" charset="-122"/>
              </a:rPr>
              <a:t>下面列出了</a:t>
            </a:r>
            <a:r>
              <a:rPr kumimoji="1" lang="en-US" altLang="zh-CN" sz="2000" b="1">
                <a:solidFill>
                  <a:schemeClr val="tx1"/>
                </a:solidFill>
                <a:latin typeface="宋体" pitchFamily="2" charset="-122"/>
                <a:ea typeface="宋体" pitchFamily="2" charset="-122"/>
              </a:rPr>
              <a:t>PL/SQL</a:t>
            </a:r>
            <a:r>
              <a:rPr kumimoji="1" lang="zh-CN" altLang="en-US" sz="2000" b="1">
                <a:solidFill>
                  <a:schemeClr val="tx1"/>
                </a:solidFill>
                <a:latin typeface="宋体" pitchFamily="2" charset="-122"/>
                <a:ea typeface="宋体" pitchFamily="2" charset="-122"/>
              </a:rPr>
              <a:t>中常用的关系运算符。</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a:solidFill>
                  <a:schemeClr val="tx1"/>
                </a:solidFill>
                <a:latin typeface="宋体" pitchFamily="2" charset="-122"/>
                <a:ea typeface="宋体" pitchFamily="2" charset="-122"/>
              </a:rPr>
              <a:t>运算符意义</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a:solidFill>
                  <a:schemeClr val="tx1"/>
                </a:solidFill>
                <a:latin typeface="宋体" pitchFamily="2" charset="-122"/>
                <a:ea typeface="宋体" pitchFamily="2" charset="-122"/>
              </a:rPr>
              <a:t>&lt;&gt; 不等于</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a:solidFill>
                  <a:schemeClr val="tx1"/>
                </a:solidFill>
                <a:latin typeface="宋体" pitchFamily="2" charset="-122"/>
                <a:ea typeface="宋体" pitchFamily="2" charset="-122"/>
              </a:rPr>
              <a:t>!= 不等于</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a:solidFill>
                  <a:schemeClr val="tx1"/>
                </a:solidFill>
                <a:latin typeface="宋体" pitchFamily="2" charset="-122"/>
                <a:ea typeface="宋体" pitchFamily="2" charset="-122"/>
              </a:rPr>
              <a:t>^= 不等于</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a:solidFill>
                  <a:schemeClr val="tx1"/>
                </a:solidFill>
                <a:latin typeface="宋体" pitchFamily="2" charset="-122"/>
                <a:ea typeface="宋体" pitchFamily="2" charset="-122"/>
              </a:rPr>
              <a:t>&lt;  小于</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a:solidFill>
                  <a:schemeClr val="tx1"/>
                </a:solidFill>
                <a:latin typeface="宋体" pitchFamily="2" charset="-122"/>
                <a:ea typeface="宋体" pitchFamily="2" charset="-122"/>
              </a:rPr>
              <a:t>&gt;  大于</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a:solidFill>
                  <a:schemeClr val="tx1"/>
                </a:solidFill>
                <a:latin typeface="宋体" pitchFamily="2" charset="-122"/>
                <a:ea typeface="宋体" pitchFamily="2" charset="-122"/>
              </a:rPr>
              <a:t>=  等于</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a:solidFill>
                  <a:schemeClr val="tx1"/>
                </a:solidFill>
                <a:latin typeface="宋体" pitchFamily="2" charset="-122"/>
                <a:ea typeface="宋体" pitchFamily="2" charset="-122"/>
              </a:rPr>
              <a:t>&gt;= 大于等于</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a:solidFill>
                  <a:schemeClr val="tx1"/>
                </a:solidFill>
                <a:latin typeface="宋体" pitchFamily="2" charset="-122"/>
                <a:ea typeface="宋体" pitchFamily="2" charset="-122"/>
              </a:rPr>
              <a:t>&lt;= 小于等于</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863600" y="606425"/>
            <a:ext cx="7408863" cy="881063"/>
          </a:xfrm>
        </p:spPr>
        <p:txBody>
          <a:bodyPr/>
          <a:lstStyle/>
          <a:p>
            <a:pPr algn="ctr" eaLnBrk="1" hangingPunct="1">
              <a:defRPr/>
            </a:pPr>
            <a:r>
              <a:rPr lang="en-US" altLang="zh-CN" dirty="0">
                <a:ea typeface="宋体" pitchFamily="2" charset="-122"/>
              </a:rPr>
              <a:t>3.4</a:t>
            </a:r>
            <a:r>
              <a:rPr lang="zh-CN" altLang="en-US" dirty="0">
                <a:ea typeface="宋体" pitchFamily="2" charset="-122"/>
              </a:rPr>
              <a:t> </a:t>
            </a:r>
            <a:r>
              <a:rPr kumimoji="1" lang="zh-CN" altLang="en-US" dirty="0">
                <a:latin typeface="Tahoma" pitchFamily="34" charset="0"/>
                <a:ea typeface="宋体" pitchFamily="2" charset="-122"/>
              </a:rPr>
              <a:t>其他符号</a:t>
            </a:r>
            <a:endParaRPr lang="en-US" altLang="zh-CN" dirty="0">
              <a:latin typeface="宋体" pitchFamily="2" charset="-122"/>
              <a:ea typeface="宋体" pitchFamily="2" charset="-122"/>
            </a:endParaRPr>
          </a:p>
        </p:txBody>
      </p:sp>
      <p:sp>
        <p:nvSpPr>
          <p:cNvPr id="31747" name="Rectangle 4"/>
          <p:cNvSpPr>
            <a:spLocks noChangeArrowheads="1"/>
          </p:cNvSpPr>
          <p:nvPr/>
        </p:nvSpPr>
        <p:spPr bwMode="auto">
          <a:xfrm>
            <a:off x="1301750" y="1395413"/>
            <a:ext cx="6242050" cy="439737"/>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400" b="1">
                <a:solidFill>
                  <a:schemeClr val="tx2"/>
                </a:solidFill>
                <a:latin typeface="Tahoma" pitchFamily="34" charset="0"/>
                <a:ea typeface="宋体" pitchFamily="2" charset="-122"/>
              </a:rPr>
              <a:t>其他符号</a:t>
            </a:r>
          </a:p>
        </p:txBody>
      </p:sp>
      <p:sp>
        <p:nvSpPr>
          <p:cNvPr id="31748" name="Rectangle 5"/>
          <p:cNvSpPr>
            <a:spLocks noChangeArrowheads="1"/>
          </p:cNvSpPr>
          <p:nvPr/>
        </p:nvSpPr>
        <p:spPr bwMode="auto">
          <a:xfrm>
            <a:off x="1644650" y="1839913"/>
            <a:ext cx="7346950" cy="3543300"/>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pitchFamily="34" charset="0"/>
              <a:buNone/>
              <a:tabLst>
                <a:tab pos="571500" algn="l"/>
              </a:tabLst>
            </a:pPr>
            <a:r>
              <a:rPr kumimoji="1" lang="en-US" altLang="zh-CN" sz="2000" b="1" dirty="0">
                <a:solidFill>
                  <a:schemeClr val="tx1"/>
                </a:solidFill>
                <a:latin typeface="宋体" pitchFamily="2" charset="-122"/>
                <a:ea typeface="宋体" pitchFamily="2" charset="-122"/>
              </a:rPr>
              <a:t>PL/SQL</a:t>
            </a:r>
            <a:r>
              <a:rPr kumimoji="1" lang="zh-CN" altLang="en-US" sz="2000" b="1" dirty="0">
                <a:solidFill>
                  <a:schemeClr val="tx1"/>
                </a:solidFill>
                <a:latin typeface="宋体" pitchFamily="2" charset="-122"/>
                <a:ea typeface="宋体" pitchFamily="2" charset="-122"/>
              </a:rPr>
              <a:t>为支持编程，还使用其他符号。下面列出了常用的符号。</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zh-CN" altLang="en-US" sz="2000" b="1" dirty="0">
                <a:solidFill>
                  <a:schemeClr val="tx1"/>
                </a:solidFill>
                <a:latin typeface="Arial" pitchFamily="34" charset="0"/>
                <a:ea typeface="宋体" pitchFamily="2" charset="-122"/>
              </a:rPr>
              <a:t>( )</a:t>
            </a:r>
            <a:r>
              <a:rPr kumimoji="1" lang="zh-CN" altLang="en-US" sz="2000" b="1" dirty="0">
                <a:solidFill>
                  <a:schemeClr val="tx1"/>
                </a:solidFill>
                <a:latin typeface="宋体" pitchFamily="2" charset="-122"/>
                <a:ea typeface="宋体" pitchFamily="2" charset="-122"/>
              </a:rPr>
              <a:t>  列表分隔('</a:t>
            </a:r>
            <a:r>
              <a:rPr kumimoji="1" lang="en-US" altLang="zh-CN" sz="2000" b="1" dirty="0" err="1">
                <a:solidFill>
                  <a:schemeClr val="tx1"/>
                </a:solidFill>
                <a:latin typeface="宋体" pitchFamily="2" charset="-122"/>
                <a:ea typeface="宋体" pitchFamily="2" charset="-122"/>
              </a:rPr>
              <a:t>Jones','Roy','Abramson</a:t>
            </a:r>
            <a:r>
              <a:rPr kumimoji="1" lang="en-US" altLang="zh-CN" sz="2000" b="1" dirty="0">
                <a:solidFill>
                  <a:schemeClr val="tx1"/>
                </a:solidFill>
                <a:latin typeface="宋体" pitchFamily="2" charset="-122"/>
                <a:ea typeface="宋体" pitchFamily="2" charset="-122"/>
              </a:rPr>
              <a:t>')</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en-US" altLang="zh-CN" sz="2000" b="1" dirty="0">
                <a:solidFill>
                  <a:schemeClr val="tx1"/>
                </a:solidFill>
                <a:latin typeface="Arial" pitchFamily="34" charset="0"/>
                <a:ea typeface="宋体" pitchFamily="2" charset="-122"/>
              </a:rPr>
              <a:t>;      </a:t>
            </a:r>
            <a:r>
              <a:rPr kumimoji="1" lang="zh-CN" altLang="en-US" sz="2000" b="1" dirty="0">
                <a:solidFill>
                  <a:schemeClr val="tx1"/>
                </a:solidFill>
                <a:latin typeface="宋体" pitchFamily="2" charset="-122"/>
                <a:ea typeface="宋体" pitchFamily="2" charset="-122"/>
              </a:rPr>
              <a:t>语句结束</a:t>
            </a:r>
            <a:r>
              <a:rPr kumimoji="1" lang="en-US" altLang="zh-CN" sz="2000" b="1" dirty="0" err="1">
                <a:solidFill>
                  <a:schemeClr val="tx1"/>
                </a:solidFill>
                <a:latin typeface="宋体" pitchFamily="2" charset="-122"/>
                <a:ea typeface="宋体" pitchFamily="2" charset="-122"/>
              </a:rPr>
              <a:t>Procedure_name</a:t>
            </a:r>
            <a:r>
              <a:rPr kumimoji="1" lang="en-US" altLang="zh-CN" sz="2000" b="1" dirty="0">
                <a:solidFill>
                  <a:schemeClr val="tx1"/>
                </a:solidFill>
                <a:latin typeface="宋体" pitchFamily="2" charset="-122"/>
                <a:ea typeface="宋体" pitchFamily="2" charset="-122"/>
              </a:rPr>
              <a:t>(arg1,arg2);</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en-US" altLang="zh-CN" sz="2000" b="1" dirty="0">
                <a:solidFill>
                  <a:schemeClr val="tx1"/>
                </a:solidFill>
                <a:latin typeface="Arial" pitchFamily="34" charset="0"/>
                <a:ea typeface="宋体" pitchFamily="2" charset="-122"/>
              </a:rPr>
              <a:t>.      </a:t>
            </a:r>
            <a:r>
              <a:rPr kumimoji="1" lang="zh-CN" altLang="en-US" sz="2000" b="1" dirty="0">
                <a:solidFill>
                  <a:schemeClr val="tx1"/>
                </a:solidFill>
                <a:latin typeface="宋体" pitchFamily="2" charset="-122"/>
                <a:ea typeface="宋体" pitchFamily="2" charset="-122"/>
              </a:rPr>
              <a:t>项分隔(</a:t>
            </a:r>
            <a:r>
              <a:rPr kumimoji="1" lang="en-US" altLang="zh-CN" sz="2000" b="1" dirty="0">
                <a:solidFill>
                  <a:schemeClr val="tx1"/>
                </a:solidFill>
                <a:latin typeface="宋体" pitchFamily="2" charset="-122"/>
                <a:ea typeface="宋体" pitchFamily="2" charset="-122"/>
              </a:rPr>
              <a:t>Select * from </a:t>
            </a:r>
            <a:r>
              <a:rPr kumimoji="1" lang="en-US" altLang="zh-CN" sz="2000" b="1" dirty="0" err="1">
                <a:solidFill>
                  <a:schemeClr val="tx1"/>
                </a:solidFill>
                <a:latin typeface="宋体" pitchFamily="2" charset="-122"/>
                <a:ea typeface="宋体" pitchFamily="2" charset="-122"/>
              </a:rPr>
              <a:t>account.table_name</a:t>
            </a:r>
            <a:r>
              <a:rPr kumimoji="1" lang="en-US" altLang="zh-CN" sz="2000" b="1" dirty="0">
                <a:solidFill>
                  <a:schemeClr val="tx1"/>
                </a:solidFill>
                <a:latin typeface="宋体" pitchFamily="2" charset="-122"/>
                <a:ea typeface="宋体" pitchFamily="2" charset="-122"/>
              </a:rPr>
              <a:t>;)</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en-US" altLang="zh-CN" sz="2000" b="1" dirty="0">
                <a:solidFill>
                  <a:schemeClr val="tx1"/>
                </a:solidFill>
                <a:latin typeface="Arial" pitchFamily="34" charset="0"/>
                <a:ea typeface="宋体" pitchFamily="2" charset="-122"/>
              </a:rPr>
              <a:t>’</a:t>
            </a:r>
            <a:r>
              <a:rPr kumimoji="1" lang="en-US" altLang="zh-CN" sz="2000" b="1" dirty="0">
                <a:solidFill>
                  <a:schemeClr val="tx1"/>
                </a:solidFill>
                <a:latin typeface="宋体" pitchFamily="2" charset="-122"/>
                <a:ea typeface="宋体" pitchFamily="2" charset="-122"/>
              </a:rPr>
              <a:t>   </a:t>
            </a:r>
            <a:r>
              <a:rPr kumimoji="1" lang="zh-CN" altLang="en-US" sz="2000" b="1" dirty="0">
                <a:solidFill>
                  <a:schemeClr val="tx1"/>
                </a:solidFill>
                <a:latin typeface="宋体" pitchFamily="2" charset="-122"/>
                <a:ea typeface="宋体" pitchFamily="2" charset="-122"/>
              </a:rPr>
              <a:t>字符串界定符</a:t>
            </a:r>
            <a:r>
              <a:rPr kumimoji="1" lang="en-US" altLang="zh-CN" sz="2000" b="1" dirty="0">
                <a:solidFill>
                  <a:schemeClr val="tx1"/>
                </a:solidFill>
                <a:latin typeface="宋体" pitchFamily="2" charset="-122"/>
                <a:ea typeface="宋体" pitchFamily="2" charset="-122"/>
              </a:rPr>
              <a:t>if var1='SANDRA</a:t>
            </a:r>
            <a:r>
              <a:rPr kumimoji="1" lang="en-US" altLang="zh-CN" sz="2000" b="1" dirty="0">
                <a:solidFill>
                  <a:schemeClr val="tx1"/>
                </a:solidFill>
                <a:ea typeface="宋体" pitchFamily="2" charset="-122"/>
              </a:rPr>
              <a:t>‘</a:t>
            </a:r>
            <a:endParaRPr kumimoji="1" lang="en-US" altLang="zh-CN" sz="2000" b="1" dirty="0">
              <a:solidFill>
                <a:schemeClr val="tx1"/>
              </a:solidFill>
              <a:latin typeface="宋体" pitchFamily="2" charset="-122"/>
              <a:ea typeface="宋体" pitchFamily="2" charset="-122"/>
            </a:endParaRP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en-US" altLang="zh-CN" sz="2000" b="1" dirty="0">
                <a:solidFill>
                  <a:schemeClr val="tx1"/>
                </a:solidFill>
                <a:latin typeface="Arial" pitchFamily="34" charset="0"/>
                <a:ea typeface="宋体" pitchFamily="2" charset="-122"/>
              </a:rPr>
              <a:t>:=</a:t>
            </a:r>
            <a:r>
              <a:rPr kumimoji="1" lang="en-US" altLang="zh-CN" sz="2000" b="1" dirty="0">
                <a:solidFill>
                  <a:schemeClr val="tx1"/>
                </a:solidFill>
                <a:latin typeface="宋体" pitchFamily="2" charset="-122"/>
                <a:ea typeface="宋体" pitchFamily="2" charset="-122"/>
              </a:rPr>
              <a:t>  </a:t>
            </a:r>
            <a:r>
              <a:rPr kumimoji="1" lang="zh-CN" altLang="en-US" sz="2000" b="1" dirty="0">
                <a:solidFill>
                  <a:schemeClr val="tx1"/>
                </a:solidFill>
                <a:latin typeface="宋体" pitchFamily="2" charset="-122"/>
                <a:ea typeface="宋体" pitchFamily="2" charset="-122"/>
              </a:rPr>
              <a:t>赋值</a:t>
            </a:r>
            <a:r>
              <a:rPr kumimoji="1" lang="en-US" altLang="zh-CN" sz="2000" b="1" dirty="0" err="1">
                <a:solidFill>
                  <a:schemeClr val="tx1"/>
                </a:solidFill>
                <a:latin typeface="宋体" pitchFamily="2" charset="-122"/>
                <a:ea typeface="宋体" pitchFamily="2" charset="-122"/>
              </a:rPr>
              <a:t>Rec_read</a:t>
            </a:r>
            <a:r>
              <a:rPr kumimoji="1" lang="en-US" altLang="zh-CN" sz="2000" b="1" dirty="0">
                <a:solidFill>
                  <a:schemeClr val="tx1"/>
                </a:solidFill>
                <a:latin typeface="宋体" pitchFamily="2" charset="-122"/>
                <a:ea typeface="宋体" pitchFamily="2" charset="-122"/>
              </a:rPr>
              <a:t>:=rec_read+1;</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en-US" altLang="zh-CN" sz="2000" b="1" dirty="0">
                <a:solidFill>
                  <a:schemeClr val="tx1"/>
                </a:solidFill>
                <a:latin typeface="Arial" pitchFamily="34" charset="0"/>
                <a:ea typeface="宋体" pitchFamily="2" charset="-122"/>
              </a:rPr>
              <a:t>||     </a:t>
            </a:r>
            <a:r>
              <a:rPr kumimoji="1" lang="zh-CN" altLang="en-US" sz="2000" b="1" dirty="0">
                <a:solidFill>
                  <a:schemeClr val="tx1"/>
                </a:solidFill>
                <a:latin typeface="宋体" pitchFamily="2" charset="-122"/>
                <a:ea typeface="宋体" pitchFamily="2" charset="-122"/>
              </a:rPr>
              <a:t>并置</a:t>
            </a:r>
            <a:r>
              <a:rPr kumimoji="1" lang="en-US" altLang="zh-CN" sz="2000" b="1" dirty="0" err="1">
                <a:solidFill>
                  <a:schemeClr val="tx1"/>
                </a:solidFill>
                <a:latin typeface="宋体" pitchFamily="2" charset="-122"/>
                <a:ea typeface="宋体" pitchFamily="2" charset="-122"/>
              </a:rPr>
              <a:t>Full_name</a:t>
            </a:r>
            <a:r>
              <a:rPr kumimoji="1" lang="en-US" altLang="zh-CN" sz="2000" b="1" dirty="0">
                <a:solidFill>
                  <a:schemeClr val="tx1"/>
                </a:solidFill>
                <a:latin typeface="宋体" pitchFamily="2" charset="-122"/>
                <a:ea typeface="宋体" pitchFamily="2" charset="-122"/>
              </a:rPr>
              <a:t>:='</a:t>
            </a:r>
            <a:r>
              <a:rPr kumimoji="1" lang="en-US" altLang="zh-CN" sz="2000" b="1" dirty="0" err="1">
                <a:solidFill>
                  <a:schemeClr val="tx1"/>
                </a:solidFill>
                <a:latin typeface="宋体" pitchFamily="2" charset="-122"/>
                <a:ea typeface="宋体" pitchFamily="2" charset="-122"/>
              </a:rPr>
              <a:t>Nahtan</a:t>
            </a:r>
            <a:r>
              <a:rPr kumimoji="1" lang="en-US" altLang="zh-CN" sz="2000" b="1" dirty="0">
                <a:solidFill>
                  <a:schemeClr val="tx1"/>
                </a:solidFill>
                <a:latin typeface="宋体" pitchFamily="2" charset="-122"/>
                <a:ea typeface="宋体" pitchFamily="2" charset="-122"/>
              </a:rPr>
              <a:t>'||''||'</a:t>
            </a:r>
            <a:r>
              <a:rPr kumimoji="1" lang="en-US" altLang="zh-CN" sz="2000" b="1" dirty="0" err="1">
                <a:solidFill>
                  <a:schemeClr val="tx1"/>
                </a:solidFill>
                <a:latin typeface="宋体" pitchFamily="2" charset="-122"/>
                <a:ea typeface="宋体" pitchFamily="2" charset="-122"/>
              </a:rPr>
              <a:t>Yebba</a:t>
            </a:r>
            <a:r>
              <a:rPr kumimoji="1" lang="en-US" altLang="zh-CN" sz="2000" b="1" dirty="0">
                <a:solidFill>
                  <a:schemeClr val="tx1"/>
                </a:solidFill>
                <a:ea typeface="宋体" pitchFamily="2" charset="-122"/>
              </a:rPr>
              <a:t>‘</a:t>
            </a:r>
            <a:endParaRPr kumimoji="1" lang="en-US" altLang="zh-CN" sz="2000" b="1" dirty="0">
              <a:solidFill>
                <a:schemeClr val="tx1"/>
              </a:solidFill>
              <a:latin typeface="宋体" pitchFamily="2" charset="-122"/>
              <a:ea typeface="宋体" pitchFamily="2" charset="-122"/>
            </a:endParaRP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en-US" altLang="zh-CN" sz="2000" b="1" dirty="0">
                <a:solidFill>
                  <a:schemeClr val="tx1"/>
                </a:solidFill>
                <a:latin typeface="宋体" pitchFamily="2" charset="-122"/>
                <a:ea typeface="宋体" pitchFamily="2" charset="-122"/>
              </a:rPr>
              <a:t>--  </a:t>
            </a:r>
            <a:r>
              <a:rPr kumimoji="1" lang="zh-CN" altLang="en-US" sz="2000" b="1" dirty="0">
                <a:solidFill>
                  <a:schemeClr val="tx1"/>
                </a:solidFill>
                <a:latin typeface="宋体" pitchFamily="2" charset="-122"/>
                <a:ea typeface="宋体" pitchFamily="2" charset="-122"/>
              </a:rPr>
              <a:t>注释符</a:t>
            </a:r>
            <a:r>
              <a:rPr kumimoji="1" lang="zh-CN" altLang="en-US" sz="2000" b="1" dirty="0">
                <a:solidFill>
                  <a:schemeClr val="tx1"/>
                </a:solidFill>
                <a:ea typeface="宋体" pitchFamily="2" charset="-122"/>
              </a:rPr>
              <a:t>—</a:t>
            </a:r>
            <a:r>
              <a:rPr kumimoji="1" lang="en-US" altLang="zh-CN" sz="2000" b="1" dirty="0">
                <a:solidFill>
                  <a:schemeClr val="tx1"/>
                </a:solidFill>
                <a:latin typeface="宋体" pitchFamily="2" charset="-122"/>
                <a:ea typeface="宋体" pitchFamily="2" charset="-122"/>
              </a:rPr>
              <a:t>This is a comment</a:t>
            </a:r>
          </a:p>
          <a:p>
            <a:pPr marL="404813" indent="-404813" defTabSz="346075">
              <a:lnSpc>
                <a:spcPct val="95000"/>
              </a:lnSpc>
              <a:spcBef>
                <a:spcPct val="35000"/>
              </a:spcBef>
              <a:buClr>
                <a:schemeClr val="hlink"/>
              </a:buClr>
              <a:buSzPct val="125000"/>
              <a:buFont typeface="Arial" pitchFamily="34" charset="0"/>
              <a:buChar char="–"/>
              <a:tabLst>
                <a:tab pos="571500" algn="l"/>
              </a:tabLst>
            </a:pPr>
            <a:r>
              <a:rPr kumimoji="1" lang="en-US" altLang="zh-CN" sz="2000" b="1" dirty="0">
                <a:solidFill>
                  <a:schemeClr val="tx1"/>
                </a:solidFill>
                <a:latin typeface="宋体" pitchFamily="2" charset="-122"/>
                <a:ea typeface="宋体" pitchFamily="2" charset="-122"/>
              </a:rPr>
              <a:t>/*</a:t>
            </a:r>
            <a:r>
              <a:rPr kumimoji="1" lang="zh-CN" altLang="en-US" sz="2000" b="1" dirty="0">
                <a:solidFill>
                  <a:schemeClr val="tx1"/>
                </a:solidFill>
                <a:latin typeface="宋体" pitchFamily="2" charset="-122"/>
                <a:ea typeface="宋体" pitchFamily="2" charset="-122"/>
              </a:rPr>
              <a:t>与*/ 注释定界符/*</a:t>
            </a:r>
            <a:r>
              <a:rPr kumimoji="1" lang="en-US" altLang="zh-CN" sz="2000" b="1" dirty="0" err="1">
                <a:solidFill>
                  <a:schemeClr val="tx1"/>
                </a:solidFill>
                <a:latin typeface="宋体" pitchFamily="2" charset="-122"/>
                <a:ea typeface="宋体" pitchFamily="2" charset="-122"/>
              </a:rPr>
              <a:t>This,too,is</a:t>
            </a:r>
            <a:r>
              <a:rPr kumimoji="1" lang="en-US" altLang="zh-CN" sz="2000" b="1" dirty="0">
                <a:solidFill>
                  <a:schemeClr val="tx1"/>
                </a:solidFill>
                <a:latin typeface="宋体" pitchFamily="2" charset="-122"/>
                <a:ea typeface="宋体" pitchFamily="2" charset="-122"/>
              </a:rPr>
              <a:t> a comment*/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txBox="1">
            <a:spLocks noChangeArrowheads="1"/>
          </p:cNvSpPr>
          <p:nvPr/>
        </p:nvSpPr>
        <p:spPr bwMode="blackWhite">
          <a:xfrm>
            <a:off x="1752600" y="1644650"/>
            <a:ext cx="5461000" cy="2519363"/>
          </a:xfrm>
          <a:prstGeom prst="rect">
            <a:avLst/>
          </a:prstGeom>
          <a:gradFill rotWithShape="0">
            <a:gsLst>
              <a:gs pos="0">
                <a:srgbClr val="CCCCFF">
                  <a:gamma/>
                  <a:shade val="80000"/>
                  <a:invGamma/>
                </a:srgbClr>
              </a:gs>
              <a:gs pos="50000">
                <a:srgbClr val="CCCCFF"/>
              </a:gs>
              <a:gs pos="100000">
                <a:srgbClr val="CCCCFF">
                  <a:gamma/>
                  <a:shade val="80000"/>
                  <a:invGamma/>
                </a:srgbClr>
              </a:gs>
            </a:gsLst>
            <a:lin ang="2700000" scaled="1"/>
          </a:gradFill>
          <a:ln w="12700" cap="flat">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marL="285750" indent="-285750" eaLnBrk="1" hangingPunct="1">
              <a:lnSpc>
                <a:spcPct val="95000"/>
              </a:lnSpc>
              <a:spcBef>
                <a:spcPct val="35000"/>
              </a:spcBef>
              <a:buClr>
                <a:srgbClr val="000000"/>
              </a:buClr>
              <a:buSzPct val="125000"/>
              <a:buFont typeface="Arial" pitchFamily="34" charset="0"/>
              <a:buChar char="•"/>
              <a:defRPr/>
            </a:pPr>
            <a:r>
              <a:rPr lang="en-US" altLang="zh-CN" sz="1500" b="1" kern="0" dirty="0">
                <a:solidFill>
                  <a:srgbClr val="000000"/>
                </a:solidFill>
                <a:latin typeface="+mn-lt"/>
                <a:ea typeface="宋体" pitchFamily="2" charset="-122"/>
              </a:rPr>
              <a:t>DECLARE – Optional（</a:t>
            </a:r>
            <a:r>
              <a:rPr lang="zh-CN" altLang="en-US" sz="1500" b="1" kern="0" dirty="0">
                <a:solidFill>
                  <a:srgbClr val="000000"/>
                </a:solidFill>
                <a:latin typeface="+mn-lt"/>
                <a:ea typeface="宋体" pitchFamily="2" charset="-122"/>
              </a:rPr>
              <a:t>可选）</a:t>
            </a:r>
          </a:p>
          <a:p>
            <a:pPr marL="685800" lvl="1" indent="-228600" eaLnBrk="1" hangingPunct="1">
              <a:lnSpc>
                <a:spcPct val="95000"/>
              </a:lnSpc>
              <a:spcBef>
                <a:spcPct val="35000"/>
              </a:spcBef>
              <a:buClr>
                <a:srgbClr val="000000"/>
              </a:buClr>
              <a:buSzPct val="125000"/>
              <a:buFontTx/>
              <a:buChar char="–"/>
              <a:defRPr/>
            </a:pPr>
            <a:r>
              <a:rPr lang="en-US" altLang="zh-CN" sz="1400" b="1" kern="0" dirty="0">
                <a:solidFill>
                  <a:srgbClr val="000000"/>
                </a:solidFill>
                <a:latin typeface="+mn-lt"/>
                <a:ea typeface="宋体" pitchFamily="2" charset="-122"/>
              </a:rPr>
              <a:t>Variables, cursors, user-defined exceptions</a:t>
            </a:r>
          </a:p>
          <a:p>
            <a:pPr marL="285750" indent="-285750" eaLnBrk="1" hangingPunct="1">
              <a:lnSpc>
                <a:spcPct val="95000"/>
              </a:lnSpc>
              <a:spcBef>
                <a:spcPct val="35000"/>
              </a:spcBef>
              <a:buClr>
                <a:srgbClr val="000000"/>
              </a:buClr>
              <a:buSzPct val="125000"/>
              <a:buFont typeface="Arial" pitchFamily="34" charset="0"/>
              <a:buChar char="•"/>
              <a:defRPr/>
            </a:pPr>
            <a:r>
              <a:rPr lang="en-US" altLang="zh-CN" sz="1500" b="1" kern="0" dirty="0">
                <a:solidFill>
                  <a:srgbClr val="000000"/>
                </a:solidFill>
                <a:latin typeface="+mn-lt"/>
                <a:ea typeface="宋体" pitchFamily="2" charset="-122"/>
              </a:rPr>
              <a:t>BEGIN – Mandatory （</a:t>
            </a:r>
            <a:r>
              <a:rPr lang="zh-CN" altLang="en-US" sz="1500" b="1" kern="0" dirty="0">
                <a:solidFill>
                  <a:srgbClr val="000000"/>
                </a:solidFill>
                <a:latin typeface="+mn-lt"/>
                <a:ea typeface="宋体" pitchFamily="2" charset="-122"/>
              </a:rPr>
              <a:t>必须）</a:t>
            </a:r>
            <a:endParaRPr lang="en-US" altLang="zh-CN" sz="1500" b="1" kern="0" dirty="0">
              <a:solidFill>
                <a:srgbClr val="000000"/>
              </a:solidFill>
              <a:latin typeface="+mn-lt"/>
              <a:ea typeface="宋体" pitchFamily="2" charset="-122"/>
            </a:endParaRPr>
          </a:p>
          <a:p>
            <a:pPr marL="685800" lvl="1" indent="-228600" eaLnBrk="1" hangingPunct="1">
              <a:lnSpc>
                <a:spcPct val="95000"/>
              </a:lnSpc>
              <a:spcBef>
                <a:spcPct val="35000"/>
              </a:spcBef>
              <a:buClr>
                <a:srgbClr val="000000"/>
              </a:buClr>
              <a:buSzPct val="125000"/>
              <a:buFontTx/>
              <a:buChar char="–"/>
              <a:defRPr/>
            </a:pPr>
            <a:r>
              <a:rPr lang="en-US" altLang="zh-CN" sz="1400" b="1" kern="0" dirty="0">
                <a:solidFill>
                  <a:srgbClr val="000000"/>
                </a:solidFill>
                <a:latin typeface="+mn-lt"/>
                <a:ea typeface="宋体" pitchFamily="2" charset="-122"/>
              </a:rPr>
              <a:t>SQL statements</a:t>
            </a:r>
          </a:p>
          <a:p>
            <a:pPr marL="685800" lvl="1" indent="-228600" eaLnBrk="1" hangingPunct="1">
              <a:lnSpc>
                <a:spcPct val="95000"/>
              </a:lnSpc>
              <a:spcBef>
                <a:spcPct val="35000"/>
              </a:spcBef>
              <a:buClr>
                <a:srgbClr val="000000"/>
              </a:buClr>
              <a:buSzPct val="125000"/>
              <a:buFontTx/>
              <a:buChar char="–"/>
              <a:defRPr/>
            </a:pPr>
            <a:r>
              <a:rPr lang="en-US" altLang="zh-CN" sz="1400" b="1" kern="0" dirty="0">
                <a:solidFill>
                  <a:srgbClr val="000000"/>
                </a:solidFill>
                <a:latin typeface="+mn-lt"/>
                <a:ea typeface="宋体" pitchFamily="2" charset="-122"/>
              </a:rPr>
              <a:t>PL/SQL statements</a:t>
            </a:r>
          </a:p>
          <a:p>
            <a:pPr marL="285750" indent="-285750" eaLnBrk="1" hangingPunct="1">
              <a:lnSpc>
                <a:spcPct val="95000"/>
              </a:lnSpc>
              <a:spcBef>
                <a:spcPct val="35000"/>
              </a:spcBef>
              <a:buClr>
                <a:srgbClr val="000000"/>
              </a:buClr>
              <a:buSzPct val="125000"/>
              <a:buFont typeface="Arial" pitchFamily="34" charset="0"/>
              <a:buChar char="•"/>
              <a:defRPr/>
            </a:pPr>
            <a:r>
              <a:rPr lang="en-US" altLang="zh-CN" sz="1500" b="1" kern="0" dirty="0">
                <a:solidFill>
                  <a:srgbClr val="000000"/>
                </a:solidFill>
                <a:latin typeface="+mn-lt"/>
                <a:ea typeface="宋体" pitchFamily="2" charset="-122"/>
              </a:rPr>
              <a:t>EXCEPTION – Optional （</a:t>
            </a:r>
            <a:r>
              <a:rPr lang="zh-CN" altLang="en-US" sz="1500" b="1" kern="0" dirty="0">
                <a:solidFill>
                  <a:srgbClr val="000000"/>
                </a:solidFill>
                <a:latin typeface="+mn-lt"/>
                <a:ea typeface="宋体" pitchFamily="2" charset="-122"/>
              </a:rPr>
              <a:t>可选）</a:t>
            </a:r>
            <a:endParaRPr lang="en-US" altLang="zh-CN" sz="1500" b="1" kern="0" dirty="0">
              <a:solidFill>
                <a:srgbClr val="000000"/>
              </a:solidFill>
              <a:latin typeface="+mn-lt"/>
              <a:ea typeface="宋体" pitchFamily="2" charset="-122"/>
            </a:endParaRPr>
          </a:p>
          <a:p>
            <a:pPr marL="685800" lvl="1" indent="-228600" eaLnBrk="1" hangingPunct="1">
              <a:lnSpc>
                <a:spcPct val="95000"/>
              </a:lnSpc>
              <a:spcBef>
                <a:spcPct val="35000"/>
              </a:spcBef>
              <a:buClr>
                <a:srgbClr val="000000"/>
              </a:buClr>
              <a:buSzPct val="125000"/>
              <a:buFontTx/>
              <a:buChar char="–"/>
              <a:defRPr/>
            </a:pPr>
            <a:r>
              <a:rPr lang="en-US" altLang="zh-CN" sz="1400" b="1" kern="0" dirty="0">
                <a:solidFill>
                  <a:srgbClr val="000000"/>
                </a:solidFill>
                <a:latin typeface="+mn-lt"/>
                <a:ea typeface="宋体" pitchFamily="2" charset="-122"/>
              </a:rPr>
              <a:t>Actions to perform when</a:t>
            </a:r>
            <a:br>
              <a:rPr lang="en-US" altLang="zh-CN" sz="1400" b="1" kern="0" dirty="0">
                <a:solidFill>
                  <a:srgbClr val="000000"/>
                </a:solidFill>
                <a:latin typeface="+mn-lt"/>
                <a:ea typeface="宋体" pitchFamily="2" charset="-122"/>
              </a:rPr>
            </a:br>
            <a:r>
              <a:rPr lang="en-US" altLang="zh-CN" sz="1400" b="1" kern="0" dirty="0">
                <a:solidFill>
                  <a:srgbClr val="000000"/>
                </a:solidFill>
                <a:latin typeface="+mn-lt"/>
                <a:ea typeface="宋体" pitchFamily="2" charset="-122"/>
              </a:rPr>
              <a:t>errors occur</a:t>
            </a:r>
          </a:p>
          <a:p>
            <a:pPr marL="285750" indent="-285750" eaLnBrk="1" hangingPunct="1">
              <a:lnSpc>
                <a:spcPct val="95000"/>
              </a:lnSpc>
              <a:spcBef>
                <a:spcPct val="35000"/>
              </a:spcBef>
              <a:buClr>
                <a:srgbClr val="000000"/>
              </a:buClr>
              <a:buSzPct val="125000"/>
              <a:buFont typeface="Arial" pitchFamily="34" charset="0"/>
              <a:buChar char="•"/>
              <a:defRPr/>
            </a:pPr>
            <a:r>
              <a:rPr lang="en-US" altLang="zh-CN" sz="1500" b="1" kern="0" dirty="0">
                <a:solidFill>
                  <a:srgbClr val="000000"/>
                </a:solidFill>
                <a:latin typeface="+mn-lt"/>
                <a:ea typeface="宋体" pitchFamily="2" charset="-122"/>
              </a:rPr>
              <a:t>END; – Mandatory（</a:t>
            </a:r>
            <a:r>
              <a:rPr lang="zh-CN" altLang="en-US" sz="1500" b="1" kern="0" dirty="0">
                <a:solidFill>
                  <a:srgbClr val="000000"/>
                </a:solidFill>
                <a:latin typeface="+mn-lt"/>
                <a:ea typeface="宋体" pitchFamily="2" charset="-122"/>
              </a:rPr>
              <a:t>必须）</a:t>
            </a:r>
          </a:p>
        </p:txBody>
      </p:sp>
      <p:sp>
        <p:nvSpPr>
          <p:cNvPr id="526338" name="Rectangle 2"/>
          <p:cNvSpPr>
            <a:spLocks noGrp="1" noChangeArrowheads="1"/>
          </p:cNvSpPr>
          <p:nvPr>
            <p:ph type="title"/>
          </p:nvPr>
        </p:nvSpPr>
        <p:spPr/>
        <p:txBody>
          <a:bodyPr/>
          <a:lstStyle/>
          <a:p>
            <a:pPr algn="ctr" eaLnBrk="1" hangingPunct="1">
              <a:defRPr/>
            </a:pPr>
            <a:r>
              <a:rPr lang="en-US" altLang="zh-CN" dirty="0">
                <a:ea typeface="宋体" pitchFamily="2" charset="-122"/>
              </a:rPr>
              <a:t>4</a:t>
            </a:r>
            <a:r>
              <a:rPr lang="zh-CN" altLang="en-US" dirty="0">
                <a:ea typeface="宋体" pitchFamily="2" charset="-122"/>
              </a:rPr>
              <a:t> </a:t>
            </a:r>
            <a:r>
              <a:rPr lang="en-US" altLang="zh-CN" dirty="0">
                <a:ea typeface="宋体" pitchFamily="2" charset="-122"/>
              </a:rPr>
              <a:t>PL/SQL</a:t>
            </a:r>
            <a:r>
              <a:rPr lang="zh-CN" altLang="en-US" dirty="0">
                <a:ea typeface="宋体" pitchFamily="2" charset="-122"/>
              </a:rPr>
              <a:t>块结构</a:t>
            </a:r>
            <a:endParaRPr lang="en-US" altLang="zh-CN" dirty="0">
              <a:ea typeface="宋体" pitchFamily="2" charset="-122"/>
            </a:endParaRPr>
          </a:p>
        </p:txBody>
      </p:sp>
      <p:grpSp>
        <p:nvGrpSpPr>
          <p:cNvPr id="32772" name="Group 4"/>
          <p:cNvGrpSpPr>
            <a:grpSpLocks/>
          </p:cNvGrpSpPr>
          <p:nvPr/>
        </p:nvGrpSpPr>
        <p:grpSpPr bwMode="auto">
          <a:xfrm>
            <a:off x="6286500" y="4303713"/>
            <a:ext cx="1317625" cy="1784350"/>
            <a:chOff x="3984" y="2463"/>
            <a:chExt cx="830" cy="1124"/>
          </a:xfrm>
        </p:grpSpPr>
        <p:sp>
          <p:nvSpPr>
            <p:cNvPr id="526341" name="Freeform 5"/>
            <p:cNvSpPr>
              <a:spLocks/>
            </p:cNvSpPr>
            <p:nvPr/>
          </p:nvSpPr>
          <p:spPr bwMode="blackWhite">
            <a:xfrm>
              <a:off x="4009" y="2463"/>
              <a:ext cx="787" cy="1107"/>
            </a:xfrm>
            <a:custGeom>
              <a:avLst/>
              <a:gdLst/>
              <a:ahLst/>
              <a:cxnLst>
                <a:cxn ang="0">
                  <a:pos x="786" y="1106"/>
                </a:cxn>
                <a:cxn ang="0">
                  <a:pos x="786" y="0"/>
                </a:cxn>
                <a:cxn ang="0">
                  <a:pos x="0" y="0"/>
                </a:cxn>
                <a:cxn ang="0">
                  <a:pos x="0" y="1106"/>
                </a:cxn>
                <a:cxn ang="0">
                  <a:pos x="786" y="1106"/>
                </a:cxn>
              </a:cxnLst>
              <a:rect l="0" t="0" r="r" b="b"/>
              <a:pathLst>
                <a:path w="787" h="1107">
                  <a:moveTo>
                    <a:pt x="786" y="1106"/>
                  </a:moveTo>
                  <a:lnTo>
                    <a:pt x="786" y="0"/>
                  </a:lnTo>
                  <a:lnTo>
                    <a:pt x="0" y="0"/>
                  </a:lnTo>
                  <a:lnTo>
                    <a:pt x="0" y="1106"/>
                  </a:lnTo>
                  <a:lnTo>
                    <a:pt x="786" y="1106"/>
                  </a:lnTo>
                </a:path>
              </a:pathLst>
            </a:custGeom>
            <a:gradFill rotWithShape="0">
              <a:gsLst>
                <a:gs pos="0">
                  <a:srgbClr val="339933"/>
                </a:gs>
                <a:gs pos="50000">
                  <a:srgbClr val="339933">
                    <a:gamma/>
                    <a:shade val="89804"/>
                    <a:invGamma/>
                  </a:srgbClr>
                </a:gs>
                <a:gs pos="100000">
                  <a:srgbClr val="339933"/>
                </a:gs>
              </a:gsLst>
              <a:lin ang="2700000" scaled="1"/>
            </a:gra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526342" name="Freeform 6"/>
            <p:cNvSpPr>
              <a:spLocks/>
            </p:cNvSpPr>
            <p:nvPr/>
          </p:nvSpPr>
          <p:spPr bwMode="blackWhite">
            <a:xfrm>
              <a:off x="4066" y="2650"/>
              <a:ext cx="670" cy="121"/>
            </a:xfrm>
            <a:custGeom>
              <a:avLst/>
              <a:gdLst/>
              <a:ahLst/>
              <a:cxnLst>
                <a:cxn ang="0">
                  <a:pos x="669" y="120"/>
                </a:cxn>
                <a:cxn ang="0">
                  <a:pos x="669" y="0"/>
                </a:cxn>
                <a:cxn ang="0">
                  <a:pos x="0" y="0"/>
                </a:cxn>
                <a:cxn ang="0">
                  <a:pos x="0" y="120"/>
                </a:cxn>
                <a:cxn ang="0">
                  <a:pos x="669" y="120"/>
                </a:cxn>
              </a:cxnLst>
              <a:rect l="0" t="0" r="r" b="b"/>
              <a:pathLst>
                <a:path w="670" h="121">
                  <a:moveTo>
                    <a:pt x="669" y="120"/>
                  </a:moveTo>
                  <a:lnTo>
                    <a:pt x="669" y="0"/>
                  </a:lnTo>
                  <a:lnTo>
                    <a:pt x="0" y="0"/>
                  </a:lnTo>
                  <a:lnTo>
                    <a:pt x="0" y="120"/>
                  </a:lnTo>
                  <a:lnTo>
                    <a:pt x="669" y="120"/>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526343" name="Freeform 7"/>
            <p:cNvSpPr>
              <a:spLocks/>
            </p:cNvSpPr>
            <p:nvPr/>
          </p:nvSpPr>
          <p:spPr bwMode="blackWhite">
            <a:xfrm>
              <a:off x="4070" y="2951"/>
              <a:ext cx="670" cy="121"/>
            </a:xfrm>
            <a:custGeom>
              <a:avLst/>
              <a:gdLst/>
              <a:ahLst/>
              <a:cxnLst>
                <a:cxn ang="0">
                  <a:pos x="669" y="120"/>
                </a:cxn>
                <a:cxn ang="0">
                  <a:pos x="669" y="0"/>
                </a:cxn>
                <a:cxn ang="0">
                  <a:pos x="0" y="0"/>
                </a:cxn>
                <a:cxn ang="0">
                  <a:pos x="0" y="120"/>
                </a:cxn>
                <a:cxn ang="0">
                  <a:pos x="669" y="120"/>
                </a:cxn>
              </a:cxnLst>
              <a:rect l="0" t="0" r="r" b="b"/>
              <a:pathLst>
                <a:path w="670" h="121">
                  <a:moveTo>
                    <a:pt x="669" y="120"/>
                  </a:moveTo>
                  <a:lnTo>
                    <a:pt x="669" y="0"/>
                  </a:lnTo>
                  <a:lnTo>
                    <a:pt x="0" y="0"/>
                  </a:lnTo>
                  <a:lnTo>
                    <a:pt x="0" y="120"/>
                  </a:lnTo>
                  <a:lnTo>
                    <a:pt x="669" y="120"/>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526344" name="Freeform 8"/>
            <p:cNvSpPr>
              <a:spLocks/>
            </p:cNvSpPr>
            <p:nvPr/>
          </p:nvSpPr>
          <p:spPr bwMode="blackWhite">
            <a:xfrm>
              <a:off x="4067" y="3252"/>
              <a:ext cx="670" cy="122"/>
            </a:xfrm>
            <a:custGeom>
              <a:avLst/>
              <a:gdLst/>
              <a:ahLst/>
              <a:cxnLst>
                <a:cxn ang="0">
                  <a:pos x="669" y="121"/>
                </a:cxn>
                <a:cxn ang="0">
                  <a:pos x="669" y="0"/>
                </a:cxn>
                <a:cxn ang="0">
                  <a:pos x="0" y="0"/>
                </a:cxn>
                <a:cxn ang="0">
                  <a:pos x="0" y="121"/>
                </a:cxn>
                <a:cxn ang="0">
                  <a:pos x="669" y="121"/>
                </a:cxn>
              </a:cxnLst>
              <a:rect l="0" t="0" r="r" b="b"/>
              <a:pathLst>
                <a:path w="670" h="122">
                  <a:moveTo>
                    <a:pt x="669" y="121"/>
                  </a:moveTo>
                  <a:lnTo>
                    <a:pt x="669" y="0"/>
                  </a:lnTo>
                  <a:lnTo>
                    <a:pt x="0" y="0"/>
                  </a:lnTo>
                  <a:lnTo>
                    <a:pt x="0" y="121"/>
                  </a:lnTo>
                  <a:lnTo>
                    <a:pt x="669" y="121"/>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32783" name="Freeform 9"/>
            <p:cNvSpPr>
              <a:spLocks/>
            </p:cNvSpPr>
            <p:nvPr/>
          </p:nvSpPr>
          <p:spPr bwMode="blackWhite">
            <a:xfrm>
              <a:off x="4128" y="2687"/>
              <a:ext cx="35" cy="35"/>
            </a:xfrm>
            <a:custGeom>
              <a:avLst/>
              <a:gdLst>
                <a:gd name="T0" fmla="*/ 17 w 35"/>
                <a:gd name="T1" fmla="*/ 0 h 35"/>
                <a:gd name="T2" fmla="*/ 20 w 35"/>
                <a:gd name="T3" fmla="*/ 0 h 35"/>
                <a:gd name="T4" fmla="*/ 23 w 35"/>
                <a:gd name="T5" fmla="*/ 1 h 35"/>
                <a:gd name="T6" fmla="*/ 26 w 35"/>
                <a:gd name="T7" fmla="*/ 2 h 35"/>
                <a:gd name="T8" fmla="*/ 29 w 35"/>
                <a:gd name="T9" fmla="*/ 4 h 35"/>
                <a:gd name="T10" fmla="*/ 31 w 35"/>
                <a:gd name="T11" fmla="*/ 7 h 35"/>
                <a:gd name="T12" fmla="*/ 32 w 35"/>
                <a:gd name="T13" fmla="*/ 10 h 35"/>
                <a:gd name="T14" fmla="*/ 34 w 35"/>
                <a:gd name="T15" fmla="*/ 13 h 35"/>
                <a:gd name="T16" fmla="*/ 34 w 35"/>
                <a:gd name="T17" fmla="*/ 16 h 35"/>
                <a:gd name="T18" fmla="*/ 34 w 35"/>
                <a:gd name="T19" fmla="*/ 20 h 35"/>
                <a:gd name="T20" fmla="*/ 32 w 35"/>
                <a:gd name="T21" fmla="*/ 23 h 35"/>
                <a:gd name="T22" fmla="*/ 31 w 35"/>
                <a:gd name="T23" fmla="*/ 26 h 35"/>
                <a:gd name="T24" fmla="*/ 29 w 35"/>
                <a:gd name="T25" fmla="*/ 29 h 35"/>
                <a:gd name="T26" fmla="*/ 26 w 35"/>
                <a:gd name="T27" fmla="*/ 31 h 35"/>
                <a:gd name="T28" fmla="*/ 23 w 35"/>
                <a:gd name="T29" fmla="*/ 32 h 35"/>
                <a:gd name="T30" fmla="*/ 20 w 35"/>
                <a:gd name="T31" fmla="*/ 34 h 35"/>
                <a:gd name="T32" fmla="*/ 17 w 35"/>
                <a:gd name="T33" fmla="*/ 34 h 35"/>
                <a:gd name="T34" fmla="*/ 13 w 35"/>
                <a:gd name="T35" fmla="*/ 34 h 35"/>
                <a:gd name="T36" fmla="*/ 10 w 35"/>
                <a:gd name="T37" fmla="*/ 32 h 35"/>
                <a:gd name="T38" fmla="*/ 7 w 35"/>
                <a:gd name="T39" fmla="*/ 31 h 35"/>
                <a:gd name="T40" fmla="*/ 4 w 35"/>
                <a:gd name="T41" fmla="*/ 29 h 35"/>
                <a:gd name="T42" fmla="*/ 2 w 35"/>
                <a:gd name="T43" fmla="*/ 26 h 35"/>
                <a:gd name="T44" fmla="*/ 1 w 35"/>
                <a:gd name="T45" fmla="*/ 23 h 35"/>
                <a:gd name="T46" fmla="*/ 0 w 35"/>
                <a:gd name="T47" fmla="*/ 20 h 35"/>
                <a:gd name="T48" fmla="*/ 0 w 35"/>
                <a:gd name="T49" fmla="*/ 16 h 35"/>
                <a:gd name="T50" fmla="*/ 0 w 35"/>
                <a:gd name="T51" fmla="*/ 13 h 35"/>
                <a:gd name="T52" fmla="*/ 1 w 35"/>
                <a:gd name="T53" fmla="*/ 10 h 35"/>
                <a:gd name="T54" fmla="*/ 2 w 35"/>
                <a:gd name="T55" fmla="*/ 7 h 35"/>
                <a:gd name="T56" fmla="*/ 4 w 35"/>
                <a:gd name="T57" fmla="*/ 4 h 35"/>
                <a:gd name="T58" fmla="*/ 7 w 35"/>
                <a:gd name="T59" fmla="*/ 2 h 35"/>
                <a:gd name="T60" fmla="*/ 10 w 35"/>
                <a:gd name="T61" fmla="*/ 1 h 35"/>
                <a:gd name="T62" fmla="*/ 13 w 35"/>
                <a:gd name="T63" fmla="*/ 0 h 35"/>
                <a:gd name="T64" fmla="*/ 17 w 35"/>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35"/>
                <a:gd name="T101" fmla="*/ 35 w 35"/>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35">
                  <a:moveTo>
                    <a:pt x="17" y="0"/>
                  </a:moveTo>
                  <a:lnTo>
                    <a:pt x="20" y="0"/>
                  </a:lnTo>
                  <a:lnTo>
                    <a:pt x="23" y="1"/>
                  </a:lnTo>
                  <a:lnTo>
                    <a:pt x="26" y="2"/>
                  </a:lnTo>
                  <a:lnTo>
                    <a:pt x="29" y="4"/>
                  </a:lnTo>
                  <a:lnTo>
                    <a:pt x="31" y="7"/>
                  </a:lnTo>
                  <a:lnTo>
                    <a:pt x="32" y="10"/>
                  </a:lnTo>
                  <a:lnTo>
                    <a:pt x="34" y="13"/>
                  </a:lnTo>
                  <a:lnTo>
                    <a:pt x="34" y="16"/>
                  </a:lnTo>
                  <a:lnTo>
                    <a:pt x="34" y="20"/>
                  </a:lnTo>
                  <a:lnTo>
                    <a:pt x="32" y="23"/>
                  </a:lnTo>
                  <a:lnTo>
                    <a:pt x="31" y="26"/>
                  </a:lnTo>
                  <a:lnTo>
                    <a:pt x="29" y="29"/>
                  </a:lnTo>
                  <a:lnTo>
                    <a:pt x="26" y="31"/>
                  </a:lnTo>
                  <a:lnTo>
                    <a:pt x="23" y="32"/>
                  </a:lnTo>
                  <a:lnTo>
                    <a:pt x="20" y="34"/>
                  </a:lnTo>
                  <a:lnTo>
                    <a:pt x="17" y="34"/>
                  </a:lnTo>
                  <a:lnTo>
                    <a:pt x="13" y="34"/>
                  </a:lnTo>
                  <a:lnTo>
                    <a:pt x="10" y="32"/>
                  </a:lnTo>
                  <a:lnTo>
                    <a:pt x="7" y="31"/>
                  </a:lnTo>
                  <a:lnTo>
                    <a:pt x="4" y="29"/>
                  </a:lnTo>
                  <a:lnTo>
                    <a:pt x="2" y="26"/>
                  </a:lnTo>
                  <a:lnTo>
                    <a:pt x="1" y="23"/>
                  </a:lnTo>
                  <a:lnTo>
                    <a:pt x="0" y="20"/>
                  </a:lnTo>
                  <a:lnTo>
                    <a:pt x="0" y="16"/>
                  </a:lnTo>
                  <a:lnTo>
                    <a:pt x="0" y="13"/>
                  </a:lnTo>
                  <a:lnTo>
                    <a:pt x="1" y="10"/>
                  </a:lnTo>
                  <a:lnTo>
                    <a:pt x="2" y="7"/>
                  </a:lnTo>
                  <a:lnTo>
                    <a:pt x="4" y="4"/>
                  </a:lnTo>
                  <a:lnTo>
                    <a:pt x="7" y="2"/>
                  </a:lnTo>
                  <a:lnTo>
                    <a:pt x="10" y="1"/>
                  </a:lnTo>
                  <a:lnTo>
                    <a:pt x="13" y="0"/>
                  </a:lnTo>
                  <a:lnTo>
                    <a:pt x="17" y="0"/>
                  </a:lnTo>
                </a:path>
              </a:pathLst>
            </a:custGeom>
            <a:solidFill>
              <a:srgbClr val="000000"/>
            </a:solidFill>
            <a:ln w="9525" cap="rnd">
              <a:noFill/>
              <a:round/>
              <a:headEnd/>
              <a:tailEnd/>
            </a:ln>
          </p:spPr>
          <p:txBody>
            <a:bodyPr/>
            <a:lstStyle/>
            <a:p>
              <a:endParaRPr lang="zh-CN" altLang="en-US"/>
            </a:p>
          </p:txBody>
        </p:sp>
        <p:sp>
          <p:nvSpPr>
            <p:cNvPr id="32784" name="Freeform 10"/>
            <p:cNvSpPr>
              <a:spLocks/>
            </p:cNvSpPr>
            <p:nvPr/>
          </p:nvSpPr>
          <p:spPr bwMode="blackWhite">
            <a:xfrm>
              <a:off x="4212" y="2689"/>
              <a:ext cx="36" cy="35"/>
            </a:xfrm>
            <a:custGeom>
              <a:avLst/>
              <a:gdLst>
                <a:gd name="T0" fmla="*/ 17 w 36"/>
                <a:gd name="T1" fmla="*/ 0 h 35"/>
                <a:gd name="T2" fmla="*/ 20 w 36"/>
                <a:gd name="T3" fmla="*/ 0 h 35"/>
                <a:gd name="T4" fmla="*/ 23 w 36"/>
                <a:gd name="T5" fmla="*/ 1 h 35"/>
                <a:gd name="T6" fmla="*/ 26 w 36"/>
                <a:gd name="T7" fmla="*/ 2 h 35"/>
                <a:gd name="T8" fmla="*/ 29 w 36"/>
                <a:gd name="T9" fmla="*/ 5 h 35"/>
                <a:gd name="T10" fmla="*/ 32 w 36"/>
                <a:gd name="T11" fmla="*/ 7 h 35"/>
                <a:gd name="T12" fmla="*/ 33 w 36"/>
                <a:gd name="T13" fmla="*/ 9 h 35"/>
                <a:gd name="T14" fmla="*/ 33 w 36"/>
                <a:gd name="T15" fmla="*/ 12 h 35"/>
                <a:gd name="T16" fmla="*/ 35 w 36"/>
                <a:gd name="T17" fmla="*/ 17 h 35"/>
                <a:gd name="T18" fmla="*/ 33 w 36"/>
                <a:gd name="T19" fmla="*/ 19 h 35"/>
                <a:gd name="T20" fmla="*/ 33 w 36"/>
                <a:gd name="T21" fmla="*/ 22 h 35"/>
                <a:gd name="T22" fmla="*/ 32 w 36"/>
                <a:gd name="T23" fmla="*/ 25 h 35"/>
                <a:gd name="T24" fmla="*/ 29 w 36"/>
                <a:gd name="T25" fmla="*/ 28 h 35"/>
                <a:gd name="T26" fmla="*/ 26 w 36"/>
                <a:gd name="T27" fmla="*/ 31 h 35"/>
                <a:gd name="T28" fmla="*/ 23 w 36"/>
                <a:gd name="T29" fmla="*/ 32 h 35"/>
                <a:gd name="T30" fmla="*/ 20 w 36"/>
                <a:gd name="T31" fmla="*/ 32 h 35"/>
                <a:gd name="T32" fmla="*/ 17 w 36"/>
                <a:gd name="T33" fmla="*/ 34 h 35"/>
                <a:gd name="T34" fmla="*/ 14 w 36"/>
                <a:gd name="T35" fmla="*/ 32 h 35"/>
                <a:gd name="T36" fmla="*/ 10 w 36"/>
                <a:gd name="T37" fmla="*/ 32 h 35"/>
                <a:gd name="T38" fmla="*/ 7 w 36"/>
                <a:gd name="T39" fmla="*/ 31 h 35"/>
                <a:gd name="T40" fmla="*/ 5 w 36"/>
                <a:gd name="T41" fmla="*/ 28 h 35"/>
                <a:gd name="T42" fmla="*/ 2 w 36"/>
                <a:gd name="T43" fmla="*/ 25 h 35"/>
                <a:gd name="T44" fmla="*/ 1 w 36"/>
                <a:gd name="T45" fmla="*/ 22 h 35"/>
                <a:gd name="T46" fmla="*/ 0 w 36"/>
                <a:gd name="T47" fmla="*/ 19 h 35"/>
                <a:gd name="T48" fmla="*/ 0 w 36"/>
                <a:gd name="T49" fmla="*/ 17 h 35"/>
                <a:gd name="T50" fmla="*/ 0 w 36"/>
                <a:gd name="T51" fmla="*/ 12 h 35"/>
                <a:gd name="T52" fmla="*/ 1 w 36"/>
                <a:gd name="T53" fmla="*/ 9 h 35"/>
                <a:gd name="T54" fmla="*/ 2 w 36"/>
                <a:gd name="T55" fmla="*/ 7 h 35"/>
                <a:gd name="T56" fmla="*/ 5 w 36"/>
                <a:gd name="T57" fmla="*/ 5 h 35"/>
                <a:gd name="T58" fmla="*/ 7 w 36"/>
                <a:gd name="T59" fmla="*/ 2 h 35"/>
                <a:gd name="T60" fmla="*/ 10 w 36"/>
                <a:gd name="T61" fmla="*/ 1 h 35"/>
                <a:gd name="T62" fmla="*/ 14 w 36"/>
                <a:gd name="T63" fmla="*/ 0 h 35"/>
                <a:gd name="T64" fmla="*/ 17 w 36"/>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
                <a:gd name="T100" fmla="*/ 0 h 35"/>
                <a:gd name="T101" fmla="*/ 36 w 36"/>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 h="35">
                  <a:moveTo>
                    <a:pt x="17" y="0"/>
                  </a:moveTo>
                  <a:lnTo>
                    <a:pt x="20" y="0"/>
                  </a:lnTo>
                  <a:lnTo>
                    <a:pt x="23" y="1"/>
                  </a:lnTo>
                  <a:lnTo>
                    <a:pt x="26" y="2"/>
                  </a:lnTo>
                  <a:lnTo>
                    <a:pt x="29" y="5"/>
                  </a:lnTo>
                  <a:lnTo>
                    <a:pt x="32" y="7"/>
                  </a:lnTo>
                  <a:lnTo>
                    <a:pt x="33" y="9"/>
                  </a:lnTo>
                  <a:lnTo>
                    <a:pt x="33" y="12"/>
                  </a:lnTo>
                  <a:lnTo>
                    <a:pt x="35" y="17"/>
                  </a:lnTo>
                  <a:lnTo>
                    <a:pt x="33" y="19"/>
                  </a:lnTo>
                  <a:lnTo>
                    <a:pt x="33" y="22"/>
                  </a:lnTo>
                  <a:lnTo>
                    <a:pt x="32" y="25"/>
                  </a:lnTo>
                  <a:lnTo>
                    <a:pt x="29" y="28"/>
                  </a:lnTo>
                  <a:lnTo>
                    <a:pt x="26" y="31"/>
                  </a:lnTo>
                  <a:lnTo>
                    <a:pt x="23" y="32"/>
                  </a:lnTo>
                  <a:lnTo>
                    <a:pt x="20" y="32"/>
                  </a:lnTo>
                  <a:lnTo>
                    <a:pt x="17" y="34"/>
                  </a:lnTo>
                  <a:lnTo>
                    <a:pt x="14" y="32"/>
                  </a:lnTo>
                  <a:lnTo>
                    <a:pt x="10" y="32"/>
                  </a:lnTo>
                  <a:lnTo>
                    <a:pt x="7" y="31"/>
                  </a:lnTo>
                  <a:lnTo>
                    <a:pt x="5" y="28"/>
                  </a:lnTo>
                  <a:lnTo>
                    <a:pt x="2" y="25"/>
                  </a:lnTo>
                  <a:lnTo>
                    <a:pt x="1" y="22"/>
                  </a:lnTo>
                  <a:lnTo>
                    <a:pt x="0" y="19"/>
                  </a:lnTo>
                  <a:lnTo>
                    <a:pt x="0" y="17"/>
                  </a:lnTo>
                  <a:lnTo>
                    <a:pt x="0" y="12"/>
                  </a:lnTo>
                  <a:lnTo>
                    <a:pt x="1" y="9"/>
                  </a:lnTo>
                  <a:lnTo>
                    <a:pt x="2" y="7"/>
                  </a:lnTo>
                  <a:lnTo>
                    <a:pt x="5" y="5"/>
                  </a:lnTo>
                  <a:lnTo>
                    <a:pt x="7" y="2"/>
                  </a:lnTo>
                  <a:lnTo>
                    <a:pt x="10" y="1"/>
                  </a:lnTo>
                  <a:lnTo>
                    <a:pt x="14" y="0"/>
                  </a:lnTo>
                  <a:lnTo>
                    <a:pt x="17" y="0"/>
                  </a:lnTo>
                </a:path>
              </a:pathLst>
            </a:custGeom>
            <a:solidFill>
              <a:srgbClr val="000000"/>
            </a:solidFill>
            <a:ln w="9525" cap="rnd">
              <a:noFill/>
              <a:round/>
              <a:headEnd/>
              <a:tailEnd/>
            </a:ln>
          </p:spPr>
          <p:txBody>
            <a:bodyPr/>
            <a:lstStyle/>
            <a:p>
              <a:endParaRPr lang="zh-CN" altLang="en-US"/>
            </a:p>
          </p:txBody>
        </p:sp>
        <p:sp>
          <p:nvSpPr>
            <p:cNvPr id="32785" name="Freeform 11"/>
            <p:cNvSpPr>
              <a:spLocks/>
            </p:cNvSpPr>
            <p:nvPr/>
          </p:nvSpPr>
          <p:spPr bwMode="blackWhite">
            <a:xfrm>
              <a:off x="4306" y="2689"/>
              <a:ext cx="33" cy="35"/>
            </a:xfrm>
            <a:custGeom>
              <a:avLst/>
              <a:gdLst>
                <a:gd name="T0" fmla="*/ 15 w 33"/>
                <a:gd name="T1" fmla="*/ 0 h 35"/>
                <a:gd name="T2" fmla="*/ 19 w 33"/>
                <a:gd name="T3" fmla="*/ 0 h 35"/>
                <a:gd name="T4" fmla="*/ 22 w 33"/>
                <a:gd name="T5" fmla="*/ 1 h 35"/>
                <a:gd name="T6" fmla="*/ 25 w 33"/>
                <a:gd name="T7" fmla="*/ 2 h 35"/>
                <a:gd name="T8" fmla="*/ 27 w 33"/>
                <a:gd name="T9" fmla="*/ 5 h 35"/>
                <a:gd name="T10" fmla="*/ 29 w 33"/>
                <a:gd name="T11" fmla="*/ 7 h 35"/>
                <a:gd name="T12" fmla="*/ 30 w 33"/>
                <a:gd name="T13" fmla="*/ 9 h 35"/>
                <a:gd name="T14" fmla="*/ 32 w 33"/>
                <a:gd name="T15" fmla="*/ 12 h 35"/>
                <a:gd name="T16" fmla="*/ 32 w 33"/>
                <a:gd name="T17" fmla="*/ 17 h 35"/>
                <a:gd name="T18" fmla="*/ 32 w 33"/>
                <a:gd name="T19" fmla="*/ 19 h 35"/>
                <a:gd name="T20" fmla="*/ 30 w 33"/>
                <a:gd name="T21" fmla="*/ 22 h 35"/>
                <a:gd name="T22" fmla="*/ 29 w 33"/>
                <a:gd name="T23" fmla="*/ 25 h 35"/>
                <a:gd name="T24" fmla="*/ 27 w 33"/>
                <a:gd name="T25" fmla="*/ 28 h 35"/>
                <a:gd name="T26" fmla="*/ 25 w 33"/>
                <a:gd name="T27" fmla="*/ 31 h 35"/>
                <a:gd name="T28" fmla="*/ 22 w 33"/>
                <a:gd name="T29" fmla="*/ 32 h 35"/>
                <a:gd name="T30" fmla="*/ 19 w 33"/>
                <a:gd name="T31" fmla="*/ 32 h 35"/>
                <a:gd name="T32" fmla="*/ 15 w 33"/>
                <a:gd name="T33" fmla="*/ 34 h 35"/>
                <a:gd name="T34" fmla="*/ 12 w 33"/>
                <a:gd name="T35" fmla="*/ 32 h 35"/>
                <a:gd name="T36" fmla="*/ 9 w 33"/>
                <a:gd name="T37" fmla="*/ 32 h 35"/>
                <a:gd name="T38" fmla="*/ 6 w 33"/>
                <a:gd name="T39" fmla="*/ 31 h 35"/>
                <a:gd name="T40" fmla="*/ 4 w 33"/>
                <a:gd name="T41" fmla="*/ 28 h 35"/>
                <a:gd name="T42" fmla="*/ 2 w 33"/>
                <a:gd name="T43" fmla="*/ 25 h 35"/>
                <a:gd name="T44" fmla="*/ 1 w 33"/>
                <a:gd name="T45" fmla="*/ 22 h 35"/>
                <a:gd name="T46" fmla="*/ 0 w 33"/>
                <a:gd name="T47" fmla="*/ 19 h 35"/>
                <a:gd name="T48" fmla="*/ 0 w 33"/>
                <a:gd name="T49" fmla="*/ 17 h 35"/>
                <a:gd name="T50" fmla="*/ 0 w 33"/>
                <a:gd name="T51" fmla="*/ 12 h 35"/>
                <a:gd name="T52" fmla="*/ 1 w 33"/>
                <a:gd name="T53" fmla="*/ 9 h 35"/>
                <a:gd name="T54" fmla="*/ 2 w 33"/>
                <a:gd name="T55" fmla="*/ 7 h 35"/>
                <a:gd name="T56" fmla="*/ 4 w 33"/>
                <a:gd name="T57" fmla="*/ 5 h 35"/>
                <a:gd name="T58" fmla="*/ 6 w 33"/>
                <a:gd name="T59" fmla="*/ 2 h 35"/>
                <a:gd name="T60" fmla="*/ 9 w 33"/>
                <a:gd name="T61" fmla="*/ 1 h 35"/>
                <a:gd name="T62" fmla="*/ 12 w 33"/>
                <a:gd name="T63" fmla="*/ 0 h 35"/>
                <a:gd name="T64" fmla="*/ 15 w 33"/>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35"/>
                <a:gd name="T101" fmla="*/ 33 w 33"/>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35">
                  <a:moveTo>
                    <a:pt x="15" y="0"/>
                  </a:moveTo>
                  <a:lnTo>
                    <a:pt x="19" y="0"/>
                  </a:lnTo>
                  <a:lnTo>
                    <a:pt x="22" y="1"/>
                  </a:lnTo>
                  <a:lnTo>
                    <a:pt x="25" y="2"/>
                  </a:lnTo>
                  <a:lnTo>
                    <a:pt x="27" y="5"/>
                  </a:lnTo>
                  <a:lnTo>
                    <a:pt x="29" y="7"/>
                  </a:lnTo>
                  <a:lnTo>
                    <a:pt x="30" y="9"/>
                  </a:lnTo>
                  <a:lnTo>
                    <a:pt x="32" y="12"/>
                  </a:lnTo>
                  <a:lnTo>
                    <a:pt x="32" y="17"/>
                  </a:lnTo>
                  <a:lnTo>
                    <a:pt x="32" y="19"/>
                  </a:lnTo>
                  <a:lnTo>
                    <a:pt x="30" y="22"/>
                  </a:lnTo>
                  <a:lnTo>
                    <a:pt x="29" y="25"/>
                  </a:lnTo>
                  <a:lnTo>
                    <a:pt x="27" y="28"/>
                  </a:lnTo>
                  <a:lnTo>
                    <a:pt x="25" y="31"/>
                  </a:lnTo>
                  <a:lnTo>
                    <a:pt x="22" y="32"/>
                  </a:lnTo>
                  <a:lnTo>
                    <a:pt x="19" y="32"/>
                  </a:lnTo>
                  <a:lnTo>
                    <a:pt x="15" y="34"/>
                  </a:lnTo>
                  <a:lnTo>
                    <a:pt x="12" y="32"/>
                  </a:lnTo>
                  <a:lnTo>
                    <a:pt x="9" y="32"/>
                  </a:lnTo>
                  <a:lnTo>
                    <a:pt x="6" y="31"/>
                  </a:lnTo>
                  <a:lnTo>
                    <a:pt x="4" y="28"/>
                  </a:lnTo>
                  <a:lnTo>
                    <a:pt x="2" y="25"/>
                  </a:lnTo>
                  <a:lnTo>
                    <a:pt x="1" y="22"/>
                  </a:lnTo>
                  <a:lnTo>
                    <a:pt x="0" y="19"/>
                  </a:lnTo>
                  <a:lnTo>
                    <a:pt x="0" y="17"/>
                  </a:lnTo>
                  <a:lnTo>
                    <a:pt x="0" y="12"/>
                  </a:lnTo>
                  <a:lnTo>
                    <a:pt x="1" y="9"/>
                  </a:lnTo>
                  <a:lnTo>
                    <a:pt x="2" y="7"/>
                  </a:lnTo>
                  <a:lnTo>
                    <a:pt x="4" y="5"/>
                  </a:lnTo>
                  <a:lnTo>
                    <a:pt x="6" y="2"/>
                  </a:lnTo>
                  <a:lnTo>
                    <a:pt x="9" y="1"/>
                  </a:lnTo>
                  <a:lnTo>
                    <a:pt x="12" y="0"/>
                  </a:lnTo>
                  <a:lnTo>
                    <a:pt x="15" y="0"/>
                  </a:lnTo>
                </a:path>
              </a:pathLst>
            </a:custGeom>
            <a:solidFill>
              <a:srgbClr val="000000"/>
            </a:solidFill>
            <a:ln w="9525" cap="rnd">
              <a:noFill/>
              <a:round/>
              <a:headEnd/>
              <a:tailEnd/>
            </a:ln>
          </p:spPr>
          <p:txBody>
            <a:bodyPr/>
            <a:lstStyle/>
            <a:p>
              <a:endParaRPr lang="zh-CN" altLang="en-US"/>
            </a:p>
          </p:txBody>
        </p:sp>
        <p:sp>
          <p:nvSpPr>
            <p:cNvPr id="32786" name="Freeform 12"/>
            <p:cNvSpPr>
              <a:spLocks/>
            </p:cNvSpPr>
            <p:nvPr/>
          </p:nvSpPr>
          <p:spPr bwMode="blackWhite">
            <a:xfrm>
              <a:off x="4130" y="2994"/>
              <a:ext cx="34" cy="35"/>
            </a:xfrm>
            <a:custGeom>
              <a:avLst/>
              <a:gdLst>
                <a:gd name="T0" fmla="*/ 17 w 34"/>
                <a:gd name="T1" fmla="*/ 0 h 35"/>
                <a:gd name="T2" fmla="*/ 20 w 34"/>
                <a:gd name="T3" fmla="*/ 0 h 35"/>
                <a:gd name="T4" fmla="*/ 22 w 34"/>
                <a:gd name="T5" fmla="*/ 1 h 35"/>
                <a:gd name="T6" fmla="*/ 25 w 34"/>
                <a:gd name="T7" fmla="*/ 2 h 35"/>
                <a:gd name="T8" fmla="*/ 28 w 34"/>
                <a:gd name="T9" fmla="*/ 5 h 35"/>
                <a:gd name="T10" fmla="*/ 30 w 34"/>
                <a:gd name="T11" fmla="*/ 7 h 35"/>
                <a:gd name="T12" fmla="*/ 33 w 34"/>
                <a:gd name="T13" fmla="*/ 9 h 35"/>
                <a:gd name="T14" fmla="*/ 33 w 34"/>
                <a:gd name="T15" fmla="*/ 14 h 35"/>
                <a:gd name="T16" fmla="*/ 33 w 34"/>
                <a:gd name="T17" fmla="*/ 17 h 35"/>
                <a:gd name="T18" fmla="*/ 33 w 34"/>
                <a:gd name="T19" fmla="*/ 19 h 35"/>
                <a:gd name="T20" fmla="*/ 33 w 34"/>
                <a:gd name="T21" fmla="*/ 24 h 35"/>
                <a:gd name="T22" fmla="*/ 30 w 34"/>
                <a:gd name="T23" fmla="*/ 25 h 35"/>
                <a:gd name="T24" fmla="*/ 28 w 34"/>
                <a:gd name="T25" fmla="*/ 28 h 35"/>
                <a:gd name="T26" fmla="*/ 25 w 34"/>
                <a:gd name="T27" fmla="*/ 31 h 35"/>
                <a:gd name="T28" fmla="*/ 22 w 34"/>
                <a:gd name="T29" fmla="*/ 32 h 35"/>
                <a:gd name="T30" fmla="*/ 20 w 34"/>
                <a:gd name="T31" fmla="*/ 32 h 35"/>
                <a:gd name="T32" fmla="*/ 17 w 34"/>
                <a:gd name="T33" fmla="*/ 34 h 35"/>
                <a:gd name="T34" fmla="*/ 12 w 34"/>
                <a:gd name="T35" fmla="*/ 32 h 35"/>
                <a:gd name="T36" fmla="*/ 10 w 34"/>
                <a:gd name="T37" fmla="*/ 32 h 35"/>
                <a:gd name="T38" fmla="*/ 7 w 34"/>
                <a:gd name="T39" fmla="*/ 31 h 35"/>
                <a:gd name="T40" fmla="*/ 4 w 34"/>
                <a:gd name="T41" fmla="*/ 28 h 35"/>
                <a:gd name="T42" fmla="*/ 2 w 34"/>
                <a:gd name="T43" fmla="*/ 25 h 35"/>
                <a:gd name="T44" fmla="*/ 1 w 34"/>
                <a:gd name="T45" fmla="*/ 24 h 35"/>
                <a:gd name="T46" fmla="*/ 0 w 34"/>
                <a:gd name="T47" fmla="*/ 19 h 35"/>
                <a:gd name="T48" fmla="*/ 0 w 34"/>
                <a:gd name="T49" fmla="*/ 17 h 35"/>
                <a:gd name="T50" fmla="*/ 0 w 34"/>
                <a:gd name="T51" fmla="*/ 14 h 35"/>
                <a:gd name="T52" fmla="*/ 1 w 34"/>
                <a:gd name="T53" fmla="*/ 9 h 35"/>
                <a:gd name="T54" fmla="*/ 2 w 34"/>
                <a:gd name="T55" fmla="*/ 7 h 35"/>
                <a:gd name="T56" fmla="*/ 4 w 34"/>
                <a:gd name="T57" fmla="*/ 5 h 35"/>
                <a:gd name="T58" fmla="*/ 7 w 34"/>
                <a:gd name="T59" fmla="*/ 2 h 35"/>
                <a:gd name="T60" fmla="*/ 10 w 34"/>
                <a:gd name="T61" fmla="*/ 1 h 35"/>
                <a:gd name="T62" fmla="*/ 12 w 34"/>
                <a:gd name="T63" fmla="*/ 0 h 35"/>
                <a:gd name="T64" fmla="*/ 17 w 34"/>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35"/>
                <a:gd name="T101" fmla="*/ 34 w 34"/>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35">
                  <a:moveTo>
                    <a:pt x="17" y="0"/>
                  </a:moveTo>
                  <a:lnTo>
                    <a:pt x="20" y="0"/>
                  </a:lnTo>
                  <a:lnTo>
                    <a:pt x="22" y="1"/>
                  </a:lnTo>
                  <a:lnTo>
                    <a:pt x="25" y="2"/>
                  </a:lnTo>
                  <a:lnTo>
                    <a:pt x="28" y="5"/>
                  </a:lnTo>
                  <a:lnTo>
                    <a:pt x="30" y="7"/>
                  </a:lnTo>
                  <a:lnTo>
                    <a:pt x="33" y="9"/>
                  </a:lnTo>
                  <a:lnTo>
                    <a:pt x="33" y="14"/>
                  </a:lnTo>
                  <a:lnTo>
                    <a:pt x="33" y="17"/>
                  </a:lnTo>
                  <a:lnTo>
                    <a:pt x="33" y="19"/>
                  </a:lnTo>
                  <a:lnTo>
                    <a:pt x="33" y="24"/>
                  </a:lnTo>
                  <a:lnTo>
                    <a:pt x="30" y="25"/>
                  </a:lnTo>
                  <a:lnTo>
                    <a:pt x="28" y="28"/>
                  </a:lnTo>
                  <a:lnTo>
                    <a:pt x="25" y="31"/>
                  </a:lnTo>
                  <a:lnTo>
                    <a:pt x="22" y="32"/>
                  </a:lnTo>
                  <a:lnTo>
                    <a:pt x="20" y="32"/>
                  </a:lnTo>
                  <a:lnTo>
                    <a:pt x="17" y="34"/>
                  </a:lnTo>
                  <a:lnTo>
                    <a:pt x="12" y="32"/>
                  </a:lnTo>
                  <a:lnTo>
                    <a:pt x="10" y="32"/>
                  </a:lnTo>
                  <a:lnTo>
                    <a:pt x="7" y="31"/>
                  </a:lnTo>
                  <a:lnTo>
                    <a:pt x="4" y="28"/>
                  </a:lnTo>
                  <a:lnTo>
                    <a:pt x="2" y="25"/>
                  </a:lnTo>
                  <a:lnTo>
                    <a:pt x="1" y="24"/>
                  </a:lnTo>
                  <a:lnTo>
                    <a:pt x="0" y="19"/>
                  </a:lnTo>
                  <a:lnTo>
                    <a:pt x="0" y="17"/>
                  </a:lnTo>
                  <a:lnTo>
                    <a:pt x="0" y="14"/>
                  </a:lnTo>
                  <a:lnTo>
                    <a:pt x="1" y="9"/>
                  </a:lnTo>
                  <a:lnTo>
                    <a:pt x="2" y="7"/>
                  </a:lnTo>
                  <a:lnTo>
                    <a:pt x="4" y="5"/>
                  </a:lnTo>
                  <a:lnTo>
                    <a:pt x="7" y="2"/>
                  </a:lnTo>
                  <a:lnTo>
                    <a:pt x="10" y="1"/>
                  </a:lnTo>
                  <a:lnTo>
                    <a:pt x="12" y="0"/>
                  </a:lnTo>
                  <a:lnTo>
                    <a:pt x="17" y="0"/>
                  </a:lnTo>
                </a:path>
              </a:pathLst>
            </a:custGeom>
            <a:solidFill>
              <a:srgbClr val="000000"/>
            </a:solidFill>
            <a:ln w="9525" cap="rnd">
              <a:noFill/>
              <a:round/>
              <a:headEnd/>
              <a:tailEnd/>
            </a:ln>
          </p:spPr>
          <p:txBody>
            <a:bodyPr/>
            <a:lstStyle/>
            <a:p>
              <a:endParaRPr lang="zh-CN" altLang="en-US"/>
            </a:p>
          </p:txBody>
        </p:sp>
        <p:sp>
          <p:nvSpPr>
            <p:cNvPr id="32787" name="Freeform 13"/>
            <p:cNvSpPr>
              <a:spLocks/>
            </p:cNvSpPr>
            <p:nvPr/>
          </p:nvSpPr>
          <p:spPr bwMode="blackWhite">
            <a:xfrm>
              <a:off x="4214" y="2996"/>
              <a:ext cx="36" cy="35"/>
            </a:xfrm>
            <a:custGeom>
              <a:avLst/>
              <a:gdLst>
                <a:gd name="T0" fmla="*/ 17 w 36"/>
                <a:gd name="T1" fmla="*/ 0 h 35"/>
                <a:gd name="T2" fmla="*/ 20 w 36"/>
                <a:gd name="T3" fmla="*/ 0 h 35"/>
                <a:gd name="T4" fmla="*/ 24 w 36"/>
                <a:gd name="T5" fmla="*/ 1 h 35"/>
                <a:gd name="T6" fmla="*/ 27 w 36"/>
                <a:gd name="T7" fmla="*/ 2 h 35"/>
                <a:gd name="T8" fmla="*/ 29 w 36"/>
                <a:gd name="T9" fmla="*/ 4 h 35"/>
                <a:gd name="T10" fmla="*/ 32 w 36"/>
                <a:gd name="T11" fmla="*/ 7 h 35"/>
                <a:gd name="T12" fmla="*/ 33 w 36"/>
                <a:gd name="T13" fmla="*/ 10 h 35"/>
                <a:gd name="T14" fmla="*/ 33 w 36"/>
                <a:gd name="T15" fmla="*/ 13 h 35"/>
                <a:gd name="T16" fmla="*/ 35 w 36"/>
                <a:gd name="T17" fmla="*/ 16 h 35"/>
                <a:gd name="T18" fmla="*/ 33 w 36"/>
                <a:gd name="T19" fmla="*/ 20 h 35"/>
                <a:gd name="T20" fmla="*/ 33 w 36"/>
                <a:gd name="T21" fmla="*/ 23 h 35"/>
                <a:gd name="T22" fmla="*/ 32 w 36"/>
                <a:gd name="T23" fmla="*/ 26 h 35"/>
                <a:gd name="T24" fmla="*/ 29 w 36"/>
                <a:gd name="T25" fmla="*/ 29 h 35"/>
                <a:gd name="T26" fmla="*/ 27 w 36"/>
                <a:gd name="T27" fmla="*/ 31 h 35"/>
                <a:gd name="T28" fmla="*/ 24 w 36"/>
                <a:gd name="T29" fmla="*/ 32 h 35"/>
                <a:gd name="T30" fmla="*/ 20 w 36"/>
                <a:gd name="T31" fmla="*/ 34 h 35"/>
                <a:gd name="T32" fmla="*/ 17 w 36"/>
                <a:gd name="T33" fmla="*/ 34 h 35"/>
                <a:gd name="T34" fmla="*/ 14 w 36"/>
                <a:gd name="T35" fmla="*/ 34 h 35"/>
                <a:gd name="T36" fmla="*/ 10 w 36"/>
                <a:gd name="T37" fmla="*/ 32 h 35"/>
                <a:gd name="T38" fmla="*/ 7 w 36"/>
                <a:gd name="T39" fmla="*/ 31 h 35"/>
                <a:gd name="T40" fmla="*/ 5 w 36"/>
                <a:gd name="T41" fmla="*/ 29 h 35"/>
                <a:gd name="T42" fmla="*/ 2 w 36"/>
                <a:gd name="T43" fmla="*/ 26 h 35"/>
                <a:gd name="T44" fmla="*/ 1 w 36"/>
                <a:gd name="T45" fmla="*/ 23 h 35"/>
                <a:gd name="T46" fmla="*/ 0 w 36"/>
                <a:gd name="T47" fmla="*/ 20 h 35"/>
                <a:gd name="T48" fmla="*/ 0 w 36"/>
                <a:gd name="T49" fmla="*/ 16 h 35"/>
                <a:gd name="T50" fmla="*/ 0 w 36"/>
                <a:gd name="T51" fmla="*/ 13 h 35"/>
                <a:gd name="T52" fmla="*/ 1 w 36"/>
                <a:gd name="T53" fmla="*/ 10 h 35"/>
                <a:gd name="T54" fmla="*/ 2 w 36"/>
                <a:gd name="T55" fmla="*/ 7 h 35"/>
                <a:gd name="T56" fmla="*/ 5 w 36"/>
                <a:gd name="T57" fmla="*/ 4 h 35"/>
                <a:gd name="T58" fmla="*/ 7 w 36"/>
                <a:gd name="T59" fmla="*/ 2 h 35"/>
                <a:gd name="T60" fmla="*/ 10 w 36"/>
                <a:gd name="T61" fmla="*/ 1 h 35"/>
                <a:gd name="T62" fmla="*/ 14 w 36"/>
                <a:gd name="T63" fmla="*/ 0 h 35"/>
                <a:gd name="T64" fmla="*/ 17 w 36"/>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
                <a:gd name="T100" fmla="*/ 0 h 35"/>
                <a:gd name="T101" fmla="*/ 36 w 36"/>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 h="35">
                  <a:moveTo>
                    <a:pt x="17" y="0"/>
                  </a:moveTo>
                  <a:lnTo>
                    <a:pt x="20" y="0"/>
                  </a:lnTo>
                  <a:lnTo>
                    <a:pt x="24" y="1"/>
                  </a:lnTo>
                  <a:lnTo>
                    <a:pt x="27" y="2"/>
                  </a:lnTo>
                  <a:lnTo>
                    <a:pt x="29" y="4"/>
                  </a:lnTo>
                  <a:lnTo>
                    <a:pt x="32" y="7"/>
                  </a:lnTo>
                  <a:lnTo>
                    <a:pt x="33" y="10"/>
                  </a:lnTo>
                  <a:lnTo>
                    <a:pt x="33" y="13"/>
                  </a:lnTo>
                  <a:lnTo>
                    <a:pt x="35" y="16"/>
                  </a:lnTo>
                  <a:lnTo>
                    <a:pt x="33" y="20"/>
                  </a:lnTo>
                  <a:lnTo>
                    <a:pt x="33" y="23"/>
                  </a:lnTo>
                  <a:lnTo>
                    <a:pt x="32" y="26"/>
                  </a:lnTo>
                  <a:lnTo>
                    <a:pt x="29" y="29"/>
                  </a:lnTo>
                  <a:lnTo>
                    <a:pt x="27" y="31"/>
                  </a:lnTo>
                  <a:lnTo>
                    <a:pt x="24" y="32"/>
                  </a:lnTo>
                  <a:lnTo>
                    <a:pt x="20" y="34"/>
                  </a:lnTo>
                  <a:lnTo>
                    <a:pt x="17" y="34"/>
                  </a:lnTo>
                  <a:lnTo>
                    <a:pt x="14" y="34"/>
                  </a:lnTo>
                  <a:lnTo>
                    <a:pt x="10" y="32"/>
                  </a:lnTo>
                  <a:lnTo>
                    <a:pt x="7" y="31"/>
                  </a:lnTo>
                  <a:lnTo>
                    <a:pt x="5" y="29"/>
                  </a:lnTo>
                  <a:lnTo>
                    <a:pt x="2" y="26"/>
                  </a:lnTo>
                  <a:lnTo>
                    <a:pt x="1" y="23"/>
                  </a:lnTo>
                  <a:lnTo>
                    <a:pt x="0" y="20"/>
                  </a:lnTo>
                  <a:lnTo>
                    <a:pt x="0" y="16"/>
                  </a:lnTo>
                  <a:lnTo>
                    <a:pt x="0" y="13"/>
                  </a:lnTo>
                  <a:lnTo>
                    <a:pt x="1" y="10"/>
                  </a:lnTo>
                  <a:lnTo>
                    <a:pt x="2" y="7"/>
                  </a:lnTo>
                  <a:lnTo>
                    <a:pt x="5" y="4"/>
                  </a:lnTo>
                  <a:lnTo>
                    <a:pt x="7" y="2"/>
                  </a:lnTo>
                  <a:lnTo>
                    <a:pt x="10" y="1"/>
                  </a:lnTo>
                  <a:lnTo>
                    <a:pt x="14" y="0"/>
                  </a:lnTo>
                  <a:lnTo>
                    <a:pt x="17" y="0"/>
                  </a:lnTo>
                </a:path>
              </a:pathLst>
            </a:custGeom>
            <a:solidFill>
              <a:srgbClr val="000000"/>
            </a:solidFill>
            <a:ln w="9525" cap="rnd">
              <a:noFill/>
              <a:round/>
              <a:headEnd/>
              <a:tailEnd/>
            </a:ln>
          </p:spPr>
          <p:txBody>
            <a:bodyPr/>
            <a:lstStyle/>
            <a:p>
              <a:endParaRPr lang="zh-CN" altLang="en-US"/>
            </a:p>
          </p:txBody>
        </p:sp>
        <p:sp>
          <p:nvSpPr>
            <p:cNvPr id="32788" name="Freeform 14"/>
            <p:cNvSpPr>
              <a:spLocks/>
            </p:cNvSpPr>
            <p:nvPr/>
          </p:nvSpPr>
          <p:spPr bwMode="blackWhite">
            <a:xfrm>
              <a:off x="4306" y="2996"/>
              <a:ext cx="35" cy="35"/>
            </a:xfrm>
            <a:custGeom>
              <a:avLst/>
              <a:gdLst>
                <a:gd name="T0" fmla="*/ 17 w 35"/>
                <a:gd name="T1" fmla="*/ 0 h 35"/>
                <a:gd name="T2" fmla="*/ 20 w 35"/>
                <a:gd name="T3" fmla="*/ 0 h 35"/>
                <a:gd name="T4" fmla="*/ 23 w 35"/>
                <a:gd name="T5" fmla="*/ 1 h 35"/>
                <a:gd name="T6" fmla="*/ 26 w 35"/>
                <a:gd name="T7" fmla="*/ 2 h 35"/>
                <a:gd name="T8" fmla="*/ 29 w 35"/>
                <a:gd name="T9" fmla="*/ 4 h 35"/>
                <a:gd name="T10" fmla="*/ 31 w 35"/>
                <a:gd name="T11" fmla="*/ 7 h 35"/>
                <a:gd name="T12" fmla="*/ 32 w 35"/>
                <a:gd name="T13" fmla="*/ 10 h 35"/>
                <a:gd name="T14" fmla="*/ 34 w 35"/>
                <a:gd name="T15" fmla="*/ 13 h 35"/>
                <a:gd name="T16" fmla="*/ 34 w 35"/>
                <a:gd name="T17" fmla="*/ 16 h 35"/>
                <a:gd name="T18" fmla="*/ 34 w 35"/>
                <a:gd name="T19" fmla="*/ 20 h 35"/>
                <a:gd name="T20" fmla="*/ 32 w 35"/>
                <a:gd name="T21" fmla="*/ 23 h 35"/>
                <a:gd name="T22" fmla="*/ 31 w 35"/>
                <a:gd name="T23" fmla="*/ 26 h 35"/>
                <a:gd name="T24" fmla="*/ 29 w 35"/>
                <a:gd name="T25" fmla="*/ 29 h 35"/>
                <a:gd name="T26" fmla="*/ 26 w 35"/>
                <a:gd name="T27" fmla="*/ 31 h 35"/>
                <a:gd name="T28" fmla="*/ 23 w 35"/>
                <a:gd name="T29" fmla="*/ 32 h 35"/>
                <a:gd name="T30" fmla="*/ 20 w 35"/>
                <a:gd name="T31" fmla="*/ 34 h 35"/>
                <a:gd name="T32" fmla="*/ 17 w 35"/>
                <a:gd name="T33" fmla="*/ 34 h 35"/>
                <a:gd name="T34" fmla="*/ 13 w 35"/>
                <a:gd name="T35" fmla="*/ 34 h 35"/>
                <a:gd name="T36" fmla="*/ 10 w 35"/>
                <a:gd name="T37" fmla="*/ 32 h 35"/>
                <a:gd name="T38" fmla="*/ 7 w 35"/>
                <a:gd name="T39" fmla="*/ 31 h 35"/>
                <a:gd name="T40" fmla="*/ 4 w 35"/>
                <a:gd name="T41" fmla="*/ 29 h 35"/>
                <a:gd name="T42" fmla="*/ 2 w 35"/>
                <a:gd name="T43" fmla="*/ 26 h 35"/>
                <a:gd name="T44" fmla="*/ 1 w 35"/>
                <a:gd name="T45" fmla="*/ 23 h 35"/>
                <a:gd name="T46" fmla="*/ 0 w 35"/>
                <a:gd name="T47" fmla="*/ 20 h 35"/>
                <a:gd name="T48" fmla="*/ 0 w 35"/>
                <a:gd name="T49" fmla="*/ 16 h 35"/>
                <a:gd name="T50" fmla="*/ 0 w 35"/>
                <a:gd name="T51" fmla="*/ 13 h 35"/>
                <a:gd name="T52" fmla="*/ 1 w 35"/>
                <a:gd name="T53" fmla="*/ 10 h 35"/>
                <a:gd name="T54" fmla="*/ 2 w 35"/>
                <a:gd name="T55" fmla="*/ 7 h 35"/>
                <a:gd name="T56" fmla="*/ 4 w 35"/>
                <a:gd name="T57" fmla="*/ 4 h 35"/>
                <a:gd name="T58" fmla="*/ 7 w 35"/>
                <a:gd name="T59" fmla="*/ 2 h 35"/>
                <a:gd name="T60" fmla="*/ 10 w 35"/>
                <a:gd name="T61" fmla="*/ 1 h 35"/>
                <a:gd name="T62" fmla="*/ 13 w 35"/>
                <a:gd name="T63" fmla="*/ 0 h 35"/>
                <a:gd name="T64" fmla="*/ 17 w 35"/>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35"/>
                <a:gd name="T101" fmla="*/ 35 w 35"/>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35">
                  <a:moveTo>
                    <a:pt x="17" y="0"/>
                  </a:moveTo>
                  <a:lnTo>
                    <a:pt x="20" y="0"/>
                  </a:lnTo>
                  <a:lnTo>
                    <a:pt x="23" y="1"/>
                  </a:lnTo>
                  <a:lnTo>
                    <a:pt x="26" y="2"/>
                  </a:lnTo>
                  <a:lnTo>
                    <a:pt x="29" y="4"/>
                  </a:lnTo>
                  <a:lnTo>
                    <a:pt x="31" y="7"/>
                  </a:lnTo>
                  <a:lnTo>
                    <a:pt x="32" y="10"/>
                  </a:lnTo>
                  <a:lnTo>
                    <a:pt x="34" y="13"/>
                  </a:lnTo>
                  <a:lnTo>
                    <a:pt x="34" y="16"/>
                  </a:lnTo>
                  <a:lnTo>
                    <a:pt x="34" y="20"/>
                  </a:lnTo>
                  <a:lnTo>
                    <a:pt x="32" y="23"/>
                  </a:lnTo>
                  <a:lnTo>
                    <a:pt x="31" y="26"/>
                  </a:lnTo>
                  <a:lnTo>
                    <a:pt x="29" y="29"/>
                  </a:lnTo>
                  <a:lnTo>
                    <a:pt x="26" y="31"/>
                  </a:lnTo>
                  <a:lnTo>
                    <a:pt x="23" y="32"/>
                  </a:lnTo>
                  <a:lnTo>
                    <a:pt x="20" y="34"/>
                  </a:lnTo>
                  <a:lnTo>
                    <a:pt x="17" y="34"/>
                  </a:lnTo>
                  <a:lnTo>
                    <a:pt x="13" y="34"/>
                  </a:lnTo>
                  <a:lnTo>
                    <a:pt x="10" y="32"/>
                  </a:lnTo>
                  <a:lnTo>
                    <a:pt x="7" y="31"/>
                  </a:lnTo>
                  <a:lnTo>
                    <a:pt x="4" y="29"/>
                  </a:lnTo>
                  <a:lnTo>
                    <a:pt x="2" y="26"/>
                  </a:lnTo>
                  <a:lnTo>
                    <a:pt x="1" y="23"/>
                  </a:lnTo>
                  <a:lnTo>
                    <a:pt x="0" y="20"/>
                  </a:lnTo>
                  <a:lnTo>
                    <a:pt x="0" y="16"/>
                  </a:lnTo>
                  <a:lnTo>
                    <a:pt x="0" y="13"/>
                  </a:lnTo>
                  <a:lnTo>
                    <a:pt x="1" y="10"/>
                  </a:lnTo>
                  <a:lnTo>
                    <a:pt x="2" y="7"/>
                  </a:lnTo>
                  <a:lnTo>
                    <a:pt x="4" y="4"/>
                  </a:lnTo>
                  <a:lnTo>
                    <a:pt x="7" y="2"/>
                  </a:lnTo>
                  <a:lnTo>
                    <a:pt x="10" y="1"/>
                  </a:lnTo>
                  <a:lnTo>
                    <a:pt x="13" y="0"/>
                  </a:lnTo>
                  <a:lnTo>
                    <a:pt x="17" y="0"/>
                  </a:lnTo>
                </a:path>
              </a:pathLst>
            </a:custGeom>
            <a:solidFill>
              <a:srgbClr val="000000"/>
            </a:solidFill>
            <a:ln w="9525" cap="rnd">
              <a:noFill/>
              <a:round/>
              <a:headEnd/>
              <a:tailEnd/>
            </a:ln>
          </p:spPr>
          <p:txBody>
            <a:bodyPr/>
            <a:lstStyle/>
            <a:p>
              <a:endParaRPr lang="zh-CN" altLang="en-US"/>
            </a:p>
          </p:txBody>
        </p:sp>
        <p:sp>
          <p:nvSpPr>
            <p:cNvPr id="32789" name="Freeform 15"/>
            <p:cNvSpPr>
              <a:spLocks/>
            </p:cNvSpPr>
            <p:nvPr/>
          </p:nvSpPr>
          <p:spPr bwMode="blackWhite">
            <a:xfrm>
              <a:off x="4122" y="3292"/>
              <a:ext cx="36" cy="35"/>
            </a:xfrm>
            <a:custGeom>
              <a:avLst/>
              <a:gdLst>
                <a:gd name="T0" fmla="*/ 17 w 36"/>
                <a:gd name="T1" fmla="*/ 0 h 35"/>
                <a:gd name="T2" fmla="*/ 20 w 36"/>
                <a:gd name="T3" fmla="*/ 1 h 35"/>
                <a:gd name="T4" fmla="*/ 23 w 36"/>
                <a:gd name="T5" fmla="*/ 1 h 35"/>
                <a:gd name="T6" fmla="*/ 26 w 36"/>
                <a:gd name="T7" fmla="*/ 2 h 35"/>
                <a:gd name="T8" fmla="*/ 29 w 36"/>
                <a:gd name="T9" fmla="*/ 5 h 35"/>
                <a:gd name="T10" fmla="*/ 32 w 36"/>
                <a:gd name="T11" fmla="*/ 7 h 35"/>
                <a:gd name="T12" fmla="*/ 33 w 36"/>
                <a:gd name="T13" fmla="*/ 9 h 35"/>
                <a:gd name="T14" fmla="*/ 33 w 36"/>
                <a:gd name="T15" fmla="*/ 14 h 35"/>
                <a:gd name="T16" fmla="*/ 35 w 36"/>
                <a:gd name="T17" fmla="*/ 17 h 35"/>
                <a:gd name="T18" fmla="*/ 33 w 36"/>
                <a:gd name="T19" fmla="*/ 19 h 35"/>
                <a:gd name="T20" fmla="*/ 33 w 36"/>
                <a:gd name="T21" fmla="*/ 24 h 35"/>
                <a:gd name="T22" fmla="*/ 32 w 36"/>
                <a:gd name="T23" fmla="*/ 26 h 35"/>
                <a:gd name="T24" fmla="*/ 29 w 36"/>
                <a:gd name="T25" fmla="*/ 28 h 35"/>
                <a:gd name="T26" fmla="*/ 26 w 36"/>
                <a:gd name="T27" fmla="*/ 31 h 35"/>
                <a:gd name="T28" fmla="*/ 23 w 36"/>
                <a:gd name="T29" fmla="*/ 32 h 35"/>
                <a:gd name="T30" fmla="*/ 20 w 36"/>
                <a:gd name="T31" fmla="*/ 34 h 35"/>
                <a:gd name="T32" fmla="*/ 17 w 36"/>
                <a:gd name="T33" fmla="*/ 34 h 35"/>
                <a:gd name="T34" fmla="*/ 13 w 36"/>
                <a:gd name="T35" fmla="*/ 34 h 35"/>
                <a:gd name="T36" fmla="*/ 10 w 36"/>
                <a:gd name="T37" fmla="*/ 32 h 35"/>
                <a:gd name="T38" fmla="*/ 7 w 36"/>
                <a:gd name="T39" fmla="*/ 31 h 35"/>
                <a:gd name="T40" fmla="*/ 5 w 36"/>
                <a:gd name="T41" fmla="*/ 28 h 35"/>
                <a:gd name="T42" fmla="*/ 2 w 36"/>
                <a:gd name="T43" fmla="*/ 26 h 35"/>
                <a:gd name="T44" fmla="*/ 1 w 36"/>
                <a:gd name="T45" fmla="*/ 24 h 35"/>
                <a:gd name="T46" fmla="*/ 0 w 36"/>
                <a:gd name="T47" fmla="*/ 19 h 35"/>
                <a:gd name="T48" fmla="*/ 0 w 36"/>
                <a:gd name="T49" fmla="*/ 17 h 35"/>
                <a:gd name="T50" fmla="*/ 0 w 36"/>
                <a:gd name="T51" fmla="*/ 14 h 35"/>
                <a:gd name="T52" fmla="*/ 1 w 36"/>
                <a:gd name="T53" fmla="*/ 9 h 35"/>
                <a:gd name="T54" fmla="*/ 2 w 36"/>
                <a:gd name="T55" fmla="*/ 7 h 35"/>
                <a:gd name="T56" fmla="*/ 5 w 36"/>
                <a:gd name="T57" fmla="*/ 5 h 35"/>
                <a:gd name="T58" fmla="*/ 7 w 36"/>
                <a:gd name="T59" fmla="*/ 2 h 35"/>
                <a:gd name="T60" fmla="*/ 10 w 36"/>
                <a:gd name="T61" fmla="*/ 1 h 35"/>
                <a:gd name="T62" fmla="*/ 13 w 36"/>
                <a:gd name="T63" fmla="*/ 1 h 35"/>
                <a:gd name="T64" fmla="*/ 17 w 36"/>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
                <a:gd name="T100" fmla="*/ 0 h 35"/>
                <a:gd name="T101" fmla="*/ 36 w 36"/>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 h="35">
                  <a:moveTo>
                    <a:pt x="17" y="0"/>
                  </a:moveTo>
                  <a:lnTo>
                    <a:pt x="20" y="1"/>
                  </a:lnTo>
                  <a:lnTo>
                    <a:pt x="23" y="1"/>
                  </a:lnTo>
                  <a:lnTo>
                    <a:pt x="26" y="2"/>
                  </a:lnTo>
                  <a:lnTo>
                    <a:pt x="29" y="5"/>
                  </a:lnTo>
                  <a:lnTo>
                    <a:pt x="32" y="7"/>
                  </a:lnTo>
                  <a:lnTo>
                    <a:pt x="33" y="9"/>
                  </a:lnTo>
                  <a:lnTo>
                    <a:pt x="33" y="14"/>
                  </a:lnTo>
                  <a:lnTo>
                    <a:pt x="35" y="17"/>
                  </a:lnTo>
                  <a:lnTo>
                    <a:pt x="33" y="19"/>
                  </a:lnTo>
                  <a:lnTo>
                    <a:pt x="33" y="24"/>
                  </a:lnTo>
                  <a:lnTo>
                    <a:pt x="32" y="26"/>
                  </a:lnTo>
                  <a:lnTo>
                    <a:pt x="29" y="28"/>
                  </a:lnTo>
                  <a:lnTo>
                    <a:pt x="26" y="31"/>
                  </a:lnTo>
                  <a:lnTo>
                    <a:pt x="23" y="32"/>
                  </a:lnTo>
                  <a:lnTo>
                    <a:pt x="20" y="34"/>
                  </a:lnTo>
                  <a:lnTo>
                    <a:pt x="17" y="34"/>
                  </a:lnTo>
                  <a:lnTo>
                    <a:pt x="13" y="34"/>
                  </a:lnTo>
                  <a:lnTo>
                    <a:pt x="10" y="32"/>
                  </a:lnTo>
                  <a:lnTo>
                    <a:pt x="7" y="31"/>
                  </a:lnTo>
                  <a:lnTo>
                    <a:pt x="5" y="28"/>
                  </a:lnTo>
                  <a:lnTo>
                    <a:pt x="2" y="26"/>
                  </a:lnTo>
                  <a:lnTo>
                    <a:pt x="1" y="24"/>
                  </a:lnTo>
                  <a:lnTo>
                    <a:pt x="0" y="19"/>
                  </a:lnTo>
                  <a:lnTo>
                    <a:pt x="0" y="17"/>
                  </a:lnTo>
                  <a:lnTo>
                    <a:pt x="0" y="14"/>
                  </a:lnTo>
                  <a:lnTo>
                    <a:pt x="1" y="9"/>
                  </a:lnTo>
                  <a:lnTo>
                    <a:pt x="2" y="7"/>
                  </a:lnTo>
                  <a:lnTo>
                    <a:pt x="5" y="5"/>
                  </a:lnTo>
                  <a:lnTo>
                    <a:pt x="7" y="2"/>
                  </a:lnTo>
                  <a:lnTo>
                    <a:pt x="10" y="1"/>
                  </a:lnTo>
                  <a:lnTo>
                    <a:pt x="13" y="1"/>
                  </a:lnTo>
                  <a:lnTo>
                    <a:pt x="17" y="0"/>
                  </a:lnTo>
                </a:path>
              </a:pathLst>
            </a:custGeom>
            <a:solidFill>
              <a:srgbClr val="000000"/>
            </a:solidFill>
            <a:ln w="9525" cap="rnd">
              <a:noFill/>
              <a:round/>
              <a:headEnd/>
              <a:tailEnd/>
            </a:ln>
          </p:spPr>
          <p:txBody>
            <a:bodyPr/>
            <a:lstStyle/>
            <a:p>
              <a:endParaRPr lang="zh-CN" altLang="en-US"/>
            </a:p>
          </p:txBody>
        </p:sp>
        <p:sp>
          <p:nvSpPr>
            <p:cNvPr id="32790" name="Freeform 16"/>
            <p:cNvSpPr>
              <a:spLocks/>
            </p:cNvSpPr>
            <p:nvPr/>
          </p:nvSpPr>
          <p:spPr bwMode="blackWhite">
            <a:xfrm>
              <a:off x="4206" y="3295"/>
              <a:ext cx="37" cy="34"/>
            </a:xfrm>
            <a:custGeom>
              <a:avLst/>
              <a:gdLst>
                <a:gd name="T0" fmla="*/ 18 w 37"/>
                <a:gd name="T1" fmla="*/ 0 h 34"/>
                <a:gd name="T2" fmla="*/ 21 w 37"/>
                <a:gd name="T3" fmla="*/ 0 h 34"/>
                <a:gd name="T4" fmla="*/ 25 w 37"/>
                <a:gd name="T5" fmla="*/ 1 h 34"/>
                <a:gd name="T6" fmla="*/ 28 w 37"/>
                <a:gd name="T7" fmla="*/ 2 h 34"/>
                <a:gd name="T8" fmla="*/ 30 w 37"/>
                <a:gd name="T9" fmla="*/ 4 h 34"/>
                <a:gd name="T10" fmla="*/ 33 w 37"/>
                <a:gd name="T11" fmla="*/ 7 h 34"/>
                <a:gd name="T12" fmla="*/ 34 w 37"/>
                <a:gd name="T13" fmla="*/ 10 h 34"/>
                <a:gd name="T14" fmla="*/ 36 w 37"/>
                <a:gd name="T15" fmla="*/ 12 h 34"/>
                <a:gd name="T16" fmla="*/ 36 w 37"/>
                <a:gd name="T17" fmla="*/ 15 h 34"/>
                <a:gd name="T18" fmla="*/ 36 w 37"/>
                <a:gd name="T19" fmla="*/ 20 h 34"/>
                <a:gd name="T20" fmla="*/ 34 w 37"/>
                <a:gd name="T21" fmla="*/ 22 h 34"/>
                <a:gd name="T22" fmla="*/ 33 w 37"/>
                <a:gd name="T23" fmla="*/ 25 h 34"/>
                <a:gd name="T24" fmla="*/ 30 w 37"/>
                <a:gd name="T25" fmla="*/ 28 h 34"/>
                <a:gd name="T26" fmla="*/ 28 w 37"/>
                <a:gd name="T27" fmla="*/ 30 h 34"/>
                <a:gd name="T28" fmla="*/ 25 w 37"/>
                <a:gd name="T29" fmla="*/ 31 h 34"/>
                <a:gd name="T30" fmla="*/ 21 w 37"/>
                <a:gd name="T31" fmla="*/ 33 h 34"/>
                <a:gd name="T32" fmla="*/ 18 w 37"/>
                <a:gd name="T33" fmla="*/ 33 h 34"/>
                <a:gd name="T34" fmla="*/ 15 w 37"/>
                <a:gd name="T35" fmla="*/ 33 h 34"/>
                <a:gd name="T36" fmla="*/ 10 w 37"/>
                <a:gd name="T37" fmla="*/ 31 h 34"/>
                <a:gd name="T38" fmla="*/ 7 w 37"/>
                <a:gd name="T39" fmla="*/ 30 h 34"/>
                <a:gd name="T40" fmla="*/ 6 w 37"/>
                <a:gd name="T41" fmla="*/ 28 h 34"/>
                <a:gd name="T42" fmla="*/ 3 w 37"/>
                <a:gd name="T43" fmla="*/ 25 h 34"/>
                <a:gd name="T44" fmla="*/ 1 w 37"/>
                <a:gd name="T45" fmla="*/ 22 h 34"/>
                <a:gd name="T46" fmla="*/ 1 w 37"/>
                <a:gd name="T47" fmla="*/ 20 h 34"/>
                <a:gd name="T48" fmla="*/ 0 w 37"/>
                <a:gd name="T49" fmla="*/ 15 h 34"/>
                <a:gd name="T50" fmla="*/ 1 w 37"/>
                <a:gd name="T51" fmla="*/ 12 h 34"/>
                <a:gd name="T52" fmla="*/ 1 w 37"/>
                <a:gd name="T53" fmla="*/ 10 h 34"/>
                <a:gd name="T54" fmla="*/ 3 w 37"/>
                <a:gd name="T55" fmla="*/ 7 h 34"/>
                <a:gd name="T56" fmla="*/ 6 w 37"/>
                <a:gd name="T57" fmla="*/ 4 h 34"/>
                <a:gd name="T58" fmla="*/ 7 w 37"/>
                <a:gd name="T59" fmla="*/ 2 h 34"/>
                <a:gd name="T60" fmla="*/ 10 w 37"/>
                <a:gd name="T61" fmla="*/ 1 h 34"/>
                <a:gd name="T62" fmla="*/ 15 w 37"/>
                <a:gd name="T63" fmla="*/ 0 h 34"/>
                <a:gd name="T64" fmla="*/ 18 w 37"/>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
                <a:gd name="T100" fmla="*/ 0 h 34"/>
                <a:gd name="T101" fmla="*/ 37 w 37"/>
                <a:gd name="T102" fmla="*/ 34 h 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 h="34">
                  <a:moveTo>
                    <a:pt x="18" y="0"/>
                  </a:moveTo>
                  <a:lnTo>
                    <a:pt x="21" y="0"/>
                  </a:lnTo>
                  <a:lnTo>
                    <a:pt x="25" y="1"/>
                  </a:lnTo>
                  <a:lnTo>
                    <a:pt x="28" y="2"/>
                  </a:lnTo>
                  <a:lnTo>
                    <a:pt x="30" y="4"/>
                  </a:lnTo>
                  <a:lnTo>
                    <a:pt x="33" y="7"/>
                  </a:lnTo>
                  <a:lnTo>
                    <a:pt x="34" y="10"/>
                  </a:lnTo>
                  <a:lnTo>
                    <a:pt x="36" y="12"/>
                  </a:lnTo>
                  <a:lnTo>
                    <a:pt x="36" y="15"/>
                  </a:lnTo>
                  <a:lnTo>
                    <a:pt x="36" y="20"/>
                  </a:lnTo>
                  <a:lnTo>
                    <a:pt x="34" y="22"/>
                  </a:lnTo>
                  <a:lnTo>
                    <a:pt x="33" y="25"/>
                  </a:lnTo>
                  <a:lnTo>
                    <a:pt x="30" y="28"/>
                  </a:lnTo>
                  <a:lnTo>
                    <a:pt x="28" y="30"/>
                  </a:lnTo>
                  <a:lnTo>
                    <a:pt x="25" y="31"/>
                  </a:lnTo>
                  <a:lnTo>
                    <a:pt x="21" y="33"/>
                  </a:lnTo>
                  <a:lnTo>
                    <a:pt x="18" y="33"/>
                  </a:lnTo>
                  <a:lnTo>
                    <a:pt x="15" y="33"/>
                  </a:lnTo>
                  <a:lnTo>
                    <a:pt x="10" y="31"/>
                  </a:lnTo>
                  <a:lnTo>
                    <a:pt x="7" y="30"/>
                  </a:lnTo>
                  <a:lnTo>
                    <a:pt x="6" y="28"/>
                  </a:lnTo>
                  <a:lnTo>
                    <a:pt x="3" y="25"/>
                  </a:lnTo>
                  <a:lnTo>
                    <a:pt x="1" y="22"/>
                  </a:lnTo>
                  <a:lnTo>
                    <a:pt x="1" y="20"/>
                  </a:lnTo>
                  <a:lnTo>
                    <a:pt x="0" y="15"/>
                  </a:lnTo>
                  <a:lnTo>
                    <a:pt x="1" y="12"/>
                  </a:lnTo>
                  <a:lnTo>
                    <a:pt x="1" y="10"/>
                  </a:lnTo>
                  <a:lnTo>
                    <a:pt x="3" y="7"/>
                  </a:lnTo>
                  <a:lnTo>
                    <a:pt x="6" y="4"/>
                  </a:lnTo>
                  <a:lnTo>
                    <a:pt x="7" y="2"/>
                  </a:lnTo>
                  <a:lnTo>
                    <a:pt x="10" y="1"/>
                  </a:lnTo>
                  <a:lnTo>
                    <a:pt x="15" y="0"/>
                  </a:lnTo>
                  <a:lnTo>
                    <a:pt x="18" y="0"/>
                  </a:lnTo>
                </a:path>
              </a:pathLst>
            </a:custGeom>
            <a:solidFill>
              <a:srgbClr val="000000"/>
            </a:solidFill>
            <a:ln w="9525" cap="rnd">
              <a:noFill/>
              <a:round/>
              <a:headEnd/>
              <a:tailEnd/>
            </a:ln>
          </p:spPr>
          <p:txBody>
            <a:bodyPr/>
            <a:lstStyle/>
            <a:p>
              <a:endParaRPr lang="zh-CN" altLang="en-US"/>
            </a:p>
          </p:txBody>
        </p:sp>
        <p:sp>
          <p:nvSpPr>
            <p:cNvPr id="32791" name="Freeform 17"/>
            <p:cNvSpPr>
              <a:spLocks/>
            </p:cNvSpPr>
            <p:nvPr/>
          </p:nvSpPr>
          <p:spPr bwMode="blackWhite">
            <a:xfrm>
              <a:off x="4299" y="3295"/>
              <a:ext cx="35" cy="34"/>
            </a:xfrm>
            <a:custGeom>
              <a:avLst/>
              <a:gdLst>
                <a:gd name="T0" fmla="*/ 17 w 35"/>
                <a:gd name="T1" fmla="*/ 0 h 34"/>
                <a:gd name="T2" fmla="*/ 20 w 35"/>
                <a:gd name="T3" fmla="*/ 0 h 34"/>
                <a:gd name="T4" fmla="*/ 23 w 35"/>
                <a:gd name="T5" fmla="*/ 1 h 34"/>
                <a:gd name="T6" fmla="*/ 26 w 35"/>
                <a:gd name="T7" fmla="*/ 2 h 34"/>
                <a:gd name="T8" fmla="*/ 29 w 35"/>
                <a:gd name="T9" fmla="*/ 4 h 34"/>
                <a:gd name="T10" fmla="*/ 31 w 35"/>
                <a:gd name="T11" fmla="*/ 7 h 34"/>
                <a:gd name="T12" fmla="*/ 32 w 35"/>
                <a:gd name="T13" fmla="*/ 10 h 34"/>
                <a:gd name="T14" fmla="*/ 34 w 35"/>
                <a:gd name="T15" fmla="*/ 12 h 34"/>
                <a:gd name="T16" fmla="*/ 34 w 35"/>
                <a:gd name="T17" fmla="*/ 15 h 34"/>
                <a:gd name="T18" fmla="*/ 34 w 35"/>
                <a:gd name="T19" fmla="*/ 20 h 34"/>
                <a:gd name="T20" fmla="*/ 32 w 35"/>
                <a:gd name="T21" fmla="*/ 22 h 34"/>
                <a:gd name="T22" fmla="*/ 31 w 35"/>
                <a:gd name="T23" fmla="*/ 25 h 34"/>
                <a:gd name="T24" fmla="*/ 29 w 35"/>
                <a:gd name="T25" fmla="*/ 28 h 34"/>
                <a:gd name="T26" fmla="*/ 26 w 35"/>
                <a:gd name="T27" fmla="*/ 30 h 34"/>
                <a:gd name="T28" fmla="*/ 23 w 35"/>
                <a:gd name="T29" fmla="*/ 31 h 34"/>
                <a:gd name="T30" fmla="*/ 20 w 35"/>
                <a:gd name="T31" fmla="*/ 33 h 34"/>
                <a:gd name="T32" fmla="*/ 17 w 35"/>
                <a:gd name="T33" fmla="*/ 33 h 34"/>
                <a:gd name="T34" fmla="*/ 13 w 35"/>
                <a:gd name="T35" fmla="*/ 33 h 34"/>
                <a:gd name="T36" fmla="*/ 10 w 35"/>
                <a:gd name="T37" fmla="*/ 31 h 34"/>
                <a:gd name="T38" fmla="*/ 7 w 35"/>
                <a:gd name="T39" fmla="*/ 30 h 34"/>
                <a:gd name="T40" fmla="*/ 4 w 35"/>
                <a:gd name="T41" fmla="*/ 28 h 34"/>
                <a:gd name="T42" fmla="*/ 2 w 35"/>
                <a:gd name="T43" fmla="*/ 25 h 34"/>
                <a:gd name="T44" fmla="*/ 1 w 35"/>
                <a:gd name="T45" fmla="*/ 22 h 34"/>
                <a:gd name="T46" fmla="*/ 0 w 35"/>
                <a:gd name="T47" fmla="*/ 20 h 34"/>
                <a:gd name="T48" fmla="*/ 0 w 35"/>
                <a:gd name="T49" fmla="*/ 15 h 34"/>
                <a:gd name="T50" fmla="*/ 0 w 35"/>
                <a:gd name="T51" fmla="*/ 12 h 34"/>
                <a:gd name="T52" fmla="*/ 1 w 35"/>
                <a:gd name="T53" fmla="*/ 10 h 34"/>
                <a:gd name="T54" fmla="*/ 2 w 35"/>
                <a:gd name="T55" fmla="*/ 7 h 34"/>
                <a:gd name="T56" fmla="*/ 4 w 35"/>
                <a:gd name="T57" fmla="*/ 4 h 34"/>
                <a:gd name="T58" fmla="*/ 7 w 35"/>
                <a:gd name="T59" fmla="*/ 2 h 34"/>
                <a:gd name="T60" fmla="*/ 10 w 35"/>
                <a:gd name="T61" fmla="*/ 1 h 34"/>
                <a:gd name="T62" fmla="*/ 13 w 35"/>
                <a:gd name="T63" fmla="*/ 0 h 34"/>
                <a:gd name="T64" fmla="*/ 17 w 35"/>
                <a:gd name="T65" fmla="*/ 0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34"/>
                <a:gd name="T101" fmla="*/ 35 w 35"/>
                <a:gd name="T102" fmla="*/ 34 h 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34">
                  <a:moveTo>
                    <a:pt x="17" y="0"/>
                  </a:moveTo>
                  <a:lnTo>
                    <a:pt x="20" y="0"/>
                  </a:lnTo>
                  <a:lnTo>
                    <a:pt x="23" y="1"/>
                  </a:lnTo>
                  <a:lnTo>
                    <a:pt x="26" y="2"/>
                  </a:lnTo>
                  <a:lnTo>
                    <a:pt x="29" y="4"/>
                  </a:lnTo>
                  <a:lnTo>
                    <a:pt x="31" y="7"/>
                  </a:lnTo>
                  <a:lnTo>
                    <a:pt x="32" y="10"/>
                  </a:lnTo>
                  <a:lnTo>
                    <a:pt x="34" y="12"/>
                  </a:lnTo>
                  <a:lnTo>
                    <a:pt x="34" y="15"/>
                  </a:lnTo>
                  <a:lnTo>
                    <a:pt x="34" y="20"/>
                  </a:lnTo>
                  <a:lnTo>
                    <a:pt x="32" y="22"/>
                  </a:lnTo>
                  <a:lnTo>
                    <a:pt x="31" y="25"/>
                  </a:lnTo>
                  <a:lnTo>
                    <a:pt x="29" y="28"/>
                  </a:lnTo>
                  <a:lnTo>
                    <a:pt x="26" y="30"/>
                  </a:lnTo>
                  <a:lnTo>
                    <a:pt x="23" y="31"/>
                  </a:lnTo>
                  <a:lnTo>
                    <a:pt x="20" y="33"/>
                  </a:lnTo>
                  <a:lnTo>
                    <a:pt x="17" y="33"/>
                  </a:lnTo>
                  <a:lnTo>
                    <a:pt x="13" y="33"/>
                  </a:lnTo>
                  <a:lnTo>
                    <a:pt x="10" y="31"/>
                  </a:lnTo>
                  <a:lnTo>
                    <a:pt x="7" y="30"/>
                  </a:lnTo>
                  <a:lnTo>
                    <a:pt x="4" y="28"/>
                  </a:lnTo>
                  <a:lnTo>
                    <a:pt x="2" y="25"/>
                  </a:lnTo>
                  <a:lnTo>
                    <a:pt x="1" y="22"/>
                  </a:lnTo>
                  <a:lnTo>
                    <a:pt x="0" y="20"/>
                  </a:lnTo>
                  <a:lnTo>
                    <a:pt x="0" y="15"/>
                  </a:lnTo>
                  <a:lnTo>
                    <a:pt x="0" y="12"/>
                  </a:lnTo>
                  <a:lnTo>
                    <a:pt x="1" y="10"/>
                  </a:lnTo>
                  <a:lnTo>
                    <a:pt x="2" y="7"/>
                  </a:lnTo>
                  <a:lnTo>
                    <a:pt x="4" y="4"/>
                  </a:lnTo>
                  <a:lnTo>
                    <a:pt x="7" y="2"/>
                  </a:lnTo>
                  <a:lnTo>
                    <a:pt x="10" y="1"/>
                  </a:lnTo>
                  <a:lnTo>
                    <a:pt x="13" y="0"/>
                  </a:lnTo>
                  <a:lnTo>
                    <a:pt x="17" y="0"/>
                  </a:lnTo>
                </a:path>
              </a:pathLst>
            </a:custGeom>
            <a:solidFill>
              <a:srgbClr val="000000"/>
            </a:solidFill>
            <a:ln w="9525" cap="rnd">
              <a:noFill/>
              <a:round/>
              <a:headEnd/>
              <a:tailEnd/>
            </a:ln>
          </p:spPr>
          <p:txBody>
            <a:bodyPr/>
            <a:lstStyle/>
            <a:p>
              <a:endParaRPr lang="zh-CN" altLang="en-US"/>
            </a:p>
          </p:txBody>
        </p:sp>
        <p:sp>
          <p:nvSpPr>
            <p:cNvPr id="526354" name="Rectangle 18"/>
            <p:cNvSpPr>
              <a:spLocks noChangeArrowheads="1"/>
            </p:cNvSpPr>
            <p:nvPr/>
          </p:nvSpPr>
          <p:spPr bwMode="blackWhite">
            <a:xfrm>
              <a:off x="3984" y="2474"/>
              <a:ext cx="708" cy="200"/>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1600" b="1">
                  <a:solidFill>
                    <a:srgbClr val="FFFFCC"/>
                  </a:solidFill>
                  <a:effectLst>
                    <a:outerShdw blurRad="38100" dist="38100" dir="2700000" algn="tl">
                      <a:srgbClr val="FFFFFF"/>
                    </a:outerShdw>
                  </a:effectLst>
                  <a:latin typeface="Arial" pitchFamily="34" charset="0"/>
                  <a:ea typeface="宋体" pitchFamily="2" charset="-122"/>
                </a:rPr>
                <a:t>DECLARE</a:t>
              </a:r>
            </a:p>
          </p:txBody>
        </p:sp>
        <p:sp>
          <p:nvSpPr>
            <p:cNvPr id="526355" name="Rectangle 19"/>
            <p:cNvSpPr>
              <a:spLocks noChangeArrowheads="1"/>
            </p:cNvSpPr>
            <p:nvPr/>
          </p:nvSpPr>
          <p:spPr bwMode="blackWhite">
            <a:xfrm>
              <a:off x="3984" y="2777"/>
              <a:ext cx="497" cy="200"/>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1600" b="1">
                  <a:solidFill>
                    <a:srgbClr val="FFFFCC"/>
                  </a:solidFill>
                  <a:effectLst>
                    <a:outerShdw blurRad="38100" dist="38100" dir="2700000" algn="tl">
                      <a:srgbClr val="FFFFFF"/>
                    </a:outerShdw>
                  </a:effectLst>
                  <a:latin typeface="Arial" pitchFamily="34" charset="0"/>
                  <a:ea typeface="宋体" pitchFamily="2" charset="-122"/>
                </a:rPr>
                <a:t>BEGIN</a:t>
              </a:r>
            </a:p>
          </p:txBody>
        </p:sp>
        <p:sp>
          <p:nvSpPr>
            <p:cNvPr id="526356" name="Rectangle 20"/>
            <p:cNvSpPr>
              <a:spLocks noChangeArrowheads="1"/>
            </p:cNvSpPr>
            <p:nvPr/>
          </p:nvSpPr>
          <p:spPr bwMode="blackWhite">
            <a:xfrm>
              <a:off x="3984" y="3084"/>
              <a:ext cx="830" cy="200"/>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1600" b="1">
                  <a:solidFill>
                    <a:srgbClr val="FFFFCC"/>
                  </a:solidFill>
                  <a:effectLst>
                    <a:outerShdw blurRad="38100" dist="38100" dir="2700000" algn="tl">
                      <a:srgbClr val="FFFFFF"/>
                    </a:outerShdw>
                  </a:effectLst>
                  <a:latin typeface="Arial" pitchFamily="34" charset="0"/>
                  <a:ea typeface="宋体" pitchFamily="2" charset="-122"/>
                </a:rPr>
                <a:t>EXCEPTION</a:t>
              </a:r>
            </a:p>
          </p:txBody>
        </p:sp>
        <p:sp>
          <p:nvSpPr>
            <p:cNvPr id="526357" name="Rectangle 21"/>
            <p:cNvSpPr>
              <a:spLocks noChangeArrowheads="1"/>
            </p:cNvSpPr>
            <p:nvPr/>
          </p:nvSpPr>
          <p:spPr bwMode="blackWhite">
            <a:xfrm>
              <a:off x="3984" y="3387"/>
              <a:ext cx="405" cy="200"/>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1600" b="1">
                  <a:solidFill>
                    <a:srgbClr val="FFFFCC"/>
                  </a:solidFill>
                  <a:effectLst>
                    <a:outerShdw blurRad="38100" dist="38100" dir="2700000" algn="tl">
                      <a:srgbClr val="FFFFFF"/>
                    </a:outerShdw>
                  </a:effectLst>
                  <a:latin typeface="Arial" pitchFamily="34" charset="0"/>
                  <a:ea typeface="宋体" pitchFamily="2" charset="-122"/>
                </a:rPr>
                <a:t>END;</a:t>
              </a:r>
            </a:p>
          </p:txBody>
        </p:sp>
      </p:grpSp>
      <p:sp>
        <p:nvSpPr>
          <p:cNvPr id="32773" name="AutoShape 23"/>
          <p:cNvSpPr>
            <a:spLocks/>
          </p:cNvSpPr>
          <p:nvPr/>
        </p:nvSpPr>
        <p:spPr bwMode="auto">
          <a:xfrm>
            <a:off x="5245100" y="1714500"/>
            <a:ext cx="2235200" cy="660400"/>
          </a:xfrm>
          <a:prstGeom prst="rightBrace">
            <a:avLst>
              <a:gd name="adj1" fmla="val 8333"/>
              <a:gd name="adj2" fmla="val 50000"/>
            </a:avLst>
          </a:prstGeom>
          <a:noFill/>
          <a:ln w="25400">
            <a:solidFill>
              <a:schemeClr val="hlink"/>
            </a:solidFill>
            <a:round/>
            <a:headEnd type="none" w="sm" len="sm"/>
            <a:tailEnd type="none" w="sm" len="sm"/>
          </a:ln>
        </p:spPr>
        <p:txBody>
          <a:bodyPr wrap="none" anchor="ctr"/>
          <a:lstStyle/>
          <a:p>
            <a:endParaRPr lang="zh-CN" altLang="en-US">
              <a:ea typeface="宋体" pitchFamily="2" charset="-122"/>
            </a:endParaRPr>
          </a:p>
        </p:txBody>
      </p:sp>
      <p:sp>
        <p:nvSpPr>
          <p:cNvPr id="526360" name="Rectangle 24"/>
          <p:cNvSpPr>
            <a:spLocks noChangeArrowheads="1"/>
          </p:cNvSpPr>
          <p:nvPr/>
        </p:nvSpPr>
        <p:spPr bwMode="auto">
          <a:xfrm>
            <a:off x="7566025" y="1871663"/>
            <a:ext cx="946150" cy="320675"/>
          </a:xfrm>
          <a:prstGeom prst="rect">
            <a:avLst/>
          </a:prstGeom>
          <a:noFill/>
          <a:ln w="25400">
            <a:noFill/>
            <a:miter lim="800000"/>
            <a:headEnd type="none" w="sm" len="sm"/>
            <a:tailEnd type="none" w="sm" len="sm"/>
          </a:ln>
          <a:effectLst>
            <a:outerShdw dist="53882" dir="2700000" algn="ctr" rotWithShape="0">
              <a:schemeClr val="bg2"/>
            </a:outerShdw>
          </a:effectLst>
        </p:spPr>
        <p:txBody>
          <a:bodyPr wrap="none">
            <a:spAutoFit/>
          </a:bodyPr>
          <a:lstStyle/>
          <a:p>
            <a:pPr>
              <a:defRPr/>
            </a:pPr>
            <a:r>
              <a:rPr lang="zh-CN" altLang="en-US" sz="1500" b="1">
                <a:solidFill>
                  <a:schemeClr val="hlink"/>
                </a:solidFill>
                <a:latin typeface="Arial" pitchFamily="34" charset="0"/>
                <a:ea typeface="宋体" pitchFamily="2" charset="-122"/>
              </a:rPr>
              <a:t>声明部分</a:t>
            </a:r>
          </a:p>
        </p:txBody>
      </p:sp>
      <p:sp>
        <p:nvSpPr>
          <p:cNvPr id="32775" name="AutoShape 26"/>
          <p:cNvSpPr>
            <a:spLocks/>
          </p:cNvSpPr>
          <p:nvPr/>
        </p:nvSpPr>
        <p:spPr bwMode="auto">
          <a:xfrm>
            <a:off x="5232400" y="2413000"/>
            <a:ext cx="2247900" cy="800100"/>
          </a:xfrm>
          <a:prstGeom prst="rightBrace">
            <a:avLst>
              <a:gd name="adj1" fmla="val 8333"/>
              <a:gd name="adj2" fmla="val 50000"/>
            </a:avLst>
          </a:prstGeom>
          <a:noFill/>
          <a:ln w="25400">
            <a:solidFill>
              <a:schemeClr val="hlink"/>
            </a:solidFill>
            <a:round/>
            <a:headEnd type="none" w="sm" len="sm"/>
            <a:tailEnd type="none" w="sm" len="sm"/>
          </a:ln>
        </p:spPr>
        <p:txBody>
          <a:bodyPr wrap="none" anchor="ctr"/>
          <a:lstStyle/>
          <a:p>
            <a:endParaRPr lang="zh-CN" altLang="en-US">
              <a:ea typeface="宋体" pitchFamily="2" charset="-122"/>
            </a:endParaRPr>
          </a:p>
        </p:txBody>
      </p:sp>
      <p:sp>
        <p:nvSpPr>
          <p:cNvPr id="32776" name="AutoShape 27"/>
          <p:cNvSpPr>
            <a:spLocks/>
          </p:cNvSpPr>
          <p:nvPr/>
        </p:nvSpPr>
        <p:spPr bwMode="auto">
          <a:xfrm>
            <a:off x="5232400" y="3238500"/>
            <a:ext cx="2273300" cy="889000"/>
          </a:xfrm>
          <a:prstGeom prst="rightBrace">
            <a:avLst>
              <a:gd name="adj1" fmla="val 8333"/>
              <a:gd name="adj2" fmla="val 50000"/>
            </a:avLst>
          </a:prstGeom>
          <a:noFill/>
          <a:ln w="25400">
            <a:solidFill>
              <a:schemeClr val="hlink"/>
            </a:solidFill>
            <a:round/>
            <a:headEnd type="none" w="sm" len="sm"/>
            <a:tailEnd type="none" w="sm" len="sm"/>
          </a:ln>
        </p:spPr>
        <p:txBody>
          <a:bodyPr wrap="none" anchor="ctr"/>
          <a:lstStyle/>
          <a:p>
            <a:endParaRPr lang="zh-CN" altLang="en-US">
              <a:ea typeface="宋体" pitchFamily="2" charset="-122"/>
            </a:endParaRPr>
          </a:p>
        </p:txBody>
      </p:sp>
      <p:sp>
        <p:nvSpPr>
          <p:cNvPr id="526364" name="Rectangle 28"/>
          <p:cNvSpPr>
            <a:spLocks noChangeArrowheads="1"/>
          </p:cNvSpPr>
          <p:nvPr/>
        </p:nvSpPr>
        <p:spPr bwMode="auto">
          <a:xfrm>
            <a:off x="7604125" y="2595563"/>
            <a:ext cx="946150" cy="320675"/>
          </a:xfrm>
          <a:prstGeom prst="rect">
            <a:avLst/>
          </a:prstGeom>
          <a:noFill/>
          <a:ln w="25400">
            <a:noFill/>
            <a:miter lim="800000"/>
            <a:headEnd type="none" w="sm" len="sm"/>
            <a:tailEnd type="none" w="sm" len="sm"/>
          </a:ln>
          <a:effectLst>
            <a:outerShdw dist="53882" dir="2700000" algn="ctr" rotWithShape="0">
              <a:schemeClr val="bg2"/>
            </a:outerShdw>
          </a:effectLst>
        </p:spPr>
        <p:txBody>
          <a:bodyPr wrap="none">
            <a:spAutoFit/>
          </a:bodyPr>
          <a:lstStyle/>
          <a:p>
            <a:pPr>
              <a:defRPr/>
            </a:pPr>
            <a:r>
              <a:rPr lang="zh-CN" altLang="en-US" sz="1500" b="1">
                <a:solidFill>
                  <a:schemeClr val="hlink"/>
                </a:solidFill>
                <a:latin typeface="Arial" pitchFamily="34" charset="0"/>
                <a:ea typeface="宋体" pitchFamily="2" charset="-122"/>
              </a:rPr>
              <a:t>执行部分</a:t>
            </a:r>
          </a:p>
        </p:txBody>
      </p:sp>
      <p:sp>
        <p:nvSpPr>
          <p:cNvPr id="526365" name="Rectangle 29"/>
          <p:cNvSpPr>
            <a:spLocks noChangeArrowheads="1"/>
          </p:cNvSpPr>
          <p:nvPr/>
        </p:nvSpPr>
        <p:spPr bwMode="auto">
          <a:xfrm>
            <a:off x="7604125" y="3611563"/>
            <a:ext cx="1327150" cy="320675"/>
          </a:xfrm>
          <a:prstGeom prst="rect">
            <a:avLst/>
          </a:prstGeom>
          <a:noFill/>
          <a:ln w="25400">
            <a:noFill/>
            <a:miter lim="800000"/>
            <a:headEnd type="none" w="sm" len="sm"/>
            <a:tailEnd type="none" w="sm" len="sm"/>
          </a:ln>
          <a:effectLst>
            <a:outerShdw dist="53882" dir="2700000" algn="ctr" rotWithShape="0">
              <a:schemeClr val="bg2"/>
            </a:outerShdw>
          </a:effectLst>
        </p:spPr>
        <p:txBody>
          <a:bodyPr wrap="none">
            <a:spAutoFit/>
          </a:bodyPr>
          <a:lstStyle/>
          <a:p>
            <a:pPr>
              <a:defRPr/>
            </a:pPr>
            <a:r>
              <a:rPr lang="zh-CN" altLang="en-US" sz="1500" b="1">
                <a:solidFill>
                  <a:schemeClr val="hlink"/>
                </a:solidFill>
                <a:latin typeface="Arial" pitchFamily="34" charset="0"/>
                <a:ea typeface="宋体" pitchFamily="2" charset="-122"/>
              </a:rPr>
              <a:t>异常处理部分</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03 数据查询和事务控制 - 5 事务控制</Template>
  <TotalTime>11562</TotalTime>
  <Words>5437</Words>
  <Application>Microsoft Office PowerPoint</Application>
  <PresentationFormat>全屏显示(4:3)</PresentationFormat>
  <Paragraphs>509</Paragraphs>
  <Slides>35</Slides>
  <Notes>27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51" baseType="lpstr">
      <vt:lpstr>华文行楷</vt:lpstr>
      <vt:lpstr>宋体</vt:lpstr>
      <vt:lpstr>Arial</vt:lpstr>
      <vt:lpstr>Courier New</vt:lpstr>
      <vt:lpstr>Helvetica</vt:lpstr>
      <vt:lpstr>Lucida Sans Unicode</vt:lpstr>
      <vt:lpstr>Tahoma</vt:lpstr>
      <vt:lpstr>Times</vt:lpstr>
      <vt:lpstr>Times New Roman</vt:lpstr>
      <vt:lpstr>Verdana</vt:lpstr>
      <vt:lpstr>Wingdings</vt:lpstr>
      <vt:lpstr>Wingdings 2</vt:lpstr>
      <vt:lpstr>Wingdings 3</vt:lpstr>
      <vt:lpstr>聚合</vt:lpstr>
      <vt:lpstr>Document</vt:lpstr>
      <vt:lpstr>位图图像</vt:lpstr>
      <vt:lpstr>PL/SQL编程基础</vt:lpstr>
      <vt:lpstr>1 PL/SQL概述 </vt:lpstr>
      <vt:lpstr>2 PL/SQL体系结构 </vt:lpstr>
      <vt:lpstr>3 PL/SQL字符集</vt:lpstr>
      <vt:lpstr>3.1 合法字符</vt:lpstr>
      <vt:lpstr>3.2 算术运算符</vt:lpstr>
      <vt:lpstr>3.3 关系运算符</vt:lpstr>
      <vt:lpstr>3.4 其他符号</vt:lpstr>
      <vt:lpstr>4 PL/SQL块结构</vt:lpstr>
      <vt:lpstr>4.1 PL/SQL块结构示例</vt:lpstr>
      <vt:lpstr>4.2 PL/SQL块块种类</vt:lpstr>
      <vt:lpstr>5 PL/SQL变量</vt:lpstr>
      <vt:lpstr>5.1 PL/SQL中的数据类型</vt:lpstr>
      <vt:lpstr>5.2 声明PL/SQL变量</vt:lpstr>
      <vt:lpstr>5.3 命名规则</vt:lpstr>
      <vt:lpstr>5.4 变量赋值</vt:lpstr>
      <vt:lpstr>5.5 变量的初始化和关键字</vt:lpstr>
      <vt:lpstr>5.6 变量作用范围</vt:lpstr>
      <vt:lpstr>6 标量数据类型</vt:lpstr>
      <vt:lpstr>6.1 基本标量数据类型</vt:lpstr>
      <vt:lpstr>6.2 VARCHAR2</vt:lpstr>
      <vt:lpstr>6.3 NUMBER</vt:lpstr>
      <vt:lpstr>6.4 DATE</vt:lpstr>
      <vt:lpstr>6.5 BOOLEAN</vt:lpstr>
      <vt:lpstr>6.6 标量变量声明</vt:lpstr>
      <vt:lpstr>7引用类型</vt:lpstr>
      <vt:lpstr>7.1 使用%TYPE定义简单变量</vt:lpstr>
      <vt:lpstr>7.2  使用%ROWTYPE定义记录变量 </vt:lpstr>
      <vt:lpstr>*8  复合数据类型 </vt:lpstr>
      <vt:lpstr>* 8.1  记录类型 </vt:lpstr>
      <vt:lpstr>* 8.1  记录类型</vt:lpstr>
      <vt:lpstr>*8.2  记录表类型 </vt:lpstr>
      <vt:lpstr>*8.2  记录表类型 </vt:lpstr>
      <vt:lpstr>*9大对象数据类型 （LOB） </vt:lpstr>
      <vt:lpstr>Thank You! 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彭 科</cp:lastModifiedBy>
  <cp:revision>1107</cp:revision>
  <cp:lastPrinted>2001-04-18T03:10:35Z</cp:lastPrinted>
  <dcterms:created xsi:type="dcterms:W3CDTF">1995-06-17T23:31:02Z</dcterms:created>
  <dcterms:modified xsi:type="dcterms:W3CDTF">2020-12-16T02:45:17Z</dcterms:modified>
</cp:coreProperties>
</file>