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19"/>
  </p:notesMasterIdLst>
  <p:handoutMasterIdLst>
    <p:handoutMasterId r:id="rId20"/>
  </p:handoutMasterIdLst>
  <p:sldIdLst>
    <p:sldId id="256" r:id="rId2"/>
    <p:sldId id="448" r:id="rId3"/>
    <p:sldId id="449" r:id="rId4"/>
    <p:sldId id="450" r:id="rId5"/>
    <p:sldId id="453" r:id="rId6"/>
    <p:sldId id="425" r:id="rId7"/>
    <p:sldId id="426" r:id="rId8"/>
    <p:sldId id="427" r:id="rId9"/>
    <p:sldId id="447" r:id="rId10"/>
    <p:sldId id="428" r:id="rId11"/>
    <p:sldId id="429" r:id="rId12"/>
    <p:sldId id="430" r:id="rId13"/>
    <p:sldId id="431" r:id="rId14"/>
    <p:sldId id="432" r:id="rId15"/>
    <p:sldId id="433" r:id="rId16"/>
    <p:sldId id="436" r:id="rId17"/>
    <p:sldId id="423" r:id="rId18"/>
  </p:sldIdLst>
  <p:sldSz cx="9144000" cy="6858000" type="screen4x3"/>
  <p:notesSz cx="6858000" cy="9117013"/>
  <p:defaultTextStyle>
    <a:defPPr>
      <a:defRPr lang="en-US"/>
    </a:defPPr>
    <a:lvl1pPr algn="l" rtl="0" eaLnBrk="0" fontAlgn="base" hangingPunct="0">
      <a:spcBef>
        <a:spcPct val="0"/>
      </a:spcBef>
      <a:spcAft>
        <a:spcPct val="0"/>
      </a:spcAft>
      <a:defRPr sz="3200" kern="1200">
        <a:solidFill>
          <a:schemeClr val="accent2"/>
        </a:solidFill>
        <a:latin typeface="Times New Roman" pitchFamily="18" charset="0"/>
        <a:ea typeface="+mn-ea"/>
        <a:cs typeface="+mn-cs"/>
      </a:defRPr>
    </a:lvl1pPr>
    <a:lvl2pPr marL="457200" algn="l" rtl="0" eaLnBrk="0" fontAlgn="base" hangingPunct="0">
      <a:spcBef>
        <a:spcPct val="0"/>
      </a:spcBef>
      <a:spcAft>
        <a:spcPct val="0"/>
      </a:spcAft>
      <a:defRPr sz="3200" kern="1200">
        <a:solidFill>
          <a:schemeClr val="accent2"/>
        </a:solidFill>
        <a:latin typeface="Times New Roman" pitchFamily="18" charset="0"/>
        <a:ea typeface="+mn-ea"/>
        <a:cs typeface="+mn-cs"/>
      </a:defRPr>
    </a:lvl2pPr>
    <a:lvl3pPr marL="914400" algn="l" rtl="0" eaLnBrk="0" fontAlgn="base" hangingPunct="0">
      <a:spcBef>
        <a:spcPct val="0"/>
      </a:spcBef>
      <a:spcAft>
        <a:spcPct val="0"/>
      </a:spcAft>
      <a:defRPr sz="3200" kern="1200">
        <a:solidFill>
          <a:schemeClr val="accent2"/>
        </a:solidFill>
        <a:latin typeface="Times New Roman" pitchFamily="18" charset="0"/>
        <a:ea typeface="+mn-ea"/>
        <a:cs typeface="+mn-cs"/>
      </a:defRPr>
    </a:lvl3pPr>
    <a:lvl4pPr marL="1371600" algn="l" rtl="0" eaLnBrk="0" fontAlgn="base" hangingPunct="0">
      <a:spcBef>
        <a:spcPct val="0"/>
      </a:spcBef>
      <a:spcAft>
        <a:spcPct val="0"/>
      </a:spcAft>
      <a:defRPr sz="3200" kern="1200">
        <a:solidFill>
          <a:schemeClr val="accent2"/>
        </a:solidFill>
        <a:latin typeface="Times New Roman" pitchFamily="18" charset="0"/>
        <a:ea typeface="+mn-ea"/>
        <a:cs typeface="+mn-cs"/>
      </a:defRPr>
    </a:lvl4pPr>
    <a:lvl5pPr marL="1828800" algn="l" rtl="0" eaLnBrk="0" fontAlgn="base" hangingPunct="0">
      <a:spcBef>
        <a:spcPct val="0"/>
      </a:spcBef>
      <a:spcAft>
        <a:spcPct val="0"/>
      </a:spcAft>
      <a:defRPr sz="3200" kern="1200">
        <a:solidFill>
          <a:schemeClr val="accent2"/>
        </a:solidFill>
        <a:latin typeface="Times New Roman" pitchFamily="18" charset="0"/>
        <a:ea typeface="+mn-ea"/>
        <a:cs typeface="+mn-cs"/>
      </a:defRPr>
    </a:lvl5pPr>
    <a:lvl6pPr marL="2286000" algn="l" defTabSz="914400" rtl="0" eaLnBrk="1" latinLnBrk="0" hangingPunct="1">
      <a:defRPr sz="3200" kern="1200">
        <a:solidFill>
          <a:schemeClr val="accent2"/>
        </a:solidFill>
        <a:latin typeface="Times New Roman" pitchFamily="18" charset="0"/>
        <a:ea typeface="+mn-ea"/>
        <a:cs typeface="+mn-cs"/>
      </a:defRPr>
    </a:lvl6pPr>
    <a:lvl7pPr marL="2743200" algn="l" defTabSz="914400" rtl="0" eaLnBrk="1" latinLnBrk="0" hangingPunct="1">
      <a:defRPr sz="3200" kern="1200">
        <a:solidFill>
          <a:schemeClr val="accent2"/>
        </a:solidFill>
        <a:latin typeface="Times New Roman" pitchFamily="18" charset="0"/>
        <a:ea typeface="+mn-ea"/>
        <a:cs typeface="+mn-cs"/>
      </a:defRPr>
    </a:lvl7pPr>
    <a:lvl8pPr marL="3200400" algn="l" defTabSz="914400" rtl="0" eaLnBrk="1" latinLnBrk="0" hangingPunct="1">
      <a:defRPr sz="3200" kern="1200">
        <a:solidFill>
          <a:schemeClr val="accent2"/>
        </a:solidFill>
        <a:latin typeface="Times New Roman" pitchFamily="18" charset="0"/>
        <a:ea typeface="+mn-ea"/>
        <a:cs typeface="+mn-cs"/>
      </a:defRPr>
    </a:lvl8pPr>
    <a:lvl9pPr marL="3657600" algn="l" defTabSz="914400" rtl="0" eaLnBrk="1" latinLnBrk="0" hangingPunct="1">
      <a:defRPr sz="3200" kern="1200">
        <a:solidFill>
          <a:schemeClr val="accent2"/>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988">
          <p15:clr>
            <a:srgbClr val="A4A3A4"/>
          </p15:clr>
        </p15:guide>
        <p15:guide id="2" pos="2268">
          <p15:clr>
            <a:srgbClr val="A4A3A4"/>
          </p15:clr>
        </p15:guide>
      </p15:sldGuideLst>
    </p:ext>
    <p:ext uri="{2D200454-40CA-4A62-9FC3-DE9A4176ACB9}">
      <p15:notesGuideLst xmlns:p15="http://schemas.microsoft.com/office/powerpoint/2012/main">
        <p15:guide id="1" orient="horz" pos="2872">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66FF"/>
    <a:srgbClr val="FFFF99"/>
    <a:srgbClr val="FFFF00"/>
    <a:srgbClr val="FFFFCC"/>
    <a:srgbClr val="E3E822"/>
    <a:srgbClr val="F8F80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38" autoAdjust="0"/>
    <p:restoredTop sz="91651" autoAdjust="0"/>
  </p:normalViewPr>
  <p:slideViewPr>
    <p:cSldViewPr snapToGrid="0">
      <p:cViewPr varScale="1">
        <p:scale>
          <a:sx n="79" d="100"/>
          <a:sy n="79" d="100"/>
        </p:scale>
        <p:origin x="1286" y="-298"/>
      </p:cViewPr>
      <p:guideLst>
        <p:guide orient="horz" pos="2988"/>
        <p:guide pos="22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858"/>
    </p:cViewPr>
  </p:sorterViewPr>
  <p:notesViewPr>
    <p:cSldViewPr snapToGrid="0">
      <p:cViewPr>
        <p:scale>
          <a:sx n="100" d="100"/>
          <a:sy n="100" d="100"/>
        </p:scale>
        <p:origin x="-780" y="-60"/>
      </p:cViewPr>
      <p:guideLst>
        <p:guide orient="horz" pos="2872"/>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9938" y="8704263"/>
            <a:ext cx="5310187" cy="144462"/>
          </a:xfrm>
          <a:prstGeom prst="rect">
            <a:avLst/>
          </a:prstGeom>
          <a:noFill/>
          <a:ln w="9525">
            <a:noFill/>
            <a:miter lim="800000"/>
            <a:headEnd/>
            <a:tailEnd/>
          </a:ln>
          <a:effectLst/>
        </p:spPr>
        <p:txBody>
          <a:bodyPr lIns="0" tIns="0" rIns="0" bIns="0">
            <a:spAutoFit/>
          </a:bodyPr>
          <a:lstStyle/>
          <a:p>
            <a:pPr algn="ctr" defTabSz="1008063">
              <a:spcBef>
                <a:spcPct val="50000"/>
              </a:spcBef>
              <a:defRPr/>
            </a:pPr>
            <a:r>
              <a:rPr lang="zh-CN" altLang="en-US" sz="1000" b="1">
                <a:solidFill>
                  <a:schemeClr val="tx1"/>
                </a:solidFill>
                <a:latin typeface="Arial" pitchFamily="34" charset="0"/>
              </a:rPr>
              <a:t>&lt;</a:t>
            </a:r>
            <a:r>
              <a:rPr lang="en-US" altLang="zh-CN" sz="1000" b="1">
                <a:solidFill>
                  <a:schemeClr val="tx1"/>
                </a:solidFill>
                <a:latin typeface="Arial" pitchFamily="34" charset="0"/>
              </a:rPr>
              <a:t>Course name&gt; &lt;Lesson number&gt;</a:t>
            </a:r>
            <a:r>
              <a:rPr lang="en-US" altLang="zh-CN" sz="1000" b="1">
                <a:solidFill>
                  <a:schemeClr val="tx1"/>
                </a:solidFill>
              </a:rPr>
              <a:t>-</a:t>
            </a:r>
            <a:fld id="{9F946C77-4707-482D-AA31-4BCB12DA4238}" type="slidenum">
              <a:rPr lang="en-US" altLang="zh-CN" sz="1000" b="1">
                <a:solidFill>
                  <a:schemeClr val="tx1"/>
                </a:solidFill>
                <a:latin typeface="Arial" pitchFamily="34" charset="0"/>
              </a:rPr>
              <a:pPr algn="ctr" defTabSz="1008063">
                <a:spcBef>
                  <a:spcPct val="50000"/>
                </a:spcBef>
                <a:defRPr/>
              </a:pPr>
              <a:t>‹#›</a:t>
            </a:fld>
            <a:endParaRPr lang="en-US" altLang="zh-CN" sz="1000" b="1">
              <a:solidFill>
                <a:schemeClr val="tx1"/>
              </a:solidFill>
              <a:latin typeface="Arial"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idx="2"/>
          </p:nvPr>
        </p:nvSpPr>
        <p:spPr bwMode="auto">
          <a:xfrm>
            <a:off x="495300" y="153988"/>
            <a:ext cx="5867400" cy="4400550"/>
          </a:xfrm>
          <a:prstGeom prst="rect">
            <a:avLst/>
          </a:prstGeom>
          <a:noFill/>
          <a:ln w="12700">
            <a:solidFill>
              <a:schemeClr val="tx1"/>
            </a:solidFill>
            <a:miter lim="800000"/>
            <a:headEnd/>
            <a:tailEnd/>
          </a:ln>
        </p:spPr>
      </p:sp>
      <p:sp>
        <p:nvSpPr>
          <p:cNvPr id="2051" name="Rectangle 3"/>
          <p:cNvSpPr>
            <a:spLocks noGrp="1" noChangeArrowheads="1"/>
          </p:cNvSpPr>
          <p:nvPr>
            <p:ph type="body" sz="quarter" idx="3"/>
          </p:nvPr>
        </p:nvSpPr>
        <p:spPr bwMode="auto">
          <a:xfrm>
            <a:off x="412750" y="4759325"/>
            <a:ext cx="6029325" cy="3743325"/>
          </a:xfrm>
          <a:prstGeom prst="rect">
            <a:avLst/>
          </a:prstGeom>
          <a:noFill/>
          <a:ln w="9525">
            <a:noFill/>
            <a:miter lim="800000"/>
            <a:headEnd/>
            <a:tailEnd/>
          </a:ln>
          <a:effectLst/>
        </p:spPr>
        <p:txBody>
          <a:bodyPr vert="horz" wrap="square" lIns="91316" tIns="45658" rIns="91316" bIns="45658" numCol="1" anchor="t" anchorCtr="0" compatLnSpc="1">
            <a:prstTxWarp prst="textNoShape">
              <a:avLst/>
            </a:prstTxWarp>
          </a:bodyPr>
          <a:lstStyle/>
          <a:p>
            <a:pPr lvl="0"/>
            <a:r>
              <a:rPr lang="en-US" altLang="zh-CN" noProof="0"/>
              <a:t>Heading (Level 1) Arial 11pt Bold</a:t>
            </a:r>
          </a:p>
          <a:p>
            <a:pPr lvl="1"/>
            <a:r>
              <a:rPr lang="en-US" altLang="zh-CN" noProof="0"/>
              <a:t>Body Text (Level 2) Times New Roman 11pt</a:t>
            </a:r>
          </a:p>
          <a:p>
            <a:pPr lvl="2"/>
            <a:r>
              <a:rPr lang="en-US" altLang="zh-CN" noProof="0"/>
              <a:t>Bullet 1 (Level 3) Times New Roman 11pt</a:t>
            </a:r>
          </a:p>
          <a:p>
            <a:pPr lvl="3"/>
            <a:r>
              <a:rPr lang="en-US" altLang="zh-CN" noProof="0"/>
              <a:t>Bullet 2 (Level 4) Times New Roman 11pt</a:t>
            </a:r>
          </a:p>
          <a:p>
            <a:pPr lvl="0"/>
            <a:endParaRPr lang="en-US" altLang="zh-CN" noProof="0"/>
          </a:p>
          <a:p>
            <a:pPr lvl="0"/>
            <a:endParaRPr lang="en-US" altLang="zh-CN" noProof="0"/>
          </a:p>
          <a:p>
            <a:pPr lvl="0"/>
            <a:endParaRPr lang="en-US" altLang="zh-CN" noProof="0"/>
          </a:p>
          <a:p>
            <a:pPr lvl="0"/>
            <a:endParaRPr lang="en-US" altLang="zh-CN" noProof="0"/>
          </a:p>
          <a:p>
            <a:pPr lvl="0"/>
            <a:endParaRPr lang="en-US" altLang="zh-CN" noProof="0"/>
          </a:p>
          <a:p>
            <a:pPr lvl="0"/>
            <a:endParaRPr lang="en-US" altLang="zh-CN" noProof="0"/>
          </a:p>
          <a:p>
            <a:pPr lvl="0"/>
            <a:endParaRPr lang="en-US" altLang="zh-CN" noProof="0"/>
          </a:p>
          <a:p>
            <a:pPr lvl="0"/>
            <a:endParaRPr lang="en-US" altLang="zh-CN" noProof="0"/>
          </a:p>
          <a:p>
            <a:pPr lvl="0"/>
            <a:r>
              <a:rPr lang="en-US" altLang="zh-CN" noProof="0"/>
              <a:t>Technical Note (Level 1) Arial 11pt Bold (CHANGE TO BLUE)</a:t>
            </a:r>
          </a:p>
          <a:p>
            <a:pPr lvl="0"/>
            <a:r>
              <a:rPr lang="en-US" altLang="zh-CN" noProof="0"/>
              <a:t>Instructor Note (Level 1) Arial 11pt Bold (CHANGE TO BLUE)</a:t>
            </a:r>
          </a:p>
          <a:p>
            <a:pPr lvl="1"/>
            <a:r>
              <a:rPr lang="en-US" altLang="zh-CN" noProof="0"/>
              <a:t>Body Text (Level 2) Times New Roman 11pt (CHANGE TO BLUE)</a:t>
            </a:r>
          </a:p>
          <a:p>
            <a:pPr lvl="2"/>
            <a:r>
              <a:rPr lang="en-US" altLang="zh-CN" noProof="0"/>
              <a:t>Bullet 1 (Level 3) Times New Roman 11pt (CHANGE TO BLUE)</a:t>
            </a:r>
          </a:p>
        </p:txBody>
      </p:sp>
      <p:sp>
        <p:nvSpPr>
          <p:cNvPr id="2052" name="Rectangle 4"/>
          <p:cNvSpPr>
            <a:spLocks noChangeArrowheads="1"/>
          </p:cNvSpPr>
          <p:nvPr/>
        </p:nvSpPr>
        <p:spPr bwMode="auto">
          <a:xfrm>
            <a:off x="715963" y="8582025"/>
            <a:ext cx="5302250" cy="168275"/>
          </a:xfrm>
          <a:prstGeom prst="rect">
            <a:avLst/>
          </a:prstGeom>
          <a:noFill/>
          <a:ln w="9525">
            <a:noFill/>
            <a:miter lim="800000"/>
            <a:headEnd/>
            <a:tailEnd/>
          </a:ln>
          <a:effectLst/>
        </p:spPr>
        <p:txBody>
          <a:bodyPr lIns="0" tIns="0" rIns="0" bIns="0">
            <a:spAutoFit/>
          </a:bodyPr>
          <a:lstStyle/>
          <a:p>
            <a:pPr algn="ctr" defTabSz="1008063">
              <a:spcBef>
                <a:spcPct val="50000"/>
              </a:spcBef>
              <a:defRPr/>
            </a:pPr>
            <a:r>
              <a:rPr lang="en-US" altLang="zh-CN" sz="1100" b="1">
                <a:solidFill>
                  <a:schemeClr val="tx1"/>
                </a:solidFill>
                <a:latin typeface="Arial" pitchFamily="34" charset="0"/>
              </a:rPr>
              <a:t>Introduction to Oracle9</a:t>
            </a:r>
            <a:r>
              <a:rPr lang="en-US" altLang="zh-CN" sz="1100" b="1" i="1">
                <a:solidFill>
                  <a:schemeClr val="tx1"/>
                </a:solidFill>
              </a:rPr>
              <a:t>i</a:t>
            </a:r>
            <a:r>
              <a:rPr lang="en-US" altLang="zh-CN" sz="1100" b="1">
                <a:solidFill>
                  <a:schemeClr val="tx1"/>
                </a:solidFill>
                <a:latin typeface="Arial" pitchFamily="34" charset="0"/>
              </a:rPr>
              <a:t>: SQL </a:t>
            </a:r>
            <a:r>
              <a:rPr lang="en-US" altLang="zh-CN" sz="1000" b="1">
                <a:solidFill>
                  <a:schemeClr val="tx1"/>
                </a:solidFill>
                <a:latin typeface="Arial" pitchFamily="34" charset="0"/>
              </a:rPr>
              <a:t>1</a:t>
            </a:r>
            <a:r>
              <a:rPr lang="en-US" altLang="zh-CN" sz="1000" b="1">
                <a:solidFill>
                  <a:schemeClr val="tx1"/>
                </a:solidFill>
              </a:rPr>
              <a:t>-</a:t>
            </a:r>
            <a:fld id="{7270AEAF-594F-44DD-9F13-3E9EB80E89F5}" type="slidenum">
              <a:rPr lang="en-US" altLang="zh-CN" sz="1000" b="1">
                <a:solidFill>
                  <a:schemeClr val="tx1"/>
                </a:solidFill>
                <a:latin typeface="Arial" pitchFamily="34" charset="0"/>
              </a:rPr>
              <a:pPr algn="ctr" defTabSz="1008063">
                <a:spcBef>
                  <a:spcPct val="50000"/>
                </a:spcBef>
                <a:defRPr/>
              </a:pPr>
              <a:t>‹#›</a:t>
            </a:fld>
            <a:endParaRPr lang="en-US" altLang="zh-CN" sz="1000" b="1">
              <a:solidFill>
                <a:schemeClr val="tx1"/>
              </a:solidFill>
              <a:latin typeface="Arial" pitchFamily="34" charset="0"/>
            </a:endParaRPr>
          </a:p>
        </p:txBody>
      </p:sp>
    </p:spTree>
  </p:cSld>
  <p:clrMap bg1="lt1" tx1="dk1" bg2="lt2" tx2="dk2" accent1="accent1" accent2="accent2" accent3="accent3" accent4="accent4" accent5="accent5" accent6="accent6" hlink="hlink" folHlink="folHlink"/>
  <p:notesStyle>
    <a:lvl1pPr algn="l" defTabSz="425450" rtl="0" eaLnBrk="0" fontAlgn="base" hangingPunct="0">
      <a:spcBef>
        <a:spcPct val="30000"/>
      </a:spcBef>
      <a:spcAft>
        <a:spcPct val="0"/>
      </a:spcAft>
      <a:tabLst>
        <a:tab pos="471488" algn="l"/>
      </a:tabLst>
      <a:defRPr sz="1100" b="1" kern="1200">
        <a:solidFill>
          <a:schemeClr val="tx1"/>
        </a:solidFill>
        <a:latin typeface="Arial" pitchFamily="34" charset="0"/>
        <a:ea typeface="+mn-ea"/>
        <a:cs typeface="+mn-cs"/>
      </a:defRPr>
    </a:lvl1pPr>
    <a:lvl2pPr marL="119063" algn="l" defTabSz="425450" rtl="0" eaLnBrk="0" fontAlgn="base" hangingPunct="0">
      <a:spcBef>
        <a:spcPct val="30000"/>
      </a:spcBef>
      <a:spcAft>
        <a:spcPct val="0"/>
      </a:spcAft>
      <a:tabLst>
        <a:tab pos="471488" algn="l"/>
      </a:tabLst>
      <a:defRPr sz="1100" kern="1200">
        <a:solidFill>
          <a:schemeClr val="tx1"/>
        </a:solidFill>
        <a:latin typeface="Times New Roman" pitchFamily="18" charset="0"/>
        <a:ea typeface="+mn-ea"/>
        <a:cs typeface="+mn-cs"/>
      </a:defRPr>
    </a:lvl2pPr>
    <a:lvl3pPr marL="465138" indent="-225425" algn="l" defTabSz="425450" rtl="0" eaLnBrk="0" fontAlgn="base" hangingPunct="0">
      <a:spcBef>
        <a:spcPct val="30000"/>
      </a:spcBef>
      <a:spcAft>
        <a:spcPct val="0"/>
      </a:spcAft>
      <a:buChar char="•"/>
      <a:tabLst>
        <a:tab pos="471488" algn="l"/>
      </a:tabLst>
      <a:defRPr sz="1100" kern="1200">
        <a:solidFill>
          <a:schemeClr val="tx1"/>
        </a:solidFill>
        <a:latin typeface="Times New Roman" pitchFamily="18" charset="0"/>
        <a:ea typeface="+mn-ea"/>
        <a:cs typeface="+mn-cs"/>
      </a:defRPr>
    </a:lvl3pPr>
    <a:lvl4pPr marL="876300" indent="-222250" algn="l" defTabSz="425450" rtl="0" eaLnBrk="0" fontAlgn="base" hangingPunct="0">
      <a:spcBef>
        <a:spcPct val="30000"/>
      </a:spcBef>
      <a:spcAft>
        <a:spcPct val="0"/>
      </a:spcAft>
      <a:buChar char="–"/>
      <a:tabLst>
        <a:tab pos="471488" algn="l"/>
      </a:tabLst>
      <a:defRPr sz="1100" kern="1200">
        <a:solidFill>
          <a:schemeClr val="tx1"/>
        </a:solidFill>
        <a:latin typeface="Times New Roman" pitchFamily="18" charset="0"/>
        <a:ea typeface="+mn-ea"/>
        <a:cs typeface="+mn-cs"/>
      </a:defRPr>
    </a:lvl4pPr>
    <a:lvl5pPr marL="2057400" indent="-228600" algn="l" defTabSz="425450" rtl="0" eaLnBrk="0" fontAlgn="base" hangingPunct="0">
      <a:spcBef>
        <a:spcPct val="30000"/>
      </a:spcBef>
      <a:spcAft>
        <a:spcPct val="0"/>
      </a:spcAft>
      <a:tabLst>
        <a:tab pos="471488"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image" Target="../media/image2.wmf"/></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495300" y="157163"/>
            <a:ext cx="5862638" cy="4397375"/>
          </a:xfrm>
          <a:ln cap="flat"/>
        </p:spPr>
      </p:sp>
      <p:sp>
        <p:nvSpPr>
          <p:cNvPr id="29699" name="Rectangle 3"/>
          <p:cNvSpPr>
            <a:spLocks noGrp="1" noChangeArrowheads="1"/>
          </p:cNvSpPr>
          <p:nvPr>
            <p:ph type="body" idx="1"/>
          </p:nvPr>
        </p:nvSpPr>
        <p:spPr>
          <a:xfrm>
            <a:off x="412750" y="4759325"/>
            <a:ext cx="6029325" cy="3744913"/>
          </a:xfrm>
          <a:noFill/>
          <a:ln/>
        </p:spPr>
        <p:txBody>
          <a:bodyPr lIns="92075" tIns="46038" rIns="92075" bIns="46038"/>
          <a:lstStyle/>
          <a:p>
            <a:pPr defTabSz="396875">
              <a:tabLst>
                <a:tab pos="452438" algn="l"/>
              </a:tabLst>
            </a:pPr>
            <a:r>
              <a:rPr lang="en-US" altLang="zh-CN"/>
              <a:t>SQL Functions in PL/SQL</a:t>
            </a:r>
          </a:p>
          <a:p>
            <a:pPr marL="114300" lvl="1" defTabSz="396875">
              <a:tabLst>
                <a:tab pos="452438" algn="l"/>
              </a:tabLst>
            </a:pPr>
            <a:r>
              <a:rPr lang="en-US" altLang="zh-CN"/>
              <a:t>Most of the functions available in SQL are also valid in PL/SQL expressions:</a:t>
            </a:r>
          </a:p>
          <a:p>
            <a:pPr marL="446088" lvl="2" indent="-214313" defTabSz="396875">
              <a:tabLst>
                <a:tab pos="452438" algn="l"/>
              </a:tabLst>
            </a:pPr>
            <a:r>
              <a:rPr lang="en-US" altLang="zh-CN"/>
              <a:t>Single-row number functions</a:t>
            </a:r>
          </a:p>
          <a:p>
            <a:pPr marL="446088" lvl="2" indent="-214313" defTabSz="396875">
              <a:tabLst>
                <a:tab pos="452438" algn="l"/>
              </a:tabLst>
            </a:pPr>
            <a:r>
              <a:rPr lang="en-US" altLang="zh-CN"/>
              <a:t>Single-row character functions</a:t>
            </a:r>
          </a:p>
          <a:p>
            <a:pPr marL="446088" lvl="2" indent="-214313" defTabSz="396875">
              <a:tabLst>
                <a:tab pos="452438" algn="l"/>
              </a:tabLst>
            </a:pPr>
            <a:r>
              <a:rPr lang="en-US" altLang="zh-CN"/>
              <a:t>Datatype conversion functions</a:t>
            </a:r>
          </a:p>
          <a:p>
            <a:pPr marL="446088" lvl="2" indent="-214313" defTabSz="396875">
              <a:tabLst>
                <a:tab pos="452438" algn="l"/>
              </a:tabLst>
            </a:pPr>
            <a:r>
              <a:rPr lang="en-US" altLang="zh-CN"/>
              <a:t>Date functions</a:t>
            </a:r>
          </a:p>
          <a:p>
            <a:pPr marL="446088" lvl="2" indent="-214313" defTabSz="396875">
              <a:tabLst>
                <a:tab pos="452438" algn="l"/>
              </a:tabLst>
            </a:pPr>
            <a:r>
              <a:rPr lang="en-US" altLang="zh-CN"/>
              <a:t>Miscellaneous functions</a:t>
            </a:r>
          </a:p>
          <a:p>
            <a:pPr marL="114300" lvl="1" defTabSz="396875">
              <a:tabLst>
                <a:tab pos="452438" algn="l"/>
              </a:tabLst>
            </a:pPr>
            <a:r>
              <a:rPr lang="en-US" altLang="zh-CN"/>
              <a:t>The following functions are not available in procedural statements:</a:t>
            </a:r>
          </a:p>
          <a:p>
            <a:pPr marL="446088" lvl="2" indent="-214313" defTabSz="396875">
              <a:tabLst>
                <a:tab pos="452438" algn="l"/>
              </a:tabLst>
            </a:pPr>
            <a:r>
              <a:rPr lang="en-US" altLang="zh-CN"/>
              <a:t>GREATEST, LEAST, and DECODE.</a:t>
            </a:r>
          </a:p>
          <a:p>
            <a:pPr marL="446088" lvl="2" indent="-214313" defTabSz="396875">
              <a:tabLst>
                <a:tab pos="452438" algn="l"/>
              </a:tabLst>
            </a:pPr>
            <a:r>
              <a:rPr lang="en-US" altLang="zh-CN"/>
              <a:t>Group functions: AVG, MIN, MAX, COUNT, SUM, STDDEV, and VARIANCE. Group functions apply to groups of rows in a table and are therefore are available only within SQL statements in a PL/SQL block.</a:t>
            </a:r>
          </a:p>
          <a:p>
            <a:pPr defTabSz="396875">
              <a:tabLst>
                <a:tab pos="452438" algn="l"/>
              </a:tabLst>
            </a:pPr>
            <a:r>
              <a:rPr lang="en-US" altLang="zh-CN"/>
              <a:t>Example</a:t>
            </a:r>
          </a:p>
          <a:p>
            <a:pPr marL="114300" lvl="1" defTabSz="396875">
              <a:tabLst>
                <a:tab pos="452438" algn="l"/>
              </a:tabLst>
            </a:pPr>
            <a:r>
              <a:rPr lang="en-US" altLang="zh-CN"/>
              <a:t>Compute the sum of all numbers stored in the NUMBER_TABLE PL/SQL table. </a:t>
            </a:r>
            <a:r>
              <a:rPr lang="en-US" altLang="zh-CN" i="1"/>
              <a:t>This example produces a compile error.</a:t>
            </a:r>
          </a:p>
          <a:p>
            <a:pPr marL="114300" lvl="1" defTabSz="396875">
              <a:tabLst>
                <a:tab pos="452438" algn="l"/>
              </a:tabLst>
            </a:pPr>
            <a:endParaRPr lang="zh-CN" altLang="en-US"/>
          </a:p>
          <a:p>
            <a:pPr defTabSz="396875">
              <a:tabLst>
                <a:tab pos="452438" algn="l"/>
              </a:tabLst>
            </a:pPr>
            <a:endParaRPr lang="zh-CN" altLang="en-US" b="0">
              <a:latin typeface="Times New Roman" pitchFamily="18" charset="0"/>
            </a:endParaRPr>
          </a:p>
        </p:txBody>
      </p:sp>
      <p:sp>
        <p:nvSpPr>
          <p:cNvPr id="29700" name="Rectangle 4"/>
          <p:cNvSpPr>
            <a:spLocks noChangeArrowheads="1"/>
          </p:cNvSpPr>
          <p:nvPr/>
        </p:nvSpPr>
        <p:spPr bwMode="auto">
          <a:xfrm>
            <a:off x="623888" y="7893050"/>
            <a:ext cx="5710237" cy="277813"/>
          </a:xfrm>
          <a:prstGeom prst="rect">
            <a:avLst/>
          </a:prstGeom>
          <a:noFill/>
          <a:ln w="12700">
            <a:solidFill>
              <a:schemeClr val="tx1"/>
            </a:solidFill>
            <a:miter lim="800000"/>
            <a:headEnd/>
            <a:tailEnd/>
          </a:ln>
        </p:spPr>
        <p:txBody>
          <a:bodyPr wrap="none" lIns="95250" tIns="49213" rIns="95250" bIns="49213"/>
          <a:lstStyle/>
          <a:p>
            <a:pPr defTabSz="989013"/>
            <a:r>
              <a:rPr kumimoji="1" lang="en-US" altLang="zh-CN" sz="1100" b="1">
                <a:solidFill>
                  <a:schemeClr val="tx1"/>
                </a:solidFill>
                <a:latin typeface="Courier New" pitchFamily="49" charset="0"/>
              </a:rPr>
              <a:t>v_total	:= SUM(number_table);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883025" y="0"/>
            <a:ext cx="2978150" cy="458788"/>
          </a:xfrm>
          <a:prstGeom prst="rect">
            <a:avLst/>
          </a:prstGeom>
          <a:noFill/>
          <a:ln w="9525">
            <a:noFill/>
            <a:miter lim="800000"/>
            <a:headEnd/>
            <a:tailEnd/>
          </a:ln>
        </p:spPr>
        <p:txBody>
          <a:bodyPr wrap="none" anchor="ctr"/>
          <a:lstStyle/>
          <a:p>
            <a:endParaRPr lang="zh-CN" altLang="en-US"/>
          </a:p>
        </p:txBody>
      </p:sp>
      <p:sp>
        <p:nvSpPr>
          <p:cNvPr id="37891" name="Rectangle 3"/>
          <p:cNvSpPr>
            <a:spLocks noChangeArrowheads="1"/>
          </p:cNvSpPr>
          <p:nvPr/>
        </p:nvSpPr>
        <p:spPr bwMode="auto">
          <a:xfrm>
            <a:off x="-4763" y="0"/>
            <a:ext cx="2974976" cy="458788"/>
          </a:xfrm>
          <a:prstGeom prst="rect">
            <a:avLst/>
          </a:prstGeom>
          <a:noFill/>
          <a:ln w="9525">
            <a:noFill/>
            <a:miter lim="800000"/>
            <a:headEnd/>
            <a:tailEnd/>
          </a:ln>
        </p:spPr>
        <p:txBody>
          <a:bodyPr wrap="none" anchor="ctr"/>
          <a:lstStyle/>
          <a:p>
            <a:endParaRPr lang="zh-CN" altLang="en-US"/>
          </a:p>
        </p:txBody>
      </p:sp>
      <p:sp>
        <p:nvSpPr>
          <p:cNvPr id="37892" name="Rectangle 4"/>
          <p:cNvSpPr>
            <a:spLocks noGrp="1" noChangeArrowheads="1"/>
          </p:cNvSpPr>
          <p:nvPr>
            <p:ph type="body" idx="1"/>
          </p:nvPr>
        </p:nvSpPr>
        <p:spPr>
          <a:xfrm>
            <a:off x="412750" y="4759325"/>
            <a:ext cx="6029325" cy="3744913"/>
          </a:xfrm>
          <a:noFill/>
          <a:ln/>
        </p:spPr>
        <p:txBody>
          <a:bodyPr lIns="92075" tIns="46038" rIns="92075" bIns="46038"/>
          <a:lstStyle/>
          <a:p>
            <a:pPr defTabSz="396875">
              <a:tabLst>
                <a:tab pos="454025" algn="l"/>
              </a:tabLst>
            </a:pPr>
            <a:r>
              <a:rPr lang="en-US" altLang="zh-CN"/>
              <a:t>Guidelines (continued)</a:t>
            </a:r>
          </a:p>
          <a:p>
            <a:pPr marL="447675" lvl="2" indent="-215900" defTabSz="396875">
              <a:tabLst>
                <a:tab pos="454025" algn="l"/>
              </a:tabLst>
            </a:pPr>
            <a:r>
              <a:rPr lang="en-US" altLang="zh-CN"/>
              <a:t>To ensure that the datatypes of the identifiers match the datatypes of the columns use the %TYPE attribute. The datatype and number of variables in the INTO clause match those in the SELECT list.</a:t>
            </a:r>
          </a:p>
          <a:p>
            <a:pPr marL="447675" lvl="2" indent="-215900" defTabSz="396875">
              <a:tabLst>
                <a:tab pos="454025" algn="l"/>
              </a:tabLst>
            </a:pPr>
            <a:r>
              <a:rPr lang="en-US" altLang="zh-CN"/>
              <a:t>Use group functions, such as SUM, in a SQL statement, because group functions apply to groups of rows in a table.</a:t>
            </a:r>
          </a:p>
          <a:p>
            <a:pPr marL="114300" lvl="1" defTabSz="396875">
              <a:tabLst>
                <a:tab pos="454025" algn="l"/>
              </a:tabLst>
            </a:pPr>
            <a:r>
              <a:rPr lang="en-US" altLang="zh-CN" b="1"/>
              <a:t>Note:</a:t>
            </a:r>
            <a:r>
              <a:rPr lang="en-US" altLang="zh-CN"/>
              <a:t> Group functions can not be used in PL/SQL syntax, they are used in SQL statements within a PL/SQL block.</a:t>
            </a:r>
          </a:p>
          <a:p>
            <a:pPr defTabSz="396875">
              <a:tabLst>
                <a:tab pos="454025" algn="l"/>
              </a:tabLst>
            </a:pPr>
            <a:r>
              <a:rPr lang="zh-CN" altLang="en-US" b="0">
                <a:latin typeface="Times New Roman" pitchFamily="18" charset="0"/>
              </a:rPr>
              <a:t> </a:t>
            </a:r>
            <a:r>
              <a:rPr lang="zh-CN" altLang="en-US" b="0"/>
              <a:t> </a:t>
            </a:r>
          </a:p>
          <a:p>
            <a:pPr defTabSz="396875">
              <a:tabLst>
                <a:tab pos="454025" algn="l"/>
              </a:tabLst>
            </a:pPr>
            <a:endParaRPr lang="zh-CN" altLang="en-US" b="0"/>
          </a:p>
          <a:p>
            <a:pPr defTabSz="396875">
              <a:tabLst>
                <a:tab pos="454025" algn="l"/>
              </a:tabLst>
            </a:pPr>
            <a:endParaRPr lang="zh-CN" altLang="en-US" b="0"/>
          </a:p>
          <a:p>
            <a:pPr defTabSz="396875">
              <a:tabLst>
                <a:tab pos="454025" algn="l"/>
              </a:tabLst>
            </a:pPr>
            <a:endParaRPr lang="zh-CN" altLang="en-US" b="0"/>
          </a:p>
          <a:p>
            <a:pPr defTabSz="396875">
              <a:tabLst>
                <a:tab pos="454025" algn="l"/>
              </a:tabLst>
            </a:pPr>
            <a:endParaRPr lang="zh-CN" altLang="en-US" b="0"/>
          </a:p>
          <a:p>
            <a:pPr defTabSz="396875">
              <a:tabLst>
                <a:tab pos="454025" algn="l"/>
              </a:tabLst>
            </a:pPr>
            <a:r>
              <a:rPr lang="en-US" altLang="zh-CN">
                <a:solidFill>
                  <a:schemeClr val="accent2"/>
                </a:solidFill>
              </a:rPr>
              <a:t>Class Management Note</a:t>
            </a:r>
          </a:p>
          <a:p>
            <a:pPr marL="114300" lvl="1" defTabSz="396875">
              <a:tabLst>
                <a:tab pos="454025" algn="l"/>
              </a:tabLst>
            </a:pPr>
            <a:r>
              <a:rPr lang="en-US" altLang="zh-CN">
                <a:solidFill>
                  <a:schemeClr val="accent2"/>
                </a:solidFill>
              </a:rPr>
              <a:t>On the board, write: </a:t>
            </a:r>
          </a:p>
          <a:p>
            <a:pPr marL="114300" lvl="1" defTabSz="396875">
              <a:tabLst>
                <a:tab pos="454025" algn="l"/>
              </a:tabLst>
            </a:pPr>
            <a:r>
              <a:rPr lang="en-US" altLang="zh-CN" b="1">
                <a:solidFill>
                  <a:schemeClr val="accent2"/>
                </a:solidFill>
                <a:latin typeface="Courier New" pitchFamily="49" charset="0"/>
              </a:rPr>
              <a:t>v_sum_salaries := SUM(s_emp.salary)</a:t>
            </a:r>
            <a:r>
              <a:rPr lang="en-US" altLang="zh-CN">
                <a:solidFill>
                  <a:schemeClr val="accent2"/>
                </a:solidFill>
                <a:latin typeface="Courier New" pitchFamily="49" charset="0"/>
              </a:rPr>
              <a:t>,</a:t>
            </a:r>
            <a:r>
              <a:rPr lang="en-US" altLang="zh-CN">
                <a:solidFill>
                  <a:schemeClr val="accent2"/>
                </a:solidFill>
              </a:rPr>
              <a:t> </a:t>
            </a:r>
          </a:p>
          <a:p>
            <a:pPr marL="114300" lvl="1" defTabSz="396875">
              <a:tabLst>
                <a:tab pos="454025" algn="l"/>
              </a:tabLst>
            </a:pPr>
            <a:r>
              <a:rPr lang="en-US" altLang="zh-CN">
                <a:solidFill>
                  <a:schemeClr val="accent2"/>
                </a:solidFill>
              </a:rPr>
              <a:t>and draw a line through it to emphasize that group functions must be used in a SQL statement.</a:t>
            </a:r>
          </a:p>
        </p:txBody>
      </p:sp>
      <p:sp>
        <p:nvSpPr>
          <p:cNvPr id="37893" name="Rectangle 5"/>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412750" y="4768850"/>
            <a:ext cx="6029325" cy="3744913"/>
          </a:xfrm>
          <a:noFill/>
          <a:ln/>
        </p:spPr>
        <p:txBody>
          <a:bodyPr lIns="92075" tIns="46038" rIns="92075" bIns="46038"/>
          <a:lstStyle/>
          <a:p>
            <a:pPr defTabSz="396875">
              <a:tabLst/>
            </a:pPr>
            <a:r>
              <a:rPr lang="en-US" altLang="zh-CN"/>
              <a:t>Manipulating Data Using PL/SQL</a:t>
            </a:r>
          </a:p>
          <a:p>
            <a:pPr marL="114300" lvl="1" defTabSz="396875">
              <a:tabLst/>
            </a:pPr>
            <a:r>
              <a:rPr lang="en-US" altLang="zh-CN"/>
              <a:t>You manipulate data in the database by using the DML (data manipulation) commands. You can issue the DML commands INSERT, UPDATE, and DELETE without restriction in PL/SQL. By including COMMIT or ROLLBACK statements in the PL/SQL code, row locks (and table locks) are released.</a:t>
            </a:r>
          </a:p>
          <a:p>
            <a:pPr marL="447675" lvl="2" indent="-215900" defTabSz="396875">
              <a:tabLst/>
            </a:pPr>
            <a:r>
              <a:rPr lang="en-US" altLang="zh-CN"/>
              <a:t>INSERT statement adds new rows of data to the table.</a:t>
            </a:r>
          </a:p>
          <a:p>
            <a:pPr marL="447675" lvl="2" indent="-215900" defTabSz="396875">
              <a:tabLst/>
            </a:pPr>
            <a:r>
              <a:rPr lang="en-US" altLang="zh-CN"/>
              <a:t>UPDATE statement modifies existing rows in the table.</a:t>
            </a:r>
          </a:p>
          <a:p>
            <a:pPr marL="447675" lvl="2" indent="-215900" defTabSz="396875">
              <a:tabLst/>
            </a:pPr>
            <a:r>
              <a:rPr lang="en-US" altLang="zh-CN"/>
              <a:t>DELETE statement removes unwanted rows from the table.</a:t>
            </a:r>
          </a:p>
        </p:txBody>
      </p:sp>
      <p:sp>
        <p:nvSpPr>
          <p:cNvPr id="38915" name="Rectangle 3"/>
          <p:cNvSpPr>
            <a:spLocks noGrp="1" noRot="1" noChangeAspect="1" noChangeArrowheads="1" noTextEdit="1"/>
          </p:cNvSpPr>
          <p:nvPr>
            <p:ph type="sldImg"/>
          </p:nvPr>
        </p:nvSpPr>
        <p:spPr>
          <a:xfrm>
            <a:off x="557213" y="176213"/>
            <a:ext cx="5861050" cy="4395787"/>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3025" y="0"/>
            <a:ext cx="2978150" cy="458788"/>
          </a:xfrm>
          <a:prstGeom prst="rect">
            <a:avLst/>
          </a:prstGeom>
          <a:noFill/>
          <a:ln w="9525">
            <a:noFill/>
            <a:miter lim="800000"/>
            <a:headEnd/>
            <a:tailEnd/>
          </a:ln>
        </p:spPr>
        <p:txBody>
          <a:bodyPr wrap="none" anchor="ctr"/>
          <a:lstStyle/>
          <a:p>
            <a:endParaRPr lang="zh-CN" altLang="en-US"/>
          </a:p>
        </p:txBody>
      </p:sp>
      <p:sp>
        <p:nvSpPr>
          <p:cNvPr id="39939" name="Rectangle 3"/>
          <p:cNvSpPr>
            <a:spLocks noChangeArrowheads="1"/>
          </p:cNvSpPr>
          <p:nvPr/>
        </p:nvSpPr>
        <p:spPr bwMode="auto">
          <a:xfrm>
            <a:off x="-4763" y="0"/>
            <a:ext cx="2974976" cy="458788"/>
          </a:xfrm>
          <a:prstGeom prst="rect">
            <a:avLst/>
          </a:prstGeom>
          <a:noFill/>
          <a:ln w="9525">
            <a:noFill/>
            <a:miter lim="800000"/>
            <a:headEnd/>
            <a:tailEnd/>
          </a:ln>
        </p:spPr>
        <p:txBody>
          <a:bodyPr wrap="none" anchor="ctr"/>
          <a:lstStyle/>
          <a:p>
            <a:endParaRPr lang="zh-CN" altLang="en-US"/>
          </a:p>
        </p:txBody>
      </p:sp>
      <p:sp>
        <p:nvSpPr>
          <p:cNvPr id="39940" name="Rectangle 4"/>
          <p:cNvSpPr>
            <a:spLocks noGrp="1" noChangeArrowheads="1"/>
          </p:cNvSpPr>
          <p:nvPr>
            <p:ph type="body" idx="1"/>
          </p:nvPr>
        </p:nvSpPr>
        <p:spPr>
          <a:xfrm>
            <a:off x="412750" y="4759325"/>
            <a:ext cx="6029325" cy="3744913"/>
          </a:xfrm>
          <a:noFill/>
          <a:ln/>
        </p:spPr>
        <p:txBody>
          <a:bodyPr lIns="92075" tIns="46038" rIns="92075" bIns="46038"/>
          <a:lstStyle/>
          <a:p>
            <a:pPr defTabSz="396875">
              <a:tabLst/>
            </a:pPr>
            <a:r>
              <a:rPr lang="en-US" altLang="zh-CN"/>
              <a:t>Inserting Data</a:t>
            </a:r>
          </a:p>
          <a:p>
            <a:pPr marL="447675" lvl="2" indent="-215900" defTabSz="396875">
              <a:tabLst/>
            </a:pPr>
            <a:r>
              <a:rPr lang="en-US" altLang="zh-CN"/>
              <a:t>Use SQL functions, such as USER and SYSDATE.</a:t>
            </a:r>
          </a:p>
          <a:p>
            <a:pPr marL="447675" lvl="2" indent="-215900" defTabSz="396875">
              <a:tabLst/>
            </a:pPr>
            <a:r>
              <a:rPr lang="en-US" altLang="zh-CN"/>
              <a:t>Generate primary key values by using database sequences.</a:t>
            </a:r>
          </a:p>
          <a:p>
            <a:pPr marL="447675" lvl="2" indent="-215900" defTabSz="396875">
              <a:tabLst/>
            </a:pPr>
            <a:r>
              <a:rPr lang="en-US" altLang="zh-CN"/>
              <a:t>Derive values in the PL/SQL block.</a:t>
            </a:r>
          </a:p>
          <a:p>
            <a:pPr marL="447675" lvl="2" indent="-215900" defTabSz="396875">
              <a:tabLst/>
            </a:pPr>
            <a:r>
              <a:rPr lang="en-US" altLang="zh-CN"/>
              <a:t>Add column default values.</a:t>
            </a:r>
          </a:p>
          <a:p>
            <a:pPr marL="114300" lvl="1" defTabSz="396875">
              <a:tabLst/>
            </a:pPr>
            <a:r>
              <a:rPr lang="en-US" altLang="zh-CN" b="1"/>
              <a:t>Note: </a:t>
            </a:r>
            <a:r>
              <a:rPr lang="en-US" altLang="zh-CN"/>
              <a:t>There is no possibility for ambiguity with identifiers and column names in the INSERT statement. Any identifier in the INSERT clause must be a database column name.</a:t>
            </a:r>
          </a:p>
          <a:p>
            <a:pPr marL="114300" lvl="1" defTabSz="396875">
              <a:tabLst/>
            </a:pPr>
            <a:endParaRPr lang="zh-CN" altLang="en-US"/>
          </a:p>
          <a:p>
            <a:pPr marL="114300" lvl="1" defTabSz="396875">
              <a:tabLst/>
            </a:pPr>
            <a:endParaRPr lang="zh-CN" altLang="en-US"/>
          </a:p>
          <a:p>
            <a:pPr marL="114300" lvl="1" defTabSz="396875">
              <a:tabLst/>
            </a:pPr>
            <a:endParaRPr lang="zh-CN" altLang="en-US"/>
          </a:p>
          <a:p>
            <a:pPr marL="114300" lvl="1" defTabSz="396875">
              <a:tabLst/>
            </a:pPr>
            <a:endParaRPr lang="zh-CN" altLang="en-US"/>
          </a:p>
          <a:p>
            <a:pPr marL="114300" lvl="1" defTabSz="396875">
              <a:tabLst/>
            </a:pPr>
            <a:endParaRPr lang="zh-CN" altLang="en-US"/>
          </a:p>
          <a:p>
            <a:pPr defTabSz="396875">
              <a:tabLst/>
            </a:pPr>
            <a:r>
              <a:rPr lang="en-US" altLang="zh-CN">
                <a:solidFill>
                  <a:schemeClr val="accent2"/>
                </a:solidFill>
              </a:rPr>
              <a:t>Class Management Note</a:t>
            </a:r>
          </a:p>
          <a:p>
            <a:pPr marL="114300" lvl="1" defTabSz="396875">
              <a:tabLst/>
            </a:pPr>
            <a:r>
              <a:rPr lang="en-US" altLang="zh-CN">
                <a:solidFill>
                  <a:schemeClr val="accent2"/>
                </a:solidFill>
              </a:rPr>
              <a:t>Demo: </a:t>
            </a:r>
            <a:r>
              <a:rPr lang="en-US" altLang="zh-CN" i="1">
                <a:solidFill>
                  <a:schemeClr val="accent2"/>
                </a:solidFill>
              </a:rPr>
              <a:t>l18insert.sql</a:t>
            </a:r>
            <a:endParaRPr lang="en-US" altLang="zh-CN">
              <a:solidFill>
                <a:schemeClr val="accent2"/>
              </a:solidFill>
            </a:endParaRPr>
          </a:p>
          <a:p>
            <a:pPr marL="114300" lvl="1" defTabSz="396875">
              <a:tabLst/>
            </a:pPr>
            <a:r>
              <a:rPr lang="en-US" altLang="zh-CN">
                <a:solidFill>
                  <a:schemeClr val="accent2"/>
                </a:solidFill>
              </a:rPr>
              <a:t>Purpose: This example demonstrates using the INSERT statement in an anonymous block.</a:t>
            </a:r>
          </a:p>
          <a:p>
            <a:pPr marL="114300" lvl="1" defTabSz="396875">
              <a:tabLst/>
            </a:pPr>
            <a:r>
              <a:rPr lang="en-US" altLang="zh-CN">
                <a:solidFill>
                  <a:schemeClr val="accent2"/>
                </a:solidFill>
              </a:rPr>
              <a:t>Verify the change to the table. Enter SELECT * FROM emp where empno is the employee number entered.</a:t>
            </a:r>
          </a:p>
        </p:txBody>
      </p:sp>
      <p:sp>
        <p:nvSpPr>
          <p:cNvPr id="39941" name="Rectangle 5"/>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495300" y="157163"/>
            <a:ext cx="5862638" cy="4397375"/>
          </a:xfrm>
          <a:ln cap="flat"/>
        </p:spPr>
      </p:sp>
      <p:sp>
        <p:nvSpPr>
          <p:cNvPr id="40963" name="Rectangle 3"/>
          <p:cNvSpPr>
            <a:spLocks noGrp="1" noChangeArrowheads="1"/>
          </p:cNvSpPr>
          <p:nvPr>
            <p:ph type="body" idx="1"/>
          </p:nvPr>
        </p:nvSpPr>
        <p:spPr>
          <a:xfrm>
            <a:off x="412750" y="4759325"/>
            <a:ext cx="6029325" cy="3744913"/>
          </a:xfrm>
          <a:noFill/>
          <a:ln/>
        </p:spPr>
        <p:txBody>
          <a:bodyPr lIns="92075" tIns="46038" rIns="92075" bIns="46038"/>
          <a:lstStyle/>
          <a:p>
            <a:pPr defTabSz="396875">
              <a:spcAft>
                <a:spcPct val="24000"/>
              </a:spcAft>
              <a:tabLst>
                <a:tab pos="454025" algn="l"/>
              </a:tabLst>
            </a:pPr>
            <a:r>
              <a:rPr lang="en-US" altLang="zh-CN"/>
              <a:t>Updating and Deleting Data</a:t>
            </a:r>
            <a:endParaRPr lang="en-US" altLang="zh-CN">
              <a:latin typeface="Helvetica" charset="0"/>
            </a:endParaRPr>
          </a:p>
          <a:p>
            <a:pPr marL="114300" lvl="1" defTabSz="396875">
              <a:spcAft>
                <a:spcPct val="24000"/>
              </a:spcAft>
              <a:tabLst>
                <a:tab pos="454025" algn="l"/>
              </a:tabLst>
            </a:pPr>
            <a:r>
              <a:rPr lang="en-US" altLang="zh-CN"/>
              <a:t>There may be ambiguity in the SET clause of the UPDATE statement because although the identifier on the left of the assignment operator is always a database column, the identifier on the right can be either a database column or a PL/SQL variable. </a:t>
            </a:r>
          </a:p>
          <a:p>
            <a:pPr marL="114300" lvl="1" defTabSz="396875">
              <a:spcAft>
                <a:spcPct val="24000"/>
              </a:spcAft>
              <a:tabLst>
                <a:tab pos="454025" algn="l"/>
              </a:tabLst>
            </a:pPr>
            <a:r>
              <a:rPr lang="en-US" altLang="zh-CN"/>
              <a:t>Remember that the WHERE clause is used to determine which rows are affected. If no rows are modified, no error occurs, unlike the SELECT statement in PL/SQL.</a:t>
            </a:r>
          </a:p>
          <a:p>
            <a:pPr marL="114300" lvl="1" defTabSz="396875">
              <a:tabLst>
                <a:tab pos="454025" algn="l"/>
              </a:tabLst>
            </a:pPr>
            <a:r>
              <a:rPr lang="en-US" altLang="zh-CN" b="1"/>
              <a:t>Note:</a:t>
            </a:r>
            <a:r>
              <a:rPr lang="en-US" altLang="zh-CN"/>
              <a:t> PL/SQL variable assignments always use := and SQL column assignments always use =.</a:t>
            </a:r>
            <a:r>
              <a:rPr lang="en-US" altLang="zh-CN" b="1"/>
              <a:t>	</a:t>
            </a:r>
            <a:r>
              <a:rPr lang="en-US" altLang="zh-CN"/>
              <a:t>Recall that if column names and identifier names are identical in the WHERE clause, the Oracle Server looks to the database first for the name.</a:t>
            </a:r>
          </a:p>
          <a:p>
            <a:pPr defTabSz="396875">
              <a:tabLst>
                <a:tab pos="454025" algn="l"/>
              </a:tabLst>
            </a:pPr>
            <a:endParaRPr lang="zh-CN" altLang="en-US">
              <a:solidFill>
                <a:schemeClr val="accent2"/>
              </a:solidFill>
            </a:endParaRPr>
          </a:p>
          <a:p>
            <a:pPr defTabSz="396875">
              <a:tabLst>
                <a:tab pos="454025" algn="l"/>
              </a:tabLst>
            </a:pPr>
            <a:endParaRPr lang="zh-CN" altLang="en-US">
              <a:solidFill>
                <a:schemeClr val="accent2"/>
              </a:solidFill>
            </a:endParaRPr>
          </a:p>
          <a:p>
            <a:pPr defTabSz="396875">
              <a:tabLst>
                <a:tab pos="454025" algn="l"/>
              </a:tabLst>
            </a:pPr>
            <a:endParaRPr lang="zh-CN" altLang="en-US">
              <a:solidFill>
                <a:schemeClr val="accent2"/>
              </a:solidFill>
            </a:endParaRPr>
          </a:p>
          <a:p>
            <a:pPr defTabSz="396875">
              <a:tabLst>
                <a:tab pos="454025" algn="l"/>
              </a:tabLst>
            </a:pPr>
            <a:r>
              <a:rPr lang="en-US" altLang="zh-CN">
                <a:solidFill>
                  <a:schemeClr val="accent2"/>
                </a:solidFill>
              </a:rPr>
              <a:t>Class Management Note</a:t>
            </a:r>
          </a:p>
          <a:p>
            <a:pPr marL="114300" lvl="1" defTabSz="396875">
              <a:tabLst>
                <a:tab pos="454025" algn="l"/>
              </a:tabLst>
            </a:pPr>
            <a:r>
              <a:rPr lang="en-US" altLang="zh-CN">
                <a:solidFill>
                  <a:schemeClr val="accent2"/>
                </a:solidFill>
              </a:rPr>
              <a:t>Demo: </a:t>
            </a:r>
            <a:r>
              <a:rPr lang="en-US" altLang="zh-CN" i="1">
                <a:solidFill>
                  <a:schemeClr val="accent2"/>
                </a:solidFill>
              </a:rPr>
              <a:t>l18update.sql</a:t>
            </a:r>
            <a:endParaRPr lang="en-US" altLang="zh-CN">
              <a:solidFill>
                <a:schemeClr val="accent2"/>
              </a:solidFill>
            </a:endParaRPr>
          </a:p>
          <a:p>
            <a:pPr marL="114300" lvl="1" defTabSz="396875">
              <a:tabLst>
                <a:tab pos="454025" algn="l"/>
              </a:tabLst>
            </a:pPr>
            <a:r>
              <a:rPr lang="en-US" altLang="zh-CN">
                <a:solidFill>
                  <a:schemeClr val="accent2"/>
                </a:solidFill>
              </a:rPr>
              <a:t>Purpose: This example demonstrates using the UPDATE statement in an anonymous block.</a:t>
            </a:r>
          </a:p>
          <a:p>
            <a:pPr marL="114300" lvl="1" defTabSz="396875">
              <a:tabLst>
                <a:tab pos="454025" algn="l"/>
              </a:tabLst>
            </a:pPr>
            <a:r>
              <a:rPr lang="en-US" altLang="zh-CN">
                <a:solidFill>
                  <a:schemeClr val="accent2"/>
                </a:solidFill>
              </a:rPr>
              <a:t>Verify the change to the table. Enter SELECT * FROM emp.</a:t>
            </a:r>
            <a:endParaRPr lang="en-US" altLang="zh-CN"/>
          </a:p>
          <a:p>
            <a:pPr defTabSz="396875">
              <a:tabLst>
                <a:tab pos="454025" algn="l"/>
              </a:tabLst>
            </a:pPr>
            <a:endParaRPr lang="zh-CN" altLang="en-US" b="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3025" y="0"/>
            <a:ext cx="2978150" cy="458788"/>
          </a:xfrm>
          <a:prstGeom prst="rect">
            <a:avLst/>
          </a:prstGeom>
          <a:noFill/>
          <a:ln w="9525">
            <a:noFill/>
            <a:miter lim="800000"/>
            <a:headEnd/>
            <a:tailEnd/>
          </a:ln>
        </p:spPr>
        <p:txBody>
          <a:bodyPr wrap="none" anchor="ctr"/>
          <a:lstStyle/>
          <a:p>
            <a:endParaRPr lang="zh-CN" altLang="en-US"/>
          </a:p>
        </p:txBody>
      </p:sp>
      <p:sp>
        <p:nvSpPr>
          <p:cNvPr id="41987" name="Rectangle 3"/>
          <p:cNvSpPr>
            <a:spLocks noChangeArrowheads="1"/>
          </p:cNvSpPr>
          <p:nvPr/>
        </p:nvSpPr>
        <p:spPr bwMode="auto">
          <a:xfrm>
            <a:off x="-4763" y="0"/>
            <a:ext cx="2974976" cy="458788"/>
          </a:xfrm>
          <a:prstGeom prst="rect">
            <a:avLst/>
          </a:prstGeom>
          <a:noFill/>
          <a:ln w="9525">
            <a:noFill/>
            <a:miter lim="800000"/>
            <a:headEnd/>
            <a:tailEnd/>
          </a:ln>
        </p:spPr>
        <p:txBody>
          <a:bodyPr wrap="none" anchor="ctr"/>
          <a:lstStyle/>
          <a:p>
            <a:endParaRPr lang="zh-CN" altLang="en-US"/>
          </a:p>
        </p:txBody>
      </p:sp>
      <p:sp>
        <p:nvSpPr>
          <p:cNvPr id="41988" name="Rectangle 4"/>
          <p:cNvSpPr>
            <a:spLocks noGrp="1" noChangeArrowheads="1"/>
          </p:cNvSpPr>
          <p:nvPr>
            <p:ph type="body" idx="1"/>
          </p:nvPr>
        </p:nvSpPr>
        <p:spPr>
          <a:xfrm>
            <a:off x="412750" y="4759325"/>
            <a:ext cx="6029325" cy="3744913"/>
          </a:xfrm>
          <a:noFill/>
          <a:ln/>
        </p:spPr>
        <p:txBody>
          <a:bodyPr lIns="92075" tIns="46038" rIns="92075" bIns="46038"/>
          <a:lstStyle/>
          <a:p>
            <a:pPr defTabSz="396875">
              <a:tabLst/>
            </a:pPr>
            <a:r>
              <a:rPr lang="en-US" altLang="zh-CN"/>
              <a:t>Deleting Data</a:t>
            </a:r>
          </a:p>
          <a:p>
            <a:pPr marL="114300" lvl="1" defTabSz="396875">
              <a:tabLst/>
            </a:pPr>
            <a:r>
              <a:rPr lang="en-US" altLang="zh-CN"/>
              <a:t>Delete a specified order.</a:t>
            </a:r>
          </a:p>
          <a:p>
            <a:pPr marL="114300" lvl="1" defTabSz="396875">
              <a:tabLst/>
            </a:pPr>
            <a:endParaRPr lang="en-US" altLang="zh-CN"/>
          </a:p>
          <a:p>
            <a:pPr marL="114300" lvl="1" defTabSz="396875">
              <a:tabLst/>
            </a:pPr>
            <a:endParaRPr lang="en-US" altLang="zh-CN"/>
          </a:p>
          <a:p>
            <a:pPr marL="114300" lvl="1" defTabSz="396875">
              <a:tabLst/>
            </a:pPr>
            <a:endParaRPr lang="en-US" altLang="zh-CN"/>
          </a:p>
          <a:p>
            <a:pPr marL="114300" lvl="1" defTabSz="396875">
              <a:tabLst/>
            </a:pPr>
            <a:endParaRPr lang="en-US" altLang="zh-CN"/>
          </a:p>
          <a:p>
            <a:pPr marL="114300" lvl="1" defTabSz="396875">
              <a:tabLst/>
            </a:pPr>
            <a:endParaRPr lang="en-US" altLang="zh-CN"/>
          </a:p>
          <a:p>
            <a:pPr defTabSz="396875">
              <a:tabLst/>
            </a:pPr>
            <a:endParaRPr lang="zh-CN" altLang="en-US">
              <a:solidFill>
                <a:schemeClr val="accent2"/>
              </a:solidFill>
            </a:endParaRPr>
          </a:p>
          <a:p>
            <a:pPr defTabSz="396875">
              <a:tabLst/>
            </a:pPr>
            <a:endParaRPr lang="zh-CN" altLang="en-US">
              <a:solidFill>
                <a:schemeClr val="accent2"/>
              </a:solidFill>
            </a:endParaRPr>
          </a:p>
          <a:p>
            <a:pPr defTabSz="396875">
              <a:tabLst/>
            </a:pPr>
            <a:endParaRPr lang="zh-CN" altLang="en-US">
              <a:solidFill>
                <a:schemeClr val="accent2"/>
              </a:solidFill>
            </a:endParaRPr>
          </a:p>
          <a:p>
            <a:pPr defTabSz="396875">
              <a:tabLst/>
            </a:pPr>
            <a:endParaRPr lang="zh-CN" altLang="en-US">
              <a:solidFill>
                <a:schemeClr val="accent2"/>
              </a:solidFill>
            </a:endParaRPr>
          </a:p>
          <a:p>
            <a:pPr defTabSz="396875">
              <a:tabLst/>
            </a:pPr>
            <a:endParaRPr lang="zh-CN" altLang="en-US">
              <a:solidFill>
                <a:schemeClr val="accent2"/>
              </a:solidFill>
            </a:endParaRPr>
          </a:p>
          <a:p>
            <a:pPr defTabSz="396875">
              <a:tabLst/>
            </a:pPr>
            <a:r>
              <a:rPr lang="en-US" altLang="zh-CN">
                <a:solidFill>
                  <a:schemeClr val="accent2"/>
                </a:solidFill>
              </a:rPr>
              <a:t>Class Management Note</a:t>
            </a:r>
          </a:p>
          <a:p>
            <a:pPr marL="114300" lvl="1" defTabSz="396875">
              <a:tabLst/>
            </a:pPr>
            <a:r>
              <a:rPr lang="en-US" altLang="zh-CN">
                <a:solidFill>
                  <a:schemeClr val="accent2"/>
                </a:solidFill>
              </a:rPr>
              <a:t>Demo: </a:t>
            </a:r>
            <a:r>
              <a:rPr lang="en-US" altLang="zh-CN" i="1">
                <a:solidFill>
                  <a:schemeClr val="accent2"/>
                </a:solidFill>
              </a:rPr>
              <a:t>l18delete.sql</a:t>
            </a:r>
            <a:endParaRPr lang="en-US" altLang="zh-CN">
              <a:solidFill>
                <a:schemeClr val="accent2"/>
              </a:solidFill>
            </a:endParaRPr>
          </a:p>
          <a:p>
            <a:pPr marL="114300" lvl="1" defTabSz="396875">
              <a:tabLst/>
            </a:pPr>
            <a:r>
              <a:rPr lang="en-US" altLang="zh-CN">
                <a:solidFill>
                  <a:schemeClr val="accent2"/>
                </a:solidFill>
              </a:rPr>
              <a:t>Purpose: This example demonstrates using the DELETE statement in an anonymous block.</a:t>
            </a:r>
          </a:p>
          <a:p>
            <a:pPr marL="114300" lvl="1" defTabSz="396875">
              <a:tabLst/>
            </a:pPr>
            <a:r>
              <a:rPr lang="en-US" altLang="zh-CN">
                <a:solidFill>
                  <a:schemeClr val="accent2"/>
                </a:solidFill>
              </a:rPr>
              <a:t>Verify the change to the table. Enter SELECT * FROM emp where deptno is the department number, and 'CLERK' is the job. </a:t>
            </a:r>
          </a:p>
        </p:txBody>
      </p:sp>
      <p:sp>
        <p:nvSpPr>
          <p:cNvPr id="41989" name="Rectangle 5"/>
          <p:cNvSpPr>
            <a:spLocks noGrp="1" noRot="1" noChangeAspect="1" noChangeArrowheads="1" noTextEdit="1"/>
          </p:cNvSpPr>
          <p:nvPr>
            <p:ph type="sldImg"/>
          </p:nvPr>
        </p:nvSpPr>
        <p:spPr>
          <a:xfrm>
            <a:off x="495300" y="138113"/>
            <a:ext cx="5862638" cy="4397375"/>
          </a:xfrm>
          <a:ln cap="flat"/>
        </p:spPr>
      </p:sp>
      <p:sp>
        <p:nvSpPr>
          <p:cNvPr id="41990" name="Rectangle 6"/>
          <p:cNvSpPr>
            <a:spLocks noChangeArrowheads="1"/>
          </p:cNvSpPr>
          <p:nvPr/>
        </p:nvSpPr>
        <p:spPr bwMode="auto">
          <a:xfrm>
            <a:off x="630238" y="5243513"/>
            <a:ext cx="5535612" cy="1090612"/>
          </a:xfrm>
          <a:prstGeom prst="rect">
            <a:avLst/>
          </a:prstGeom>
          <a:noFill/>
          <a:ln w="12700">
            <a:solidFill>
              <a:schemeClr val="tx1"/>
            </a:solidFill>
            <a:miter lim="800000"/>
            <a:headEnd/>
            <a:tailEnd/>
          </a:ln>
        </p:spPr>
        <p:txBody>
          <a:bodyPr wrap="none" lIns="93663" tIns="49213" rIns="93663" bIns="49213"/>
          <a:lstStyle/>
          <a:p>
            <a:pPr defTabSz="314325"/>
            <a:r>
              <a:rPr kumimoji="1" lang="en-US" altLang="zh-CN" sz="1100" b="1">
                <a:solidFill>
                  <a:schemeClr val="tx1"/>
                </a:solidFill>
                <a:latin typeface="Courier New" pitchFamily="49" charset="0"/>
              </a:rPr>
              <a:t>DECLARE</a:t>
            </a:r>
          </a:p>
          <a:p>
            <a:pPr defTabSz="314325"/>
            <a:r>
              <a:rPr kumimoji="1" lang="en-US" altLang="zh-CN" sz="1100" b="1">
                <a:solidFill>
                  <a:schemeClr val="tx1"/>
                </a:solidFill>
                <a:latin typeface="Courier New" pitchFamily="49" charset="0"/>
              </a:rPr>
              <a:t>  v_ordid	ord.ordid%TYPE := 605;</a:t>
            </a:r>
          </a:p>
          <a:p>
            <a:pPr defTabSz="314325"/>
            <a:r>
              <a:rPr kumimoji="1" lang="en-US" altLang="zh-CN" sz="1100" b="1">
                <a:solidFill>
                  <a:schemeClr val="tx1"/>
                </a:solidFill>
                <a:latin typeface="Courier New" pitchFamily="49" charset="0"/>
              </a:rPr>
              <a:t>BEGIN</a:t>
            </a:r>
          </a:p>
          <a:p>
            <a:pPr defTabSz="314325"/>
            <a:r>
              <a:rPr kumimoji="1" lang="en-US" altLang="zh-CN" sz="1100" b="1">
                <a:solidFill>
                  <a:schemeClr val="tx1"/>
                </a:solidFill>
                <a:latin typeface="Courier New" pitchFamily="49" charset="0"/>
              </a:rPr>
              <a:t>  DELETE FROM	item</a:t>
            </a:r>
          </a:p>
          <a:p>
            <a:pPr defTabSz="314325"/>
            <a:r>
              <a:rPr kumimoji="1" lang="en-US" altLang="zh-CN" sz="1100" b="1">
                <a:solidFill>
                  <a:schemeClr val="tx1"/>
                </a:solidFill>
                <a:latin typeface="Courier New" pitchFamily="49" charset="0"/>
              </a:rPr>
              <a:t>    WHERE		ordid = v_ordid;</a:t>
            </a:r>
          </a:p>
          <a:p>
            <a:pPr defTabSz="314325"/>
            <a:r>
              <a:rPr kumimoji="1" lang="en-US" altLang="zh-CN" sz="1100" b="1">
                <a:solidFill>
                  <a:schemeClr val="tx1"/>
                </a:solidFill>
                <a:latin typeface="Courier New" pitchFamily="49" charset="0"/>
              </a:rPr>
              <a:t>END;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495300" y="157163"/>
            <a:ext cx="5862638" cy="4397375"/>
          </a:xfrm>
          <a:ln cap="flat"/>
        </p:spPr>
      </p:sp>
      <p:sp>
        <p:nvSpPr>
          <p:cNvPr id="43011" name="Rectangle 3"/>
          <p:cNvSpPr>
            <a:spLocks noGrp="1" noChangeArrowheads="1"/>
          </p:cNvSpPr>
          <p:nvPr>
            <p:ph type="body" idx="1"/>
          </p:nvPr>
        </p:nvSpPr>
        <p:spPr>
          <a:xfrm>
            <a:off x="412750" y="4616450"/>
            <a:ext cx="6029325" cy="3746500"/>
          </a:xfrm>
          <a:noFill/>
          <a:ln/>
        </p:spPr>
        <p:txBody>
          <a:bodyPr lIns="92075" tIns="46038" rIns="92075" bIns="46038"/>
          <a:lstStyle/>
          <a:p>
            <a:pPr defTabSz="396875">
              <a:spcAft>
                <a:spcPct val="24000"/>
              </a:spcAft>
              <a:tabLst>
                <a:tab pos="454025" algn="l"/>
              </a:tabLst>
            </a:pPr>
            <a:r>
              <a:rPr lang="en-US" altLang="zh-CN">
                <a:latin typeface="Helvetica" charset="0"/>
              </a:rPr>
              <a:t>Controlling Transactions</a:t>
            </a:r>
            <a:endParaRPr lang="en-US" altLang="zh-CN" b="0">
              <a:latin typeface="Helvetica" charset="0"/>
            </a:endParaRPr>
          </a:p>
          <a:p>
            <a:pPr marL="114300" lvl="1" defTabSz="396875">
              <a:tabLst>
                <a:tab pos="454025" algn="l"/>
              </a:tabLst>
            </a:pPr>
            <a:r>
              <a:rPr lang="en-US" altLang="zh-CN"/>
              <a:t>You control the logic of transactions with COMMIT and ROLLBACK SQL statements, rendering some groups of database changes permanent while discarding others. As with Oracle Server, DML transactions start at the first command to follow a COMMIT or ROLLBACK and end on the next successful COMMIT or ROLLBACK. These actions may occur within a PL/SQL block or as a result of events in the host environment (for example, ending a SQL*Plus session automatically commits the pending transaction).</a:t>
            </a:r>
          </a:p>
          <a:p>
            <a:pPr marL="114300" lvl="1" defTabSz="396875">
              <a:tabLst>
                <a:tab pos="454025" algn="l"/>
              </a:tabLst>
            </a:pPr>
            <a:r>
              <a:rPr lang="en-US" altLang="zh-CN" b="1"/>
              <a:t>COMMIT Statement</a:t>
            </a:r>
            <a:endParaRPr lang="en-US" altLang="zh-CN"/>
          </a:p>
          <a:p>
            <a:pPr marL="114300" lvl="1" defTabSz="396875">
              <a:tabLst>
                <a:tab pos="454025" algn="l"/>
              </a:tabLst>
            </a:pPr>
            <a:r>
              <a:rPr lang="en-US" altLang="zh-CN"/>
              <a:t>COMMIT ends the current transaction by making all pending changes to the database permanent.</a:t>
            </a:r>
          </a:p>
          <a:p>
            <a:pPr marL="114300" lvl="1" defTabSz="396875">
              <a:tabLst>
                <a:tab pos="454025" algn="l"/>
              </a:tabLst>
            </a:pPr>
            <a:r>
              <a:rPr lang="en-US" altLang="zh-CN" b="1"/>
              <a:t>Syntax</a:t>
            </a:r>
            <a:endParaRPr lang="en-US" altLang="zh-CN"/>
          </a:p>
          <a:p>
            <a:pPr defTabSz="396875">
              <a:tabLst>
                <a:tab pos="454025" algn="l"/>
              </a:tabLst>
            </a:pPr>
            <a:endParaRPr lang="zh-CN" altLang="en-US"/>
          </a:p>
          <a:p>
            <a:pPr defTabSz="396875">
              <a:tabLst>
                <a:tab pos="454025" algn="l"/>
              </a:tabLst>
            </a:pPr>
            <a:endParaRPr lang="zh-CN" altLang="en-US"/>
          </a:p>
          <a:p>
            <a:pPr defTabSz="396875">
              <a:tabLst>
                <a:tab pos="454025" algn="l"/>
              </a:tabLst>
            </a:pPr>
            <a:endParaRPr lang="zh-CN" altLang="en-US"/>
          </a:p>
          <a:p>
            <a:pPr marL="114300" lvl="1" defTabSz="396875">
              <a:tabLst>
                <a:tab pos="454025" algn="l"/>
              </a:tabLst>
            </a:pPr>
            <a:r>
              <a:rPr lang="en-US" altLang="zh-CN" b="1"/>
              <a:t>where:		</a:t>
            </a:r>
            <a:r>
              <a:rPr lang="en-US" altLang="zh-CN"/>
              <a:t>WORK		is for compliance with ANSI standards.</a:t>
            </a:r>
          </a:p>
          <a:p>
            <a:pPr marL="114300" lvl="1" defTabSz="396875">
              <a:tabLst>
                <a:tab pos="454025" algn="l"/>
              </a:tabLst>
            </a:pPr>
            <a:r>
              <a:rPr lang="en-US" altLang="zh-CN" b="1"/>
              <a:t>Note: </a:t>
            </a:r>
            <a:r>
              <a:rPr lang="en-US" altLang="zh-CN"/>
              <a:t>The transaction control commands are all valid within PL/SQL, although the host environment may place some restriction on their use. </a:t>
            </a:r>
          </a:p>
          <a:p>
            <a:pPr marL="114300" lvl="1" defTabSz="396875">
              <a:tabLst>
                <a:tab pos="454025" algn="l"/>
              </a:tabLst>
            </a:pPr>
            <a:r>
              <a:rPr lang="en-US" altLang="zh-CN"/>
              <a:t>You can also include explicit locking commands (such as LOCK TABLE and SELECT ... FOR UPDATE) in a block (a subsequent lesson will cover more information on the FOR_UPDATE command). They stay in effect until the end of the transaction. Also, one PL/SQL block does not necessarily imply one transaction.</a:t>
            </a:r>
          </a:p>
        </p:txBody>
      </p:sp>
      <p:sp>
        <p:nvSpPr>
          <p:cNvPr id="43012" name="Rectangle 4"/>
          <p:cNvSpPr>
            <a:spLocks noChangeArrowheads="1"/>
          </p:cNvSpPr>
          <p:nvPr/>
        </p:nvSpPr>
        <p:spPr bwMode="auto">
          <a:xfrm>
            <a:off x="619125" y="6642100"/>
            <a:ext cx="5576888" cy="215900"/>
          </a:xfrm>
          <a:prstGeom prst="rect">
            <a:avLst/>
          </a:prstGeom>
          <a:noFill/>
          <a:ln w="12700">
            <a:solidFill>
              <a:schemeClr val="tx1"/>
            </a:solidFill>
            <a:miter lim="800000"/>
            <a:headEnd/>
            <a:tailEnd/>
          </a:ln>
        </p:spPr>
        <p:txBody>
          <a:bodyPr wrap="none" lIns="93663" tIns="49213" rIns="93663" bIns="49213"/>
          <a:lstStyle/>
          <a:p>
            <a:pPr defTabSz="990600">
              <a:lnSpc>
                <a:spcPct val="80000"/>
              </a:lnSpc>
            </a:pPr>
            <a:r>
              <a:rPr kumimoji="1" lang="en-US" altLang="zh-CN" sz="1100">
                <a:solidFill>
                  <a:schemeClr val="tx1"/>
                </a:solidFill>
                <a:latin typeface="Courier New" pitchFamily="49" charset="0"/>
              </a:rPr>
              <a:t>COMMIT [WORK];</a:t>
            </a:r>
          </a:p>
        </p:txBody>
      </p:sp>
      <p:sp>
        <p:nvSpPr>
          <p:cNvPr id="43013" name="Rectangle 5"/>
          <p:cNvSpPr>
            <a:spLocks noChangeArrowheads="1"/>
          </p:cNvSpPr>
          <p:nvPr/>
        </p:nvSpPr>
        <p:spPr bwMode="auto">
          <a:xfrm>
            <a:off x="619125" y="6942138"/>
            <a:ext cx="5586413" cy="274637"/>
          </a:xfrm>
          <a:prstGeom prst="rect">
            <a:avLst/>
          </a:prstGeom>
          <a:noFill/>
          <a:ln w="12700">
            <a:solidFill>
              <a:schemeClr val="tx1"/>
            </a:solidFill>
            <a:miter lim="800000"/>
            <a:headEnd/>
            <a:tailEnd/>
          </a:ln>
        </p:spPr>
        <p:txBody>
          <a:bodyPr wrap="none" lIns="93663" tIns="49213" rIns="93663" bIns="49213"/>
          <a:lstStyle/>
          <a:p>
            <a:pPr defTabSz="990600">
              <a:lnSpc>
                <a:spcPct val="85000"/>
              </a:lnSpc>
            </a:pPr>
            <a:r>
              <a:rPr kumimoji="1" lang="en-US" altLang="zh-CN" sz="1100">
                <a:solidFill>
                  <a:schemeClr val="tx1"/>
                </a:solidFill>
                <a:latin typeface="Courier New" pitchFamily="49" charset="0"/>
              </a:rPr>
              <a:t>ROLLBACK [WORK];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95300" y="157163"/>
            <a:ext cx="5862638" cy="4397375"/>
          </a:xfrm>
          <a:ln cap="flat"/>
        </p:spPr>
      </p:sp>
      <p:sp>
        <p:nvSpPr>
          <p:cNvPr id="30723" name="Rectangle 3"/>
          <p:cNvSpPr>
            <a:spLocks noGrp="1" noChangeArrowheads="1"/>
          </p:cNvSpPr>
          <p:nvPr>
            <p:ph type="body" idx="1"/>
          </p:nvPr>
        </p:nvSpPr>
        <p:spPr>
          <a:xfrm>
            <a:off x="412750" y="4759325"/>
            <a:ext cx="6029325" cy="3744913"/>
          </a:xfrm>
          <a:noFill/>
          <a:ln/>
        </p:spPr>
        <p:txBody>
          <a:bodyPr lIns="92075" tIns="46038" rIns="92075" bIns="46038"/>
          <a:lstStyle/>
          <a:p>
            <a:pPr defTabSz="396875">
              <a:tabLst>
                <a:tab pos="452438" algn="l"/>
              </a:tabLst>
            </a:pPr>
            <a:r>
              <a:rPr lang="en-US" altLang="zh-CN"/>
              <a:t>PL/SQL Functions</a:t>
            </a:r>
          </a:p>
          <a:p>
            <a:pPr marL="114300" lvl="1" defTabSz="396875">
              <a:tabLst>
                <a:tab pos="452438" algn="l"/>
              </a:tabLst>
            </a:pPr>
            <a:r>
              <a:rPr lang="en-US" altLang="zh-CN"/>
              <a:t>PL/SQL provides many powerful functions to help you manipulate data. These built-in functions fall into the following categories:</a:t>
            </a:r>
          </a:p>
          <a:p>
            <a:pPr marL="446088" lvl="2" indent="-214313" defTabSz="396875">
              <a:spcAft>
                <a:spcPct val="24000"/>
              </a:spcAft>
              <a:tabLst>
                <a:tab pos="452438" algn="l"/>
              </a:tabLst>
            </a:pPr>
            <a:r>
              <a:rPr lang="en-US" altLang="zh-CN"/>
              <a:t>Error-reporting</a:t>
            </a:r>
          </a:p>
          <a:p>
            <a:pPr marL="446088" lvl="2" indent="-214313" defTabSz="396875">
              <a:spcAft>
                <a:spcPct val="24000"/>
              </a:spcAft>
              <a:tabLst>
                <a:tab pos="452438" algn="l"/>
              </a:tabLst>
            </a:pPr>
            <a:r>
              <a:rPr lang="en-US" altLang="zh-CN"/>
              <a:t>Number</a:t>
            </a:r>
          </a:p>
          <a:p>
            <a:pPr marL="446088" lvl="2" indent="-214313" defTabSz="396875">
              <a:spcAft>
                <a:spcPct val="24000"/>
              </a:spcAft>
              <a:tabLst>
                <a:tab pos="452438" algn="l"/>
              </a:tabLst>
            </a:pPr>
            <a:r>
              <a:rPr lang="en-US" altLang="zh-CN"/>
              <a:t>Character</a:t>
            </a:r>
          </a:p>
          <a:p>
            <a:pPr marL="446088" lvl="2" indent="-214313" defTabSz="396875">
              <a:spcAft>
                <a:spcPct val="24000"/>
              </a:spcAft>
              <a:tabLst>
                <a:tab pos="452438" algn="l"/>
              </a:tabLst>
            </a:pPr>
            <a:r>
              <a:rPr lang="en-US" altLang="zh-CN"/>
              <a:t>Conversion</a:t>
            </a:r>
          </a:p>
          <a:p>
            <a:pPr marL="446088" lvl="2" indent="-214313" defTabSz="396875">
              <a:spcAft>
                <a:spcPct val="24000"/>
              </a:spcAft>
              <a:tabLst>
                <a:tab pos="452438" algn="l"/>
              </a:tabLst>
            </a:pPr>
            <a:r>
              <a:rPr lang="en-US" altLang="zh-CN"/>
              <a:t>Date</a:t>
            </a:r>
          </a:p>
          <a:p>
            <a:pPr marL="446088" lvl="2" indent="-214313" defTabSz="396875">
              <a:spcAft>
                <a:spcPct val="24000"/>
              </a:spcAft>
              <a:tabLst>
                <a:tab pos="452438" algn="l"/>
              </a:tabLst>
            </a:pPr>
            <a:r>
              <a:rPr lang="en-US" altLang="zh-CN"/>
              <a:t>Miscellaneous</a:t>
            </a:r>
          </a:p>
          <a:p>
            <a:pPr marL="114300" lvl="1" defTabSz="396875">
              <a:spcAft>
                <a:spcPct val="24000"/>
              </a:spcAft>
              <a:tabLst>
                <a:tab pos="452438" algn="l"/>
              </a:tabLst>
            </a:pPr>
            <a:r>
              <a:rPr lang="en-US" altLang="zh-CN"/>
              <a:t>The function examples in the slide are defined as follows:</a:t>
            </a:r>
          </a:p>
          <a:p>
            <a:pPr marL="446088" lvl="2" indent="-214313" defTabSz="396875">
              <a:tabLst>
                <a:tab pos="452438" algn="l"/>
              </a:tabLst>
            </a:pPr>
            <a:r>
              <a:rPr lang="en-US" altLang="zh-CN"/>
              <a:t>Build the mailing address for a company.</a:t>
            </a:r>
          </a:p>
          <a:p>
            <a:pPr marL="446088" lvl="2" indent="-214313" defTabSz="396875">
              <a:spcAft>
                <a:spcPct val="24000"/>
              </a:spcAft>
              <a:tabLst>
                <a:tab pos="452438" algn="l"/>
              </a:tabLst>
            </a:pPr>
            <a:r>
              <a:rPr lang="en-US" altLang="zh-CN"/>
              <a:t>Convert the name to lowercase.</a:t>
            </a:r>
          </a:p>
          <a:p>
            <a:pPr marL="114300" lvl="1" defTabSz="396875">
              <a:tabLst>
                <a:tab pos="452438" algn="l"/>
              </a:tabLst>
            </a:pPr>
            <a:r>
              <a:rPr lang="en-US" altLang="zh-CN"/>
              <a:t>CHR is the SQL function that converts an ASCII code to its corresponding character; 10 is the code for a line feed.</a:t>
            </a:r>
          </a:p>
          <a:p>
            <a:pPr marL="114300" lvl="1" defTabSz="396875">
              <a:tabLst>
                <a:tab pos="452438" algn="l"/>
              </a:tabLst>
            </a:pPr>
            <a:r>
              <a:rPr lang="en-US" altLang="zh-CN"/>
              <a:t>For more information, see											</a:t>
            </a:r>
            <a:r>
              <a:rPr lang="en-US" altLang="zh-CN" i="1"/>
              <a:t>PL/SQL User’s Guide and Reference, Release 8,</a:t>
            </a:r>
            <a:r>
              <a:rPr lang="en-US" altLang="zh-CN"/>
              <a:t> “Fundamentals.”</a:t>
            </a:r>
          </a:p>
        </p:txBody>
      </p:sp>
      <p:grpSp>
        <p:nvGrpSpPr>
          <p:cNvPr id="30724" name="Group 4"/>
          <p:cNvGrpSpPr>
            <a:grpSpLocks/>
          </p:cNvGrpSpPr>
          <p:nvPr/>
        </p:nvGrpSpPr>
        <p:grpSpPr bwMode="auto">
          <a:xfrm>
            <a:off x="188913" y="7767638"/>
            <a:ext cx="285750" cy="303212"/>
            <a:chOff x="118" y="4899"/>
            <a:chExt cx="179" cy="191"/>
          </a:xfrm>
        </p:grpSpPr>
        <p:sp>
          <p:nvSpPr>
            <p:cNvPr id="30739" name="Freeform 5"/>
            <p:cNvSpPr>
              <a:spLocks/>
            </p:cNvSpPr>
            <p:nvPr/>
          </p:nvSpPr>
          <p:spPr bwMode="auto">
            <a:xfrm>
              <a:off x="118" y="4899"/>
              <a:ext cx="179" cy="182"/>
            </a:xfrm>
            <a:custGeom>
              <a:avLst/>
              <a:gdLst>
                <a:gd name="T0" fmla="*/ 178 w 179"/>
                <a:gd name="T1" fmla="*/ 181 h 182"/>
                <a:gd name="T2" fmla="*/ 178 w 179"/>
                <a:gd name="T3" fmla="*/ 0 h 182"/>
                <a:gd name="T4" fmla="*/ 0 w 179"/>
                <a:gd name="T5" fmla="*/ 0 h 182"/>
                <a:gd name="T6" fmla="*/ 0 w 179"/>
                <a:gd name="T7" fmla="*/ 181 h 182"/>
                <a:gd name="T8" fmla="*/ 178 w 179"/>
                <a:gd name="T9" fmla="*/ 181 h 182"/>
                <a:gd name="T10" fmla="*/ 0 60000 65536"/>
                <a:gd name="T11" fmla="*/ 0 60000 65536"/>
                <a:gd name="T12" fmla="*/ 0 60000 65536"/>
                <a:gd name="T13" fmla="*/ 0 60000 65536"/>
                <a:gd name="T14" fmla="*/ 0 60000 65536"/>
                <a:gd name="T15" fmla="*/ 0 w 179"/>
                <a:gd name="T16" fmla="*/ 0 h 182"/>
                <a:gd name="T17" fmla="*/ 179 w 179"/>
                <a:gd name="T18" fmla="*/ 182 h 182"/>
              </a:gdLst>
              <a:ahLst/>
              <a:cxnLst>
                <a:cxn ang="T10">
                  <a:pos x="T0" y="T1"/>
                </a:cxn>
                <a:cxn ang="T11">
                  <a:pos x="T2" y="T3"/>
                </a:cxn>
                <a:cxn ang="T12">
                  <a:pos x="T4" y="T5"/>
                </a:cxn>
                <a:cxn ang="T13">
                  <a:pos x="T6" y="T7"/>
                </a:cxn>
                <a:cxn ang="T14">
                  <a:pos x="T8" y="T9"/>
                </a:cxn>
              </a:cxnLst>
              <a:rect l="T15" t="T16" r="T17" b="T18"/>
              <a:pathLst>
                <a:path w="179" h="182">
                  <a:moveTo>
                    <a:pt x="178" y="181"/>
                  </a:moveTo>
                  <a:lnTo>
                    <a:pt x="178" y="0"/>
                  </a:lnTo>
                  <a:lnTo>
                    <a:pt x="0" y="0"/>
                  </a:lnTo>
                  <a:lnTo>
                    <a:pt x="0" y="181"/>
                  </a:lnTo>
                  <a:lnTo>
                    <a:pt x="178" y="181"/>
                  </a:lnTo>
                </a:path>
              </a:pathLst>
            </a:custGeom>
            <a:solidFill>
              <a:srgbClr val="000000"/>
            </a:solidFill>
            <a:ln w="9525" cap="rnd">
              <a:noFill/>
              <a:round/>
              <a:headEnd/>
              <a:tailEnd/>
            </a:ln>
          </p:spPr>
          <p:txBody>
            <a:bodyPr/>
            <a:lstStyle/>
            <a:p>
              <a:endParaRPr lang="zh-CN" altLang="en-US"/>
            </a:p>
          </p:txBody>
        </p:sp>
        <p:sp>
          <p:nvSpPr>
            <p:cNvPr id="30740" name="Freeform 6"/>
            <p:cNvSpPr>
              <a:spLocks/>
            </p:cNvSpPr>
            <p:nvPr/>
          </p:nvSpPr>
          <p:spPr bwMode="auto">
            <a:xfrm>
              <a:off x="198" y="5072"/>
              <a:ext cx="26" cy="18"/>
            </a:xfrm>
            <a:custGeom>
              <a:avLst/>
              <a:gdLst>
                <a:gd name="T0" fmla="*/ 25 w 26"/>
                <a:gd name="T1" fmla="*/ 17 h 18"/>
                <a:gd name="T2" fmla="*/ 25 w 26"/>
                <a:gd name="T3" fmla="*/ 0 h 18"/>
                <a:gd name="T4" fmla="*/ 0 w 26"/>
                <a:gd name="T5" fmla="*/ 0 h 18"/>
                <a:gd name="T6" fmla="*/ 0 w 26"/>
                <a:gd name="T7" fmla="*/ 17 h 18"/>
                <a:gd name="T8" fmla="*/ 25 w 26"/>
                <a:gd name="T9" fmla="*/ 17 h 18"/>
                <a:gd name="T10" fmla="*/ 0 60000 65536"/>
                <a:gd name="T11" fmla="*/ 0 60000 65536"/>
                <a:gd name="T12" fmla="*/ 0 60000 65536"/>
                <a:gd name="T13" fmla="*/ 0 60000 65536"/>
                <a:gd name="T14" fmla="*/ 0 60000 65536"/>
                <a:gd name="T15" fmla="*/ 0 w 26"/>
                <a:gd name="T16" fmla="*/ 0 h 18"/>
                <a:gd name="T17" fmla="*/ 26 w 26"/>
                <a:gd name="T18" fmla="*/ 18 h 18"/>
              </a:gdLst>
              <a:ahLst/>
              <a:cxnLst>
                <a:cxn ang="T10">
                  <a:pos x="T0" y="T1"/>
                </a:cxn>
                <a:cxn ang="T11">
                  <a:pos x="T2" y="T3"/>
                </a:cxn>
                <a:cxn ang="T12">
                  <a:pos x="T4" y="T5"/>
                </a:cxn>
                <a:cxn ang="T13">
                  <a:pos x="T6" y="T7"/>
                </a:cxn>
                <a:cxn ang="T14">
                  <a:pos x="T8" y="T9"/>
                </a:cxn>
              </a:cxnLst>
              <a:rect l="T15" t="T16" r="T17" b="T18"/>
              <a:pathLst>
                <a:path w="26" h="18">
                  <a:moveTo>
                    <a:pt x="25" y="17"/>
                  </a:moveTo>
                  <a:lnTo>
                    <a:pt x="25" y="0"/>
                  </a:lnTo>
                  <a:lnTo>
                    <a:pt x="0" y="0"/>
                  </a:lnTo>
                  <a:lnTo>
                    <a:pt x="0" y="17"/>
                  </a:lnTo>
                  <a:lnTo>
                    <a:pt x="25" y="17"/>
                  </a:lnTo>
                </a:path>
              </a:pathLst>
            </a:custGeom>
            <a:solidFill>
              <a:srgbClr val="FFFFFF"/>
            </a:solidFill>
            <a:ln w="9525" cap="rnd">
              <a:noFill/>
              <a:round/>
              <a:headEnd/>
              <a:tailEnd/>
            </a:ln>
          </p:spPr>
          <p:txBody>
            <a:bodyPr/>
            <a:lstStyle/>
            <a:p>
              <a:endParaRPr lang="zh-CN" altLang="en-US"/>
            </a:p>
          </p:txBody>
        </p:sp>
        <p:sp>
          <p:nvSpPr>
            <p:cNvPr id="30741" name="Freeform 7"/>
            <p:cNvSpPr>
              <a:spLocks/>
            </p:cNvSpPr>
            <p:nvPr/>
          </p:nvSpPr>
          <p:spPr bwMode="auto">
            <a:xfrm>
              <a:off x="140" y="4954"/>
              <a:ext cx="31" cy="18"/>
            </a:xfrm>
            <a:custGeom>
              <a:avLst/>
              <a:gdLst>
                <a:gd name="T0" fmla="*/ 0 w 31"/>
                <a:gd name="T1" fmla="*/ 0 h 18"/>
                <a:gd name="T2" fmla="*/ 24 w 31"/>
                <a:gd name="T3" fmla="*/ 17 h 18"/>
                <a:gd name="T4" fmla="*/ 30 w 31"/>
                <a:gd name="T5" fmla="*/ 7 h 18"/>
                <a:gd name="T6" fmla="*/ 0 w 31"/>
                <a:gd name="T7" fmla="*/ 0 h 18"/>
                <a:gd name="T8" fmla="*/ 0 60000 65536"/>
                <a:gd name="T9" fmla="*/ 0 60000 65536"/>
                <a:gd name="T10" fmla="*/ 0 60000 65536"/>
                <a:gd name="T11" fmla="*/ 0 60000 65536"/>
                <a:gd name="T12" fmla="*/ 0 w 31"/>
                <a:gd name="T13" fmla="*/ 0 h 18"/>
                <a:gd name="T14" fmla="*/ 31 w 31"/>
                <a:gd name="T15" fmla="*/ 18 h 18"/>
              </a:gdLst>
              <a:ahLst/>
              <a:cxnLst>
                <a:cxn ang="T8">
                  <a:pos x="T0" y="T1"/>
                </a:cxn>
                <a:cxn ang="T9">
                  <a:pos x="T2" y="T3"/>
                </a:cxn>
                <a:cxn ang="T10">
                  <a:pos x="T4" y="T5"/>
                </a:cxn>
                <a:cxn ang="T11">
                  <a:pos x="T6" y="T7"/>
                </a:cxn>
              </a:cxnLst>
              <a:rect l="T12" t="T13" r="T14" b="T15"/>
              <a:pathLst>
                <a:path w="31" h="18">
                  <a:moveTo>
                    <a:pt x="0" y="0"/>
                  </a:moveTo>
                  <a:lnTo>
                    <a:pt x="24" y="17"/>
                  </a:lnTo>
                  <a:lnTo>
                    <a:pt x="30" y="7"/>
                  </a:lnTo>
                  <a:lnTo>
                    <a:pt x="0" y="0"/>
                  </a:lnTo>
                </a:path>
              </a:pathLst>
            </a:custGeom>
            <a:solidFill>
              <a:srgbClr val="FFFFFF"/>
            </a:solidFill>
            <a:ln w="9525" cap="rnd">
              <a:noFill/>
              <a:round/>
              <a:headEnd/>
              <a:tailEnd/>
            </a:ln>
          </p:spPr>
          <p:txBody>
            <a:bodyPr/>
            <a:lstStyle/>
            <a:p>
              <a:endParaRPr lang="zh-CN" altLang="en-US"/>
            </a:p>
          </p:txBody>
        </p:sp>
        <p:sp>
          <p:nvSpPr>
            <p:cNvPr id="30742" name="Freeform 8"/>
            <p:cNvSpPr>
              <a:spLocks/>
            </p:cNvSpPr>
            <p:nvPr/>
          </p:nvSpPr>
          <p:spPr bwMode="auto">
            <a:xfrm>
              <a:off x="250" y="4954"/>
              <a:ext cx="34" cy="18"/>
            </a:xfrm>
            <a:custGeom>
              <a:avLst/>
              <a:gdLst>
                <a:gd name="T0" fmla="*/ 33 w 34"/>
                <a:gd name="T1" fmla="*/ 0 h 18"/>
                <a:gd name="T2" fmla="*/ 6 w 34"/>
                <a:gd name="T3" fmla="*/ 17 h 18"/>
                <a:gd name="T4" fmla="*/ 0 w 34"/>
                <a:gd name="T5" fmla="*/ 8 h 18"/>
                <a:gd name="T6" fmla="*/ 33 w 34"/>
                <a:gd name="T7" fmla="*/ 0 h 18"/>
                <a:gd name="T8" fmla="*/ 0 60000 65536"/>
                <a:gd name="T9" fmla="*/ 0 60000 65536"/>
                <a:gd name="T10" fmla="*/ 0 60000 65536"/>
                <a:gd name="T11" fmla="*/ 0 60000 65536"/>
                <a:gd name="T12" fmla="*/ 0 w 34"/>
                <a:gd name="T13" fmla="*/ 0 h 18"/>
                <a:gd name="T14" fmla="*/ 34 w 34"/>
                <a:gd name="T15" fmla="*/ 18 h 18"/>
              </a:gdLst>
              <a:ahLst/>
              <a:cxnLst>
                <a:cxn ang="T8">
                  <a:pos x="T0" y="T1"/>
                </a:cxn>
                <a:cxn ang="T9">
                  <a:pos x="T2" y="T3"/>
                </a:cxn>
                <a:cxn ang="T10">
                  <a:pos x="T4" y="T5"/>
                </a:cxn>
                <a:cxn ang="T11">
                  <a:pos x="T6" y="T7"/>
                </a:cxn>
              </a:cxnLst>
              <a:rect l="T12" t="T13" r="T14" b="T15"/>
              <a:pathLst>
                <a:path w="34" h="18">
                  <a:moveTo>
                    <a:pt x="33" y="0"/>
                  </a:moveTo>
                  <a:lnTo>
                    <a:pt x="6" y="17"/>
                  </a:lnTo>
                  <a:lnTo>
                    <a:pt x="0" y="8"/>
                  </a:lnTo>
                  <a:lnTo>
                    <a:pt x="33" y="0"/>
                  </a:lnTo>
                </a:path>
              </a:pathLst>
            </a:custGeom>
            <a:solidFill>
              <a:srgbClr val="FFFFFF"/>
            </a:solidFill>
            <a:ln w="9525" cap="rnd">
              <a:noFill/>
              <a:round/>
              <a:headEnd/>
              <a:tailEnd/>
            </a:ln>
          </p:spPr>
          <p:txBody>
            <a:bodyPr/>
            <a:lstStyle/>
            <a:p>
              <a:endParaRPr lang="zh-CN" altLang="en-US"/>
            </a:p>
          </p:txBody>
        </p:sp>
        <p:sp>
          <p:nvSpPr>
            <p:cNvPr id="30743" name="Freeform 9"/>
            <p:cNvSpPr>
              <a:spLocks/>
            </p:cNvSpPr>
            <p:nvPr/>
          </p:nvSpPr>
          <p:spPr bwMode="auto">
            <a:xfrm>
              <a:off x="137" y="4991"/>
              <a:ext cx="33" cy="20"/>
            </a:xfrm>
            <a:custGeom>
              <a:avLst/>
              <a:gdLst>
                <a:gd name="T0" fmla="*/ 0 w 33"/>
                <a:gd name="T1" fmla="*/ 19 h 20"/>
                <a:gd name="T2" fmla="*/ 32 w 33"/>
                <a:gd name="T3" fmla="*/ 15 h 20"/>
                <a:gd name="T4" fmla="*/ 30 w 33"/>
                <a:gd name="T5" fmla="*/ 0 h 20"/>
                <a:gd name="T6" fmla="*/ 0 w 33"/>
                <a:gd name="T7" fmla="*/ 19 h 20"/>
                <a:gd name="T8" fmla="*/ 0 60000 65536"/>
                <a:gd name="T9" fmla="*/ 0 60000 65536"/>
                <a:gd name="T10" fmla="*/ 0 60000 65536"/>
                <a:gd name="T11" fmla="*/ 0 60000 65536"/>
                <a:gd name="T12" fmla="*/ 0 w 33"/>
                <a:gd name="T13" fmla="*/ 0 h 20"/>
                <a:gd name="T14" fmla="*/ 33 w 33"/>
                <a:gd name="T15" fmla="*/ 20 h 20"/>
              </a:gdLst>
              <a:ahLst/>
              <a:cxnLst>
                <a:cxn ang="T8">
                  <a:pos x="T0" y="T1"/>
                </a:cxn>
                <a:cxn ang="T9">
                  <a:pos x="T2" y="T3"/>
                </a:cxn>
                <a:cxn ang="T10">
                  <a:pos x="T4" y="T5"/>
                </a:cxn>
                <a:cxn ang="T11">
                  <a:pos x="T6" y="T7"/>
                </a:cxn>
              </a:cxnLst>
              <a:rect l="T12" t="T13" r="T14" b="T15"/>
              <a:pathLst>
                <a:path w="33" h="20">
                  <a:moveTo>
                    <a:pt x="0" y="19"/>
                  </a:moveTo>
                  <a:lnTo>
                    <a:pt x="32" y="15"/>
                  </a:lnTo>
                  <a:lnTo>
                    <a:pt x="30" y="0"/>
                  </a:lnTo>
                  <a:lnTo>
                    <a:pt x="0" y="19"/>
                  </a:lnTo>
                </a:path>
              </a:pathLst>
            </a:custGeom>
            <a:solidFill>
              <a:srgbClr val="FFFFFF"/>
            </a:solidFill>
            <a:ln w="9525" cap="rnd">
              <a:noFill/>
              <a:round/>
              <a:headEnd/>
              <a:tailEnd/>
            </a:ln>
          </p:spPr>
          <p:txBody>
            <a:bodyPr/>
            <a:lstStyle/>
            <a:p>
              <a:endParaRPr lang="zh-CN" altLang="en-US"/>
            </a:p>
          </p:txBody>
        </p:sp>
        <p:sp>
          <p:nvSpPr>
            <p:cNvPr id="30744" name="Freeform 10"/>
            <p:cNvSpPr>
              <a:spLocks/>
            </p:cNvSpPr>
            <p:nvPr/>
          </p:nvSpPr>
          <p:spPr bwMode="auto">
            <a:xfrm>
              <a:off x="253" y="4992"/>
              <a:ext cx="34" cy="20"/>
            </a:xfrm>
            <a:custGeom>
              <a:avLst/>
              <a:gdLst>
                <a:gd name="T0" fmla="*/ 33 w 34"/>
                <a:gd name="T1" fmla="*/ 19 h 20"/>
                <a:gd name="T2" fmla="*/ 0 w 34"/>
                <a:gd name="T3" fmla="*/ 16 h 20"/>
                <a:gd name="T4" fmla="*/ 2 w 34"/>
                <a:gd name="T5" fmla="*/ 0 h 20"/>
                <a:gd name="T6" fmla="*/ 33 w 34"/>
                <a:gd name="T7" fmla="*/ 19 h 20"/>
                <a:gd name="T8" fmla="*/ 0 60000 65536"/>
                <a:gd name="T9" fmla="*/ 0 60000 65536"/>
                <a:gd name="T10" fmla="*/ 0 60000 65536"/>
                <a:gd name="T11" fmla="*/ 0 60000 65536"/>
                <a:gd name="T12" fmla="*/ 0 w 34"/>
                <a:gd name="T13" fmla="*/ 0 h 20"/>
                <a:gd name="T14" fmla="*/ 34 w 34"/>
                <a:gd name="T15" fmla="*/ 20 h 20"/>
              </a:gdLst>
              <a:ahLst/>
              <a:cxnLst>
                <a:cxn ang="T8">
                  <a:pos x="T0" y="T1"/>
                </a:cxn>
                <a:cxn ang="T9">
                  <a:pos x="T2" y="T3"/>
                </a:cxn>
                <a:cxn ang="T10">
                  <a:pos x="T4" y="T5"/>
                </a:cxn>
                <a:cxn ang="T11">
                  <a:pos x="T6" y="T7"/>
                </a:cxn>
              </a:cxnLst>
              <a:rect l="T12" t="T13" r="T14" b="T15"/>
              <a:pathLst>
                <a:path w="34" h="20">
                  <a:moveTo>
                    <a:pt x="33" y="19"/>
                  </a:moveTo>
                  <a:lnTo>
                    <a:pt x="0" y="16"/>
                  </a:lnTo>
                  <a:lnTo>
                    <a:pt x="2" y="0"/>
                  </a:lnTo>
                  <a:lnTo>
                    <a:pt x="33" y="19"/>
                  </a:lnTo>
                </a:path>
              </a:pathLst>
            </a:custGeom>
            <a:solidFill>
              <a:srgbClr val="FFFFFF"/>
            </a:solidFill>
            <a:ln w="9525" cap="rnd">
              <a:noFill/>
              <a:round/>
              <a:headEnd/>
              <a:tailEnd/>
            </a:ln>
          </p:spPr>
          <p:txBody>
            <a:bodyPr/>
            <a:lstStyle/>
            <a:p>
              <a:endParaRPr lang="zh-CN" altLang="en-US"/>
            </a:p>
          </p:txBody>
        </p:sp>
        <p:sp>
          <p:nvSpPr>
            <p:cNvPr id="30745" name="Freeform 11"/>
            <p:cNvSpPr>
              <a:spLocks/>
            </p:cNvSpPr>
            <p:nvPr/>
          </p:nvSpPr>
          <p:spPr bwMode="auto">
            <a:xfrm>
              <a:off x="163" y="4913"/>
              <a:ext cx="25" cy="32"/>
            </a:xfrm>
            <a:custGeom>
              <a:avLst/>
              <a:gdLst>
                <a:gd name="T0" fmla="*/ 0 w 25"/>
                <a:gd name="T1" fmla="*/ 0 h 32"/>
                <a:gd name="T2" fmla="*/ 14 w 25"/>
                <a:gd name="T3" fmla="*/ 31 h 32"/>
                <a:gd name="T4" fmla="*/ 24 w 25"/>
                <a:gd name="T5" fmla="*/ 23 h 32"/>
                <a:gd name="T6" fmla="*/ 0 w 25"/>
                <a:gd name="T7" fmla="*/ 0 h 32"/>
                <a:gd name="T8" fmla="*/ 0 60000 65536"/>
                <a:gd name="T9" fmla="*/ 0 60000 65536"/>
                <a:gd name="T10" fmla="*/ 0 60000 65536"/>
                <a:gd name="T11" fmla="*/ 0 60000 65536"/>
                <a:gd name="T12" fmla="*/ 0 w 25"/>
                <a:gd name="T13" fmla="*/ 0 h 32"/>
                <a:gd name="T14" fmla="*/ 25 w 25"/>
                <a:gd name="T15" fmla="*/ 32 h 32"/>
              </a:gdLst>
              <a:ahLst/>
              <a:cxnLst>
                <a:cxn ang="T8">
                  <a:pos x="T0" y="T1"/>
                </a:cxn>
                <a:cxn ang="T9">
                  <a:pos x="T2" y="T3"/>
                </a:cxn>
                <a:cxn ang="T10">
                  <a:pos x="T4" y="T5"/>
                </a:cxn>
                <a:cxn ang="T11">
                  <a:pos x="T6" y="T7"/>
                </a:cxn>
              </a:cxnLst>
              <a:rect l="T12" t="T13" r="T14" b="T15"/>
              <a:pathLst>
                <a:path w="25" h="32">
                  <a:moveTo>
                    <a:pt x="0" y="0"/>
                  </a:moveTo>
                  <a:lnTo>
                    <a:pt x="14" y="31"/>
                  </a:lnTo>
                  <a:lnTo>
                    <a:pt x="24" y="23"/>
                  </a:lnTo>
                  <a:lnTo>
                    <a:pt x="0" y="0"/>
                  </a:lnTo>
                </a:path>
              </a:pathLst>
            </a:custGeom>
            <a:solidFill>
              <a:srgbClr val="FFFFFF"/>
            </a:solidFill>
            <a:ln w="9525" cap="rnd">
              <a:noFill/>
              <a:round/>
              <a:headEnd/>
              <a:tailEnd/>
            </a:ln>
          </p:spPr>
          <p:txBody>
            <a:bodyPr/>
            <a:lstStyle/>
            <a:p>
              <a:endParaRPr lang="zh-CN" altLang="en-US"/>
            </a:p>
          </p:txBody>
        </p:sp>
        <p:sp>
          <p:nvSpPr>
            <p:cNvPr id="30746" name="Freeform 12"/>
            <p:cNvSpPr>
              <a:spLocks/>
            </p:cNvSpPr>
            <p:nvPr/>
          </p:nvSpPr>
          <p:spPr bwMode="auto">
            <a:xfrm>
              <a:off x="227" y="4915"/>
              <a:ext cx="29" cy="34"/>
            </a:xfrm>
            <a:custGeom>
              <a:avLst/>
              <a:gdLst>
                <a:gd name="T0" fmla="*/ 28 w 29"/>
                <a:gd name="T1" fmla="*/ 0 h 34"/>
                <a:gd name="T2" fmla="*/ 11 w 29"/>
                <a:gd name="T3" fmla="*/ 33 h 34"/>
                <a:gd name="T4" fmla="*/ 0 w 29"/>
                <a:gd name="T5" fmla="*/ 24 h 34"/>
                <a:gd name="T6" fmla="*/ 28 w 29"/>
                <a:gd name="T7" fmla="*/ 0 h 34"/>
                <a:gd name="T8" fmla="*/ 0 60000 65536"/>
                <a:gd name="T9" fmla="*/ 0 60000 65536"/>
                <a:gd name="T10" fmla="*/ 0 60000 65536"/>
                <a:gd name="T11" fmla="*/ 0 60000 65536"/>
                <a:gd name="T12" fmla="*/ 0 w 29"/>
                <a:gd name="T13" fmla="*/ 0 h 34"/>
                <a:gd name="T14" fmla="*/ 29 w 29"/>
                <a:gd name="T15" fmla="*/ 34 h 34"/>
              </a:gdLst>
              <a:ahLst/>
              <a:cxnLst>
                <a:cxn ang="T8">
                  <a:pos x="T0" y="T1"/>
                </a:cxn>
                <a:cxn ang="T9">
                  <a:pos x="T2" y="T3"/>
                </a:cxn>
                <a:cxn ang="T10">
                  <a:pos x="T4" y="T5"/>
                </a:cxn>
                <a:cxn ang="T11">
                  <a:pos x="T6" y="T7"/>
                </a:cxn>
              </a:cxnLst>
              <a:rect l="T12" t="T13" r="T14" b="T15"/>
              <a:pathLst>
                <a:path w="29" h="34">
                  <a:moveTo>
                    <a:pt x="28" y="0"/>
                  </a:moveTo>
                  <a:lnTo>
                    <a:pt x="11" y="33"/>
                  </a:lnTo>
                  <a:lnTo>
                    <a:pt x="0" y="24"/>
                  </a:lnTo>
                  <a:lnTo>
                    <a:pt x="28" y="0"/>
                  </a:lnTo>
                </a:path>
              </a:pathLst>
            </a:custGeom>
            <a:solidFill>
              <a:srgbClr val="FFFFFF"/>
            </a:solidFill>
            <a:ln w="9525" cap="rnd">
              <a:noFill/>
              <a:round/>
              <a:headEnd/>
              <a:tailEnd/>
            </a:ln>
          </p:spPr>
          <p:txBody>
            <a:bodyPr/>
            <a:lstStyle/>
            <a:p>
              <a:endParaRPr lang="zh-CN" altLang="en-US"/>
            </a:p>
          </p:txBody>
        </p:sp>
        <p:sp>
          <p:nvSpPr>
            <p:cNvPr id="30747" name="Freeform 13"/>
            <p:cNvSpPr>
              <a:spLocks/>
            </p:cNvSpPr>
            <p:nvPr/>
          </p:nvSpPr>
          <p:spPr bwMode="auto">
            <a:xfrm>
              <a:off x="202" y="4904"/>
              <a:ext cx="18" cy="31"/>
            </a:xfrm>
            <a:custGeom>
              <a:avLst/>
              <a:gdLst>
                <a:gd name="T0" fmla="*/ 7 w 18"/>
                <a:gd name="T1" fmla="*/ 0 h 31"/>
                <a:gd name="T2" fmla="*/ 0 w 18"/>
                <a:gd name="T3" fmla="*/ 30 h 31"/>
                <a:gd name="T4" fmla="*/ 17 w 18"/>
                <a:gd name="T5" fmla="*/ 29 h 31"/>
                <a:gd name="T6" fmla="*/ 7 w 18"/>
                <a:gd name="T7" fmla="*/ 0 h 31"/>
                <a:gd name="T8" fmla="*/ 0 60000 65536"/>
                <a:gd name="T9" fmla="*/ 0 60000 65536"/>
                <a:gd name="T10" fmla="*/ 0 60000 65536"/>
                <a:gd name="T11" fmla="*/ 0 60000 65536"/>
                <a:gd name="T12" fmla="*/ 0 w 18"/>
                <a:gd name="T13" fmla="*/ 0 h 31"/>
                <a:gd name="T14" fmla="*/ 18 w 18"/>
                <a:gd name="T15" fmla="*/ 31 h 31"/>
              </a:gdLst>
              <a:ahLst/>
              <a:cxnLst>
                <a:cxn ang="T8">
                  <a:pos x="T0" y="T1"/>
                </a:cxn>
                <a:cxn ang="T9">
                  <a:pos x="T2" y="T3"/>
                </a:cxn>
                <a:cxn ang="T10">
                  <a:pos x="T4" y="T5"/>
                </a:cxn>
                <a:cxn ang="T11">
                  <a:pos x="T6" y="T7"/>
                </a:cxn>
              </a:cxnLst>
              <a:rect l="T12" t="T13" r="T14" b="T15"/>
              <a:pathLst>
                <a:path w="18" h="31">
                  <a:moveTo>
                    <a:pt x="7" y="0"/>
                  </a:moveTo>
                  <a:lnTo>
                    <a:pt x="0" y="30"/>
                  </a:lnTo>
                  <a:lnTo>
                    <a:pt x="17" y="29"/>
                  </a:lnTo>
                  <a:lnTo>
                    <a:pt x="7" y="0"/>
                  </a:lnTo>
                </a:path>
              </a:pathLst>
            </a:custGeom>
            <a:solidFill>
              <a:srgbClr val="FFFFFF"/>
            </a:solidFill>
            <a:ln w="9525" cap="rnd">
              <a:noFill/>
              <a:round/>
              <a:headEnd/>
              <a:tailEnd/>
            </a:ln>
          </p:spPr>
          <p:txBody>
            <a:bodyPr/>
            <a:lstStyle/>
            <a:p>
              <a:endParaRPr lang="zh-CN" altLang="en-US"/>
            </a:p>
          </p:txBody>
        </p:sp>
        <p:sp>
          <p:nvSpPr>
            <p:cNvPr id="30748" name="Freeform 14"/>
            <p:cNvSpPr>
              <a:spLocks/>
            </p:cNvSpPr>
            <p:nvPr/>
          </p:nvSpPr>
          <p:spPr bwMode="auto">
            <a:xfrm>
              <a:off x="176" y="4953"/>
              <a:ext cx="68" cy="112"/>
            </a:xfrm>
            <a:custGeom>
              <a:avLst/>
              <a:gdLst>
                <a:gd name="T0" fmla="*/ 22 w 68"/>
                <a:gd name="T1" fmla="*/ 111 h 112"/>
                <a:gd name="T2" fmla="*/ 23 w 68"/>
                <a:gd name="T3" fmla="*/ 91 h 112"/>
                <a:gd name="T4" fmla="*/ 21 w 68"/>
                <a:gd name="T5" fmla="*/ 88 h 112"/>
                <a:gd name="T6" fmla="*/ 15 w 68"/>
                <a:gd name="T7" fmla="*/ 80 h 112"/>
                <a:gd name="T8" fmla="*/ 9 w 68"/>
                <a:gd name="T9" fmla="*/ 70 h 112"/>
                <a:gd name="T10" fmla="*/ 4 w 68"/>
                <a:gd name="T11" fmla="*/ 56 h 112"/>
                <a:gd name="T12" fmla="*/ 0 w 68"/>
                <a:gd name="T13" fmla="*/ 40 h 112"/>
                <a:gd name="T14" fmla="*/ 1 w 68"/>
                <a:gd name="T15" fmla="*/ 26 h 112"/>
                <a:gd name="T16" fmla="*/ 8 w 68"/>
                <a:gd name="T17" fmla="*/ 11 h 112"/>
                <a:gd name="T18" fmla="*/ 23 w 68"/>
                <a:gd name="T19" fmla="*/ 0 h 112"/>
                <a:gd name="T20" fmla="*/ 43 w 68"/>
                <a:gd name="T21" fmla="*/ 0 h 112"/>
                <a:gd name="T22" fmla="*/ 46 w 68"/>
                <a:gd name="T23" fmla="*/ 0 h 112"/>
                <a:gd name="T24" fmla="*/ 51 w 68"/>
                <a:gd name="T25" fmla="*/ 4 h 112"/>
                <a:gd name="T26" fmla="*/ 57 w 68"/>
                <a:gd name="T27" fmla="*/ 10 h 112"/>
                <a:gd name="T28" fmla="*/ 63 w 68"/>
                <a:gd name="T29" fmla="*/ 19 h 112"/>
                <a:gd name="T30" fmla="*/ 67 w 68"/>
                <a:gd name="T31" fmla="*/ 31 h 112"/>
                <a:gd name="T32" fmla="*/ 66 w 68"/>
                <a:gd name="T33" fmla="*/ 46 h 112"/>
                <a:gd name="T34" fmla="*/ 59 w 68"/>
                <a:gd name="T35" fmla="*/ 66 h 112"/>
                <a:gd name="T36" fmla="*/ 43 w 68"/>
                <a:gd name="T37" fmla="*/ 88 h 112"/>
                <a:gd name="T38" fmla="*/ 43 w 68"/>
                <a:gd name="T39" fmla="*/ 111 h 112"/>
                <a:gd name="T40" fmla="*/ 22 w 68"/>
                <a:gd name="T41" fmla="*/ 111 h 1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8"/>
                <a:gd name="T64" fmla="*/ 0 h 112"/>
                <a:gd name="T65" fmla="*/ 68 w 68"/>
                <a:gd name="T66" fmla="*/ 112 h 1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8" h="112">
                  <a:moveTo>
                    <a:pt x="22" y="111"/>
                  </a:moveTo>
                  <a:lnTo>
                    <a:pt x="23" y="91"/>
                  </a:lnTo>
                  <a:lnTo>
                    <a:pt x="21" y="88"/>
                  </a:lnTo>
                  <a:lnTo>
                    <a:pt x="15" y="80"/>
                  </a:lnTo>
                  <a:lnTo>
                    <a:pt x="9" y="70"/>
                  </a:lnTo>
                  <a:lnTo>
                    <a:pt x="4" y="56"/>
                  </a:lnTo>
                  <a:lnTo>
                    <a:pt x="0" y="40"/>
                  </a:lnTo>
                  <a:lnTo>
                    <a:pt x="1" y="26"/>
                  </a:lnTo>
                  <a:lnTo>
                    <a:pt x="8" y="11"/>
                  </a:lnTo>
                  <a:lnTo>
                    <a:pt x="23" y="0"/>
                  </a:lnTo>
                  <a:lnTo>
                    <a:pt x="43" y="0"/>
                  </a:lnTo>
                  <a:lnTo>
                    <a:pt x="46" y="0"/>
                  </a:lnTo>
                  <a:lnTo>
                    <a:pt x="51" y="4"/>
                  </a:lnTo>
                  <a:lnTo>
                    <a:pt x="57" y="10"/>
                  </a:lnTo>
                  <a:lnTo>
                    <a:pt x="63" y="19"/>
                  </a:lnTo>
                  <a:lnTo>
                    <a:pt x="67" y="31"/>
                  </a:lnTo>
                  <a:lnTo>
                    <a:pt x="66" y="46"/>
                  </a:lnTo>
                  <a:lnTo>
                    <a:pt x="59" y="66"/>
                  </a:lnTo>
                  <a:lnTo>
                    <a:pt x="43" y="88"/>
                  </a:lnTo>
                  <a:lnTo>
                    <a:pt x="43" y="111"/>
                  </a:lnTo>
                  <a:lnTo>
                    <a:pt x="22" y="111"/>
                  </a:lnTo>
                </a:path>
              </a:pathLst>
            </a:custGeom>
            <a:solidFill>
              <a:srgbClr val="FFFFFF"/>
            </a:solidFill>
            <a:ln w="9525" cap="rnd">
              <a:noFill/>
              <a:round/>
              <a:headEnd/>
              <a:tailEnd/>
            </a:ln>
          </p:spPr>
          <p:txBody>
            <a:bodyPr/>
            <a:lstStyle/>
            <a:p>
              <a:endParaRPr lang="zh-CN" altLang="en-US"/>
            </a:p>
          </p:txBody>
        </p:sp>
        <p:sp>
          <p:nvSpPr>
            <p:cNvPr id="30749" name="Freeform 15"/>
            <p:cNvSpPr>
              <a:spLocks/>
            </p:cNvSpPr>
            <p:nvPr/>
          </p:nvSpPr>
          <p:spPr bwMode="auto">
            <a:xfrm>
              <a:off x="204" y="4972"/>
              <a:ext cx="17" cy="86"/>
            </a:xfrm>
            <a:custGeom>
              <a:avLst/>
              <a:gdLst>
                <a:gd name="T0" fmla="*/ 4 w 17"/>
                <a:gd name="T1" fmla="*/ 0 h 86"/>
                <a:gd name="T2" fmla="*/ 6 w 17"/>
                <a:gd name="T3" fmla="*/ 5 h 86"/>
                <a:gd name="T4" fmla="*/ 2 w 17"/>
                <a:gd name="T5" fmla="*/ 6 h 86"/>
                <a:gd name="T6" fmla="*/ 2 w 17"/>
                <a:gd name="T7" fmla="*/ 77 h 86"/>
                <a:gd name="T8" fmla="*/ 0 w 17"/>
                <a:gd name="T9" fmla="*/ 78 h 86"/>
                <a:gd name="T10" fmla="*/ 0 w 17"/>
                <a:gd name="T11" fmla="*/ 85 h 86"/>
                <a:gd name="T12" fmla="*/ 2 w 17"/>
                <a:gd name="T13" fmla="*/ 85 h 86"/>
                <a:gd name="T14" fmla="*/ 4 w 17"/>
                <a:gd name="T15" fmla="*/ 85 h 86"/>
                <a:gd name="T16" fmla="*/ 6 w 17"/>
                <a:gd name="T17" fmla="*/ 85 h 86"/>
                <a:gd name="T18" fmla="*/ 9 w 17"/>
                <a:gd name="T19" fmla="*/ 84 h 86"/>
                <a:gd name="T20" fmla="*/ 13 w 17"/>
                <a:gd name="T21" fmla="*/ 84 h 86"/>
                <a:gd name="T22" fmla="*/ 16 w 17"/>
                <a:gd name="T23" fmla="*/ 83 h 86"/>
                <a:gd name="T24" fmla="*/ 16 w 17"/>
                <a:gd name="T25" fmla="*/ 81 h 86"/>
                <a:gd name="T26" fmla="*/ 16 w 17"/>
                <a:gd name="T27" fmla="*/ 78 h 86"/>
                <a:gd name="T28" fmla="*/ 16 w 17"/>
                <a:gd name="T29" fmla="*/ 47 h 86"/>
                <a:gd name="T30" fmla="*/ 13 w 17"/>
                <a:gd name="T31" fmla="*/ 46 h 86"/>
                <a:gd name="T32" fmla="*/ 13 w 17"/>
                <a:gd name="T33" fmla="*/ 38 h 86"/>
                <a:gd name="T34" fmla="*/ 13 w 17"/>
                <a:gd name="T35" fmla="*/ 4 h 86"/>
                <a:gd name="T36" fmla="*/ 4 w 17"/>
                <a:gd name="T37" fmla="*/ 0 h 8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86"/>
                <a:gd name="T59" fmla="*/ 17 w 17"/>
                <a:gd name="T60" fmla="*/ 86 h 8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86">
                  <a:moveTo>
                    <a:pt x="4" y="0"/>
                  </a:moveTo>
                  <a:lnTo>
                    <a:pt x="6" y="5"/>
                  </a:lnTo>
                  <a:lnTo>
                    <a:pt x="2" y="6"/>
                  </a:lnTo>
                  <a:lnTo>
                    <a:pt x="2" y="77"/>
                  </a:lnTo>
                  <a:lnTo>
                    <a:pt x="0" y="78"/>
                  </a:lnTo>
                  <a:lnTo>
                    <a:pt x="0" y="85"/>
                  </a:lnTo>
                  <a:lnTo>
                    <a:pt x="2" y="85"/>
                  </a:lnTo>
                  <a:lnTo>
                    <a:pt x="4" y="85"/>
                  </a:lnTo>
                  <a:lnTo>
                    <a:pt x="6" y="85"/>
                  </a:lnTo>
                  <a:lnTo>
                    <a:pt x="9" y="84"/>
                  </a:lnTo>
                  <a:lnTo>
                    <a:pt x="13" y="84"/>
                  </a:lnTo>
                  <a:lnTo>
                    <a:pt x="16" y="83"/>
                  </a:lnTo>
                  <a:lnTo>
                    <a:pt x="16" y="81"/>
                  </a:lnTo>
                  <a:lnTo>
                    <a:pt x="16" y="78"/>
                  </a:lnTo>
                  <a:lnTo>
                    <a:pt x="16" y="47"/>
                  </a:lnTo>
                  <a:lnTo>
                    <a:pt x="13" y="46"/>
                  </a:lnTo>
                  <a:lnTo>
                    <a:pt x="13" y="38"/>
                  </a:lnTo>
                  <a:lnTo>
                    <a:pt x="13" y="4"/>
                  </a:lnTo>
                  <a:lnTo>
                    <a:pt x="4" y="0"/>
                  </a:lnTo>
                </a:path>
              </a:pathLst>
            </a:custGeom>
            <a:solidFill>
              <a:srgbClr val="000000"/>
            </a:solidFill>
            <a:ln w="9525" cap="rnd">
              <a:noFill/>
              <a:round/>
              <a:headEnd/>
              <a:tailEnd/>
            </a:ln>
          </p:spPr>
          <p:txBody>
            <a:bodyPr/>
            <a:lstStyle/>
            <a:p>
              <a:endParaRPr lang="zh-CN" altLang="en-US"/>
            </a:p>
          </p:txBody>
        </p:sp>
      </p:grpSp>
      <p:grpSp>
        <p:nvGrpSpPr>
          <p:cNvPr id="30725" name="Group 16"/>
          <p:cNvGrpSpPr>
            <a:grpSpLocks/>
          </p:cNvGrpSpPr>
          <p:nvPr/>
        </p:nvGrpSpPr>
        <p:grpSpPr bwMode="auto">
          <a:xfrm>
            <a:off x="195263" y="8151813"/>
            <a:ext cx="298450" cy="288925"/>
            <a:chOff x="122" y="5141"/>
            <a:chExt cx="187" cy="182"/>
          </a:xfrm>
        </p:grpSpPr>
        <p:sp>
          <p:nvSpPr>
            <p:cNvPr id="30726" name="Freeform 17"/>
            <p:cNvSpPr>
              <a:spLocks/>
            </p:cNvSpPr>
            <p:nvPr/>
          </p:nvSpPr>
          <p:spPr bwMode="auto">
            <a:xfrm>
              <a:off x="122" y="5141"/>
              <a:ext cx="178" cy="176"/>
            </a:xfrm>
            <a:custGeom>
              <a:avLst/>
              <a:gdLst>
                <a:gd name="T0" fmla="*/ 177 w 178"/>
                <a:gd name="T1" fmla="*/ 175 h 176"/>
                <a:gd name="T2" fmla="*/ 177 w 178"/>
                <a:gd name="T3" fmla="*/ 0 h 176"/>
                <a:gd name="T4" fmla="*/ 0 w 178"/>
                <a:gd name="T5" fmla="*/ 0 h 176"/>
                <a:gd name="T6" fmla="*/ 0 w 178"/>
                <a:gd name="T7" fmla="*/ 175 h 176"/>
                <a:gd name="T8" fmla="*/ 177 w 178"/>
                <a:gd name="T9" fmla="*/ 175 h 176"/>
                <a:gd name="T10" fmla="*/ 0 60000 65536"/>
                <a:gd name="T11" fmla="*/ 0 60000 65536"/>
                <a:gd name="T12" fmla="*/ 0 60000 65536"/>
                <a:gd name="T13" fmla="*/ 0 60000 65536"/>
                <a:gd name="T14" fmla="*/ 0 60000 65536"/>
                <a:gd name="T15" fmla="*/ 0 w 178"/>
                <a:gd name="T16" fmla="*/ 0 h 176"/>
                <a:gd name="T17" fmla="*/ 178 w 178"/>
                <a:gd name="T18" fmla="*/ 176 h 176"/>
              </a:gdLst>
              <a:ahLst/>
              <a:cxnLst>
                <a:cxn ang="T10">
                  <a:pos x="T0" y="T1"/>
                </a:cxn>
                <a:cxn ang="T11">
                  <a:pos x="T2" y="T3"/>
                </a:cxn>
                <a:cxn ang="T12">
                  <a:pos x="T4" y="T5"/>
                </a:cxn>
                <a:cxn ang="T13">
                  <a:pos x="T6" y="T7"/>
                </a:cxn>
                <a:cxn ang="T14">
                  <a:pos x="T8" y="T9"/>
                </a:cxn>
              </a:cxnLst>
              <a:rect l="T15" t="T16" r="T17" b="T18"/>
              <a:pathLst>
                <a:path w="178" h="176">
                  <a:moveTo>
                    <a:pt x="177" y="175"/>
                  </a:moveTo>
                  <a:lnTo>
                    <a:pt x="177" y="0"/>
                  </a:lnTo>
                  <a:lnTo>
                    <a:pt x="0" y="0"/>
                  </a:lnTo>
                  <a:lnTo>
                    <a:pt x="0" y="175"/>
                  </a:lnTo>
                  <a:lnTo>
                    <a:pt x="177" y="175"/>
                  </a:lnTo>
                </a:path>
              </a:pathLst>
            </a:custGeom>
            <a:solidFill>
              <a:srgbClr val="000000"/>
            </a:solidFill>
            <a:ln w="9525" cap="rnd">
              <a:noFill/>
              <a:round/>
              <a:headEnd/>
              <a:tailEnd/>
            </a:ln>
          </p:spPr>
          <p:txBody>
            <a:bodyPr/>
            <a:lstStyle/>
            <a:p>
              <a:endParaRPr lang="zh-CN" altLang="en-US"/>
            </a:p>
          </p:txBody>
        </p:sp>
        <p:sp>
          <p:nvSpPr>
            <p:cNvPr id="30727" name="Freeform 18"/>
            <p:cNvSpPr>
              <a:spLocks/>
            </p:cNvSpPr>
            <p:nvPr/>
          </p:nvSpPr>
          <p:spPr bwMode="auto">
            <a:xfrm>
              <a:off x="183" y="5207"/>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 name="T10" fmla="*/ 0 60000 65536"/>
                <a:gd name="T11" fmla="*/ 0 60000 65536"/>
                <a:gd name="T12" fmla="*/ 0 60000 65536"/>
                <a:gd name="T13" fmla="*/ 0 60000 65536"/>
                <a:gd name="T14" fmla="*/ 0 60000 65536"/>
                <a:gd name="T15" fmla="*/ 0 w 70"/>
                <a:gd name="T16" fmla="*/ 0 h 37"/>
                <a:gd name="T17" fmla="*/ 70 w 70"/>
                <a:gd name="T18" fmla="*/ 37 h 37"/>
              </a:gdLst>
              <a:ahLst/>
              <a:cxnLst>
                <a:cxn ang="T10">
                  <a:pos x="T0" y="T1"/>
                </a:cxn>
                <a:cxn ang="T11">
                  <a:pos x="T2" y="T3"/>
                </a:cxn>
                <a:cxn ang="T12">
                  <a:pos x="T4" y="T5"/>
                </a:cxn>
                <a:cxn ang="T13">
                  <a:pos x="T6" y="T7"/>
                </a:cxn>
                <a:cxn ang="T14">
                  <a:pos x="T8" y="T9"/>
                </a:cxn>
              </a:cxnLst>
              <a:rect l="T15" t="T16" r="T17" b="T18"/>
              <a:pathLst>
                <a:path w="70" h="37">
                  <a:moveTo>
                    <a:pt x="69" y="7"/>
                  </a:moveTo>
                  <a:lnTo>
                    <a:pt x="65" y="0"/>
                  </a:lnTo>
                  <a:lnTo>
                    <a:pt x="0" y="29"/>
                  </a:lnTo>
                  <a:lnTo>
                    <a:pt x="3" y="36"/>
                  </a:lnTo>
                  <a:lnTo>
                    <a:pt x="69" y="7"/>
                  </a:lnTo>
                </a:path>
              </a:pathLst>
            </a:custGeom>
            <a:solidFill>
              <a:srgbClr val="FFFFFF"/>
            </a:solidFill>
            <a:ln w="9525" cap="rnd">
              <a:noFill/>
              <a:round/>
              <a:headEnd/>
              <a:tailEnd/>
            </a:ln>
          </p:spPr>
          <p:txBody>
            <a:bodyPr/>
            <a:lstStyle/>
            <a:p>
              <a:endParaRPr lang="zh-CN" altLang="en-US"/>
            </a:p>
          </p:txBody>
        </p:sp>
        <p:sp>
          <p:nvSpPr>
            <p:cNvPr id="30728" name="Freeform 19"/>
            <p:cNvSpPr>
              <a:spLocks/>
            </p:cNvSpPr>
            <p:nvPr/>
          </p:nvSpPr>
          <p:spPr bwMode="auto">
            <a:xfrm>
              <a:off x="192" y="5222"/>
              <a:ext cx="69" cy="37"/>
            </a:xfrm>
            <a:custGeom>
              <a:avLst/>
              <a:gdLst>
                <a:gd name="T0" fmla="*/ 68 w 69"/>
                <a:gd name="T1" fmla="*/ 7 h 37"/>
                <a:gd name="T2" fmla="*/ 65 w 69"/>
                <a:gd name="T3" fmla="*/ 0 h 37"/>
                <a:gd name="T4" fmla="*/ 0 w 69"/>
                <a:gd name="T5" fmla="*/ 29 h 37"/>
                <a:gd name="T6" fmla="*/ 3 w 69"/>
                <a:gd name="T7" fmla="*/ 36 h 37"/>
                <a:gd name="T8" fmla="*/ 68 w 69"/>
                <a:gd name="T9" fmla="*/ 7 h 37"/>
                <a:gd name="T10" fmla="*/ 0 60000 65536"/>
                <a:gd name="T11" fmla="*/ 0 60000 65536"/>
                <a:gd name="T12" fmla="*/ 0 60000 65536"/>
                <a:gd name="T13" fmla="*/ 0 60000 65536"/>
                <a:gd name="T14" fmla="*/ 0 60000 65536"/>
                <a:gd name="T15" fmla="*/ 0 w 69"/>
                <a:gd name="T16" fmla="*/ 0 h 37"/>
                <a:gd name="T17" fmla="*/ 69 w 69"/>
                <a:gd name="T18" fmla="*/ 37 h 37"/>
              </a:gdLst>
              <a:ahLst/>
              <a:cxnLst>
                <a:cxn ang="T10">
                  <a:pos x="T0" y="T1"/>
                </a:cxn>
                <a:cxn ang="T11">
                  <a:pos x="T2" y="T3"/>
                </a:cxn>
                <a:cxn ang="T12">
                  <a:pos x="T4" y="T5"/>
                </a:cxn>
                <a:cxn ang="T13">
                  <a:pos x="T6" y="T7"/>
                </a:cxn>
                <a:cxn ang="T14">
                  <a:pos x="T8" y="T9"/>
                </a:cxn>
              </a:cxnLst>
              <a:rect l="T15" t="T16" r="T17" b="T18"/>
              <a:pathLst>
                <a:path w="69" h="37">
                  <a:moveTo>
                    <a:pt x="68" y="7"/>
                  </a:moveTo>
                  <a:lnTo>
                    <a:pt x="65" y="0"/>
                  </a:lnTo>
                  <a:lnTo>
                    <a:pt x="0" y="29"/>
                  </a:lnTo>
                  <a:lnTo>
                    <a:pt x="3" y="36"/>
                  </a:lnTo>
                  <a:lnTo>
                    <a:pt x="68" y="7"/>
                  </a:lnTo>
                </a:path>
              </a:pathLst>
            </a:custGeom>
            <a:solidFill>
              <a:srgbClr val="FFFFFF"/>
            </a:solidFill>
            <a:ln w="9525" cap="rnd">
              <a:noFill/>
              <a:round/>
              <a:headEnd/>
              <a:tailEnd/>
            </a:ln>
          </p:spPr>
          <p:txBody>
            <a:bodyPr/>
            <a:lstStyle/>
            <a:p>
              <a:endParaRPr lang="zh-CN" altLang="en-US"/>
            </a:p>
          </p:txBody>
        </p:sp>
        <p:sp>
          <p:nvSpPr>
            <p:cNvPr id="30729" name="Freeform 20"/>
            <p:cNvSpPr>
              <a:spLocks/>
            </p:cNvSpPr>
            <p:nvPr/>
          </p:nvSpPr>
          <p:spPr bwMode="auto">
            <a:xfrm>
              <a:off x="198" y="5239"/>
              <a:ext cx="68" cy="34"/>
            </a:xfrm>
            <a:custGeom>
              <a:avLst/>
              <a:gdLst>
                <a:gd name="T0" fmla="*/ 67 w 68"/>
                <a:gd name="T1" fmla="*/ 6 h 34"/>
                <a:gd name="T2" fmla="*/ 64 w 68"/>
                <a:gd name="T3" fmla="*/ 0 h 34"/>
                <a:gd name="T4" fmla="*/ 0 w 68"/>
                <a:gd name="T5" fmla="*/ 26 h 34"/>
                <a:gd name="T6" fmla="*/ 2 w 68"/>
                <a:gd name="T7" fmla="*/ 33 h 34"/>
                <a:gd name="T8" fmla="*/ 67 w 68"/>
                <a:gd name="T9" fmla="*/ 6 h 34"/>
                <a:gd name="T10" fmla="*/ 0 60000 65536"/>
                <a:gd name="T11" fmla="*/ 0 60000 65536"/>
                <a:gd name="T12" fmla="*/ 0 60000 65536"/>
                <a:gd name="T13" fmla="*/ 0 60000 65536"/>
                <a:gd name="T14" fmla="*/ 0 60000 65536"/>
                <a:gd name="T15" fmla="*/ 0 w 68"/>
                <a:gd name="T16" fmla="*/ 0 h 34"/>
                <a:gd name="T17" fmla="*/ 68 w 68"/>
                <a:gd name="T18" fmla="*/ 34 h 34"/>
              </a:gdLst>
              <a:ahLst/>
              <a:cxnLst>
                <a:cxn ang="T10">
                  <a:pos x="T0" y="T1"/>
                </a:cxn>
                <a:cxn ang="T11">
                  <a:pos x="T2" y="T3"/>
                </a:cxn>
                <a:cxn ang="T12">
                  <a:pos x="T4" y="T5"/>
                </a:cxn>
                <a:cxn ang="T13">
                  <a:pos x="T6" y="T7"/>
                </a:cxn>
                <a:cxn ang="T14">
                  <a:pos x="T8" y="T9"/>
                </a:cxn>
              </a:cxnLst>
              <a:rect l="T15" t="T16" r="T17" b="T18"/>
              <a:pathLst>
                <a:path w="68" h="34">
                  <a:moveTo>
                    <a:pt x="67" y="6"/>
                  </a:moveTo>
                  <a:lnTo>
                    <a:pt x="64" y="0"/>
                  </a:lnTo>
                  <a:lnTo>
                    <a:pt x="0" y="26"/>
                  </a:lnTo>
                  <a:lnTo>
                    <a:pt x="2" y="33"/>
                  </a:lnTo>
                  <a:lnTo>
                    <a:pt x="67" y="6"/>
                  </a:lnTo>
                </a:path>
              </a:pathLst>
            </a:custGeom>
            <a:solidFill>
              <a:srgbClr val="FFFFFF"/>
            </a:solidFill>
            <a:ln w="9525" cap="rnd">
              <a:noFill/>
              <a:round/>
              <a:headEnd/>
              <a:tailEnd/>
            </a:ln>
          </p:spPr>
          <p:txBody>
            <a:bodyPr/>
            <a:lstStyle/>
            <a:p>
              <a:endParaRPr lang="zh-CN" altLang="en-US"/>
            </a:p>
          </p:txBody>
        </p:sp>
        <p:sp>
          <p:nvSpPr>
            <p:cNvPr id="30730" name="Freeform 21"/>
            <p:cNvSpPr>
              <a:spLocks/>
            </p:cNvSpPr>
            <p:nvPr/>
          </p:nvSpPr>
          <p:spPr bwMode="auto">
            <a:xfrm>
              <a:off x="206" y="5255"/>
              <a:ext cx="70" cy="35"/>
            </a:xfrm>
            <a:custGeom>
              <a:avLst/>
              <a:gdLst>
                <a:gd name="T0" fmla="*/ 69 w 70"/>
                <a:gd name="T1" fmla="*/ 6 h 35"/>
                <a:gd name="T2" fmla="*/ 65 w 70"/>
                <a:gd name="T3" fmla="*/ 0 h 35"/>
                <a:gd name="T4" fmla="*/ 0 w 70"/>
                <a:gd name="T5" fmla="*/ 27 h 35"/>
                <a:gd name="T6" fmla="*/ 3 w 70"/>
                <a:gd name="T7" fmla="*/ 34 h 35"/>
                <a:gd name="T8" fmla="*/ 69 w 70"/>
                <a:gd name="T9" fmla="*/ 6 h 35"/>
                <a:gd name="T10" fmla="*/ 0 60000 65536"/>
                <a:gd name="T11" fmla="*/ 0 60000 65536"/>
                <a:gd name="T12" fmla="*/ 0 60000 65536"/>
                <a:gd name="T13" fmla="*/ 0 60000 65536"/>
                <a:gd name="T14" fmla="*/ 0 60000 65536"/>
                <a:gd name="T15" fmla="*/ 0 w 70"/>
                <a:gd name="T16" fmla="*/ 0 h 35"/>
                <a:gd name="T17" fmla="*/ 70 w 70"/>
                <a:gd name="T18" fmla="*/ 35 h 35"/>
              </a:gdLst>
              <a:ahLst/>
              <a:cxnLst>
                <a:cxn ang="T10">
                  <a:pos x="T0" y="T1"/>
                </a:cxn>
                <a:cxn ang="T11">
                  <a:pos x="T2" y="T3"/>
                </a:cxn>
                <a:cxn ang="T12">
                  <a:pos x="T4" y="T5"/>
                </a:cxn>
                <a:cxn ang="T13">
                  <a:pos x="T6" y="T7"/>
                </a:cxn>
                <a:cxn ang="T14">
                  <a:pos x="T8" y="T9"/>
                </a:cxn>
              </a:cxnLst>
              <a:rect l="T15" t="T16" r="T17" b="T18"/>
              <a:pathLst>
                <a:path w="70" h="35">
                  <a:moveTo>
                    <a:pt x="69" y="6"/>
                  </a:moveTo>
                  <a:lnTo>
                    <a:pt x="65" y="0"/>
                  </a:lnTo>
                  <a:lnTo>
                    <a:pt x="0" y="27"/>
                  </a:lnTo>
                  <a:lnTo>
                    <a:pt x="3" y="34"/>
                  </a:lnTo>
                  <a:lnTo>
                    <a:pt x="69" y="6"/>
                  </a:lnTo>
                </a:path>
              </a:pathLst>
            </a:custGeom>
            <a:solidFill>
              <a:srgbClr val="FFFFFF"/>
            </a:solidFill>
            <a:ln w="9525" cap="rnd">
              <a:noFill/>
              <a:round/>
              <a:headEnd/>
              <a:tailEnd/>
            </a:ln>
          </p:spPr>
          <p:txBody>
            <a:bodyPr/>
            <a:lstStyle/>
            <a:p>
              <a:endParaRPr lang="zh-CN" altLang="en-US"/>
            </a:p>
          </p:txBody>
        </p:sp>
        <p:sp>
          <p:nvSpPr>
            <p:cNvPr id="30731" name="Freeform 22"/>
            <p:cNvSpPr>
              <a:spLocks/>
            </p:cNvSpPr>
            <p:nvPr/>
          </p:nvSpPr>
          <p:spPr bwMode="auto">
            <a:xfrm>
              <a:off x="214" y="5270"/>
              <a:ext cx="69" cy="39"/>
            </a:xfrm>
            <a:custGeom>
              <a:avLst/>
              <a:gdLst>
                <a:gd name="T0" fmla="*/ 68 w 69"/>
                <a:gd name="T1" fmla="*/ 7 h 39"/>
                <a:gd name="T2" fmla="*/ 65 w 69"/>
                <a:gd name="T3" fmla="*/ 0 h 39"/>
                <a:gd name="T4" fmla="*/ 0 w 69"/>
                <a:gd name="T5" fmla="*/ 30 h 39"/>
                <a:gd name="T6" fmla="*/ 3 w 69"/>
                <a:gd name="T7" fmla="*/ 38 h 39"/>
                <a:gd name="T8" fmla="*/ 68 w 69"/>
                <a:gd name="T9" fmla="*/ 7 h 39"/>
                <a:gd name="T10" fmla="*/ 0 60000 65536"/>
                <a:gd name="T11" fmla="*/ 0 60000 65536"/>
                <a:gd name="T12" fmla="*/ 0 60000 65536"/>
                <a:gd name="T13" fmla="*/ 0 60000 65536"/>
                <a:gd name="T14" fmla="*/ 0 60000 65536"/>
                <a:gd name="T15" fmla="*/ 0 w 69"/>
                <a:gd name="T16" fmla="*/ 0 h 39"/>
                <a:gd name="T17" fmla="*/ 69 w 69"/>
                <a:gd name="T18" fmla="*/ 39 h 39"/>
              </a:gdLst>
              <a:ahLst/>
              <a:cxnLst>
                <a:cxn ang="T10">
                  <a:pos x="T0" y="T1"/>
                </a:cxn>
                <a:cxn ang="T11">
                  <a:pos x="T2" y="T3"/>
                </a:cxn>
                <a:cxn ang="T12">
                  <a:pos x="T4" y="T5"/>
                </a:cxn>
                <a:cxn ang="T13">
                  <a:pos x="T6" y="T7"/>
                </a:cxn>
                <a:cxn ang="T14">
                  <a:pos x="T8" y="T9"/>
                </a:cxn>
              </a:cxnLst>
              <a:rect l="T15" t="T16" r="T17" b="T18"/>
              <a:pathLst>
                <a:path w="69" h="39">
                  <a:moveTo>
                    <a:pt x="68" y="7"/>
                  </a:moveTo>
                  <a:lnTo>
                    <a:pt x="65" y="0"/>
                  </a:lnTo>
                  <a:lnTo>
                    <a:pt x="0" y="30"/>
                  </a:lnTo>
                  <a:lnTo>
                    <a:pt x="3" y="38"/>
                  </a:lnTo>
                  <a:lnTo>
                    <a:pt x="68" y="7"/>
                  </a:lnTo>
                </a:path>
              </a:pathLst>
            </a:custGeom>
            <a:solidFill>
              <a:srgbClr val="FFFFFF"/>
            </a:solidFill>
            <a:ln w="9525" cap="rnd">
              <a:noFill/>
              <a:round/>
              <a:headEnd/>
              <a:tailEnd/>
            </a:ln>
          </p:spPr>
          <p:txBody>
            <a:bodyPr/>
            <a:lstStyle/>
            <a:p>
              <a:endParaRPr lang="zh-CN" altLang="en-US"/>
            </a:p>
          </p:txBody>
        </p:sp>
        <p:sp>
          <p:nvSpPr>
            <p:cNvPr id="30732" name="Freeform 23"/>
            <p:cNvSpPr>
              <a:spLocks/>
            </p:cNvSpPr>
            <p:nvPr/>
          </p:nvSpPr>
          <p:spPr bwMode="auto">
            <a:xfrm>
              <a:off x="144" y="5168"/>
              <a:ext cx="120" cy="59"/>
            </a:xfrm>
            <a:custGeom>
              <a:avLst/>
              <a:gdLst>
                <a:gd name="T0" fmla="*/ 119 w 120"/>
                <a:gd name="T1" fmla="*/ 7 h 59"/>
                <a:gd name="T2" fmla="*/ 117 w 120"/>
                <a:gd name="T3" fmla="*/ 0 h 59"/>
                <a:gd name="T4" fmla="*/ 0 w 120"/>
                <a:gd name="T5" fmla="*/ 50 h 59"/>
                <a:gd name="T6" fmla="*/ 2 w 120"/>
                <a:gd name="T7" fmla="*/ 58 h 59"/>
                <a:gd name="T8" fmla="*/ 119 w 120"/>
                <a:gd name="T9" fmla="*/ 7 h 59"/>
                <a:gd name="T10" fmla="*/ 0 60000 65536"/>
                <a:gd name="T11" fmla="*/ 0 60000 65536"/>
                <a:gd name="T12" fmla="*/ 0 60000 65536"/>
                <a:gd name="T13" fmla="*/ 0 60000 65536"/>
                <a:gd name="T14" fmla="*/ 0 60000 65536"/>
                <a:gd name="T15" fmla="*/ 0 w 120"/>
                <a:gd name="T16" fmla="*/ 0 h 59"/>
                <a:gd name="T17" fmla="*/ 120 w 120"/>
                <a:gd name="T18" fmla="*/ 59 h 59"/>
              </a:gdLst>
              <a:ahLst/>
              <a:cxnLst>
                <a:cxn ang="T10">
                  <a:pos x="T0" y="T1"/>
                </a:cxn>
                <a:cxn ang="T11">
                  <a:pos x="T2" y="T3"/>
                </a:cxn>
                <a:cxn ang="T12">
                  <a:pos x="T4" y="T5"/>
                </a:cxn>
                <a:cxn ang="T13">
                  <a:pos x="T6" y="T7"/>
                </a:cxn>
                <a:cxn ang="T14">
                  <a:pos x="T8" y="T9"/>
                </a:cxn>
              </a:cxnLst>
              <a:rect l="T15" t="T16" r="T17" b="T18"/>
              <a:pathLst>
                <a:path w="120" h="59">
                  <a:moveTo>
                    <a:pt x="119" y="7"/>
                  </a:moveTo>
                  <a:lnTo>
                    <a:pt x="117" y="0"/>
                  </a:lnTo>
                  <a:lnTo>
                    <a:pt x="0" y="50"/>
                  </a:lnTo>
                  <a:lnTo>
                    <a:pt x="2" y="58"/>
                  </a:lnTo>
                  <a:lnTo>
                    <a:pt x="119" y="7"/>
                  </a:lnTo>
                </a:path>
              </a:pathLst>
            </a:custGeom>
            <a:solidFill>
              <a:srgbClr val="FFFFFF"/>
            </a:solidFill>
            <a:ln w="9525" cap="rnd">
              <a:noFill/>
              <a:round/>
              <a:headEnd/>
              <a:tailEnd/>
            </a:ln>
          </p:spPr>
          <p:txBody>
            <a:bodyPr/>
            <a:lstStyle/>
            <a:p>
              <a:endParaRPr lang="zh-CN" altLang="en-US"/>
            </a:p>
          </p:txBody>
        </p:sp>
        <p:sp>
          <p:nvSpPr>
            <p:cNvPr id="30733" name="Freeform 24"/>
            <p:cNvSpPr>
              <a:spLocks/>
            </p:cNvSpPr>
            <p:nvPr/>
          </p:nvSpPr>
          <p:spPr bwMode="auto">
            <a:xfrm>
              <a:off x="126" y="5157"/>
              <a:ext cx="123" cy="60"/>
            </a:xfrm>
            <a:custGeom>
              <a:avLst/>
              <a:gdLst>
                <a:gd name="T0" fmla="*/ 122 w 123"/>
                <a:gd name="T1" fmla="*/ 7 h 60"/>
                <a:gd name="T2" fmla="*/ 119 w 123"/>
                <a:gd name="T3" fmla="*/ 0 h 60"/>
                <a:gd name="T4" fmla="*/ 0 w 123"/>
                <a:gd name="T5" fmla="*/ 51 h 60"/>
                <a:gd name="T6" fmla="*/ 2 w 123"/>
                <a:gd name="T7" fmla="*/ 59 h 60"/>
                <a:gd name="T8" fmla="*/ 122 w 123"/>
                <a:gd name="T9" fmla="*/ 7 h 60"/>
                <a:gd name="T10" fmla="*/ 0 60000 65536"/>
                <a:gd name="T11" fmla="*/ 0 60000 65536"/>
                <a:gd name="T12" fmla="*/ 0 60000 65536"/>
                <a:gd name="T13" fmla="*/ 0 60000 65536"/>
                <a:gd name="T14" fmla="*/ 0 60000 65536"/>
                <a:gd name="T15" fmla="*/ 0 w 123"/>
                <a:gd name="T16" fmla="*/ 0 h 60"/>
                <a:gd name="T17" fmla="*/ 123 w 123"/>
                <a:gd name="T18" fmla="*/ 60 h 60"/>
              </a:gdLst>
              <a:ahLst/>
              <a:cxnLst>
                <a:cxn ang="T10">
                  <a:pos x="T0" y="T1"/>
                </a:cxn>
                <a:cxn ang="T11">
                  <a:pos x="T2" y="T3"/>
                </a:cxn>
                <a:cxn ang="T12">
                  <a:pos x="T4" y="T5"/>
                </a:cxn>
                <a:cxn ang="T13">
                  <a:pos x="T6" y="T7"/>
                </a:cxn>
                <a:cxn ang="T14">
                  <a:pos x="T8" y="T9"/>
                </a:cxn>
              </a:cxnLst>
              <a:rect l="T15" t="T16" r="T17" b="T18"/>
              <a:pathLst>
                <a:path w="123" h="60">
                  <a:moveTo>
                    <a:pt x="122" y="7"/>
                  </a:moveTo>
                  <a:lnTo>
                    <a:pt x="119" y="0"/>
                  </a:lnTo>
                  <a:lnTo>
                    <a:pt x="0" y="51"/>
                  </a:lnTo>
                  <a:lnTo>
                    <a:pt x="2" y="59"/>
                  </a:lnTo>
                  <a:lnTo>
                    <a:pt x="122" y="7"/>
                  </a:lnTo>
                </a:path>
              </a:pathLst>
            </a:custGeom>
            <a:solidFill>
              <a:srgbClr val="FFFFFF"/>
            </a:solidFill>
            <a:ln w="9525" cap="rnd">
              <a:noFill/>
              <a:round/>
              <a:headEnd/>
              <a:tailEnd/>
            </a:ln>
          </p:spPr>
          <p:txBody>
            <a:bodyPr/>
            <a:lstStyle/>
            <a:p>
              <a:endParaRPr lang="zh-CN" altLang="en-US"/>
            </a:p>
          </p:txBody>
        </p:sp>
        <p:sp>
          <p:nvSpPr>
            <p:cNvPr id="30734" name="Freeform 25"/>
            <p:cNvSpPr>
              <a:spLocks/>
            </p:cNvSpPr>
            <p:nvPr/>
          </p:nvSpPr>
          <p:spPr bwMode="auto">
            <a:xfrm>
              <a:off x="253" y="5170"/>
              <a:ext cx="56" cy="105"/>
            </a:xfrm>
            <a:custGeom>
              <a:avLst/>
              <a:gdLst>
                <a:gd name="T0" fmla="*/ 47 w 56"/>
                <a:gd name="T1" fmla="*/ 104 h 105"/>
                <a:gd name="T2" fmla="*/ 55 w 56"/>
                <a:gd name="T3" fmla="*/ 101 h 105"/>
                <a:gd name="T4" fmla="*/ 7 w 56"/>
                <a:gd name="T5" fmla="*/ 0 h 105"/>
                <a:gd name="T6" fmla="*/ 0 w 56"/>
                <a:gd name="T7" fmla="*/ 3 h 105"/>
                <a:gd name="T8" fmla="*/ 47 w 56"/>
                <a:gd name="T9" fmla="*/ 104 h 105"/>
                <a:gd name="T10" fmla="*/ 0 60000 65536"/>
                <a:gd name="T11" fmla="*/ 0 60000 65536"/>
                <a:gd name="T12" fmla="*/ 0 60000 65536"/>
                <a:gd name="T13" fmla="*/ 0 60000 65536"/>
                <a:gd name="T14" fmla="*/ 0 60000 65536"/>
                <a:gd name="T15" fmla="*/ 0 w 56"/>
                <a:gd name="T16" fmla="*/ 0 h 105"/>
                <a:gd name="T17" fmla="*/ 56 w 56"/>
                <a:gd name="T18" fmla="*/ 105 h 105"/>
              </a:gdLst>
              <a:ahLst/>
              <a:cxnLst>
                <a:cxn ang="T10">
                  <a:pos x="T0" y="T1"/>
                </a:cxn>
                <a:cxn ang="T11">
                  <a:pos x="T2" y="T3"/>
                </a:cxn>
                <a:cxn ang="T12">
                  <a:pos x="T4" y="T5"/>
                </a:cxn>
                <a:cxn ang="T13">
                  <a:pos x="T6" y="T7"/>
                </a:cxn>
                <a:cxn ang="T14">
                  <a:pos x="T8" y="T9"/>
                </a:cxn>
              </a:cxnLst>
              <a:rect l="T15" t="T16" r="T17" b="T18"/>
              <a:pathLst>
                <a:path w="56" h="105">
                  <a:moveTo>
                    <a:pt x="47" y="104"/>
                  </a:moveTo>
                  <a:lnTo>
                    <a:pt x="55" y="101"/>
                  </a:lnTo>
                  <a:lnTo>
                    <a:pt x="7" y="0"/>
                  </a:lnTo>
                  <a:lnTo>
                    <a:pt x="0" y="3"/>
                  </a:lnTo>
                  <a:lnTo>
                    <a:pt x="47" y="104"/>
                  </a:lnTo>
                </a:path>
              </a:pathLst>
            </a:custGeom>
            <a:solidFill>
              <a:srgbClr val="FFFFFF"/>
            </a:solidFill>
            <a:ln w="9525" cap="rnd">
              <a:noFill/>
              <a:round/>
              <a:headEnd/>
              <a:tailEnd/>
            </a:ln>
          </p:spPr>
          <p:txBody>
            <a:bodyPr/>
            <a:lstStyle/>
            <a:p>
              <a:endParaRPr lang="zh-CN" altLang="en-US"/>
            </a:p>
          </p:txBody>
        </p:sp>
        <p:sp>
          <p:nvSpPr>
            <p:cNvPr id="30735" name="Freeform 26"/>
            <p:cNvSpPr>
              <a:spLocks/>
            </p:cNvSpPr>
            <p:nvPr/>
          </p:nvSpPr>
          <p:spPr bwMode="auto">
            <a:xfrm>
              <a:off x="144" y="5217"/>
              <a:ext cx="52" cy="106"/>
            </a:xfrm>
            <a:custGeom>
              <a:avLst/>
              <a:gdLst>
                <a:gd name="T0" fmla="*/ 44 w 52"/>
                <a:gd name="T1" fmla="*/ 105 h 106"/>
                <a:gd name="T2" fmla="*/ 51 w 52"/>
                <a:gd name="T3" fmla="*/ 101 h 106"/>
                <a:gd name="T4" fmla="*/ 6 w 52"/>
                <a:gd name="T5" fmla="*/ 0 h 106"/>
                <a:gd name="T6" fmla="*/ 0 w 52"/>
                <a:gd name="T7" fmla="*/ 3 h 106"/>
                <a:gd name="T8" fmla="*/ 44 w 52"/>
                <a:gd name="T9" fmla="*/ 105 h 106"/>
                <a:gd name="T10" fmla="*/ 0 60000 65536"/>
                <a:gd name="T11" fmla="*/ 0 60000 65536"/>
                <a:gd name="T12" fmla="*/ 0 60000 65536"/>
                <a:gd name="T13" fmla="*/ 0 60000 65536"/>
                <a:gd name="T14" fmla="*/ 0 60000 65536"/>
                <a:gd name="T15" fmla="*/ 0 w 52"/>
                <a:gd name="T16" fmla="*/ 0 h 106"/>
                <a:gd name="T17" fmla="*/ 52 w 52"/>
                <a:gd name="T18" fmla="*/ 106 h 106"/>
              </a:gdLst>
              <a:ahLst/>
              <a:cxnLst>
                <a:cxn ang="T10">
                  <a:pos x="T0" y="T1"/>
                </a:cxn>
                <a:cxn ang="T11">
                  <a:pos x="T2" y="T3"/>
                </a:cxn>
                <a:cxn ang="T12">
                  <a:pos x="T4" y="T5"/>
                </a:cxn>
                <a:cxn ang="T13">
                  <a:pos x="T6" y="T7"/>
                </a:cxn>
                <a:cxn ang="T14">
                  <a:pos x="T8" y="T9"/>
                </a:cxn>
              </a:cxnLst>
              <a:rect l="T15" t="T16" r="T17" b="T18"/>
              <a:pathLst>
                <a:path w="52" h="106">
                  <a:moveTo>
                    <a:pt x="44" y="105"/>
                  </a:moveTo>
                  <a:lnTo>
                    <a:pt x="51" y="101"/>
                  </a:lnTo>
                  <a:lnTo>
                    <a:pt x="6" y="0"/>
                  </a:lnTo>
                  <a:lnTo>
                    <a:pt x="0" y="3"/>
                  </a:lnTo>
                  <a:lnTo>
                    <a:pt x="44" y="105"/>
                  </a:lnTo>
                </a:path>
              </a:pathLst>
            </a:custGeom>
            <a:solidFill>
              <a:srgbClr val="FFFFFF"/>
            </a:solidFill>
            <a:ln w="9525" cap="rnd">
              <a:noFill/>
              <a:round/>
              <a:headEnd/>
              <a:tailEnd/>
            </a:ln>
          </p:spPr>
          <p:txBody>
            <a:bodyPr/>
            <a:lstStyle/>
            <a:p>
              <a:endParaRPr lang="zh-CN" altLang="en-US"/>
            </a:p>
          </p:txBody>
        </p:sp>
        <p:sp>
          <p:nvSpPr>
            <p:cNvPr id="30736" name="Freeform 27"/>
            <p:cNvSpPr>
              <a:spLocks/>
            </p:cNvSpPr>
            <p:nvPr/>
          </p:nvSpPr>
          <p:spPr bwMode="auto">
            <a:xfrm>
              <a:off x="122" y="5209"/>
              <a:ext cx="58" cy="114"/>
            </a:xfrm>
            <a:custGeom>
              <a:avLst/>
              <a:gdLst>
                <a:gd name="T0" fmla="*/ 50 w 58"/>
                <a:gd name="T1" fmla="*/ 113 h 114"/>
                <a:gd name="T2" fmla="*/ 57 w 58"/>
                <a:gd name="T3" fmla="*/ 110 h 114"/>
                <a:gd name="T4" fmla="*/ 5 w 58"/>
                <a:gd name="T5" fmla="*/ 0 h 114"/>
                <a:gd name="T6" fmla="*/ 0 w 58"/>
                <a:gd name="T7" fmla="*/ 2 h 114"/>
                <a:gd name="T8" fmla="*/ 50 w 58"/>
                <a:gd name="T9" fmla="*/ 113 h 114"/>
                <a:gd name="T10" fmla="*/ 0 60000 65536"/>
                <a:gd name="T11" fmla="*/ 0 60000 65536"/>
                <a:gd name="T12" fmla="*/ 0 60000 65536"/>
                <a:gd name="T13" fmla="*/ 0 60000 65536"/>
                <a:gd name="T14" fmla="*/ 0 60000 65536"/>
                <a:gd name="T15" fmla="*/ 0 w 58"/>
                <a:gd name="T16" fmla="*/ 0 h 114"/>
                <a:gd name="T17" fmla="*/ 58 w 58"/>
                <a:gd name="T18" fmla="*/ 114 h 114"/>
              </a:gdLst>
              <a:ahLst/>
              <a:cxnLst>
                <a:cxn ang="T10">
                  <a:pos x="T0" y="T1"/>
                </a:cxn>
                <a:cxn ang="T11">
                  <a:pos x="T2" y="T3"/>
                </a:cxn>
                <a:cxn ang="T12">
                  <a:pos x="T4" y="T5"/>
                </a:cxn>
                <a:cxn ang="T13">
                  <a:pos x="T6" y="T7"/>
                </a:cxn>
                <a:cxn ang="T14">
                  <a:pos x="T8" y="T9"/>
                </a:cxn>
              </a:cxnLst>
              <a:rect l="T15" t="T16" r="T17" b="T18"/>
              <a:pathLst>
                <a:path w="58" h="114">
                  <a:moveTo>
                    <a:pt x="50" y="113"/>
                  </a:moveTo>
                  <a:lnTo>
                    <a:pt x="57" y="110"/>
                  </a:lnTo>
                  <a:lnTo>
                    <a:pt x="5" y="0"/>
                  </a:lnTo>
                  <a:lnTo>
                    <a:pt x="0" y="2"/>
                  </a:lnTo>
                  <a:lnTo>
                    <a:pt x="50" y="113"/>
                  </a:lnTo>
                </a:path>
              </a:pathLst>
            </a:custGeom>
            <a:solidFill>
              <a:srgbClr val="FFFFFF"/>
            </a:solidFill>
            <a:ln w="9525" cap="rnd">
              <a:noFill/>
              <a:round/>
              <a:headEnd/>
              <a:tailEnd/>
            </a:ln>
          </p:spPr>
          <p:txBody>
            <a:bodyPr/>
            <a:lstStyle/>
            <a:p>
              <a:endParaRPr lang="zh-CN" altLang="en-US"/>
            </a:p>
          </p:txBody>
        </p:sp>
        <p:sp>
          <p:nvSpPr>
            <p:cNvPr id="30737" name="Freeform 28"/>
            <p:cNvSpPr>
              <a:spLocks/>
            </p:cNvSpPr>
            <p:nvPr/>
          </p:nvSpPr>
          <p:spPr bwMode="auto">
            <a:xfrm>
              <a:off x="125" y="5209"/>
              <a:ext cx="29" cy="17"/>
            </a:xfrm>
            <a:custGeom>
              <a:avLst/>
              <a:gdLst>
                <a:gd name="T0" fmla="*/ 24 w 29"/>
                <a:gd name="T1" fmla="*/ 16 h 17"/>
                <a:gd name="T2" fmla="*/ 28 w 29"/>
                <a:gd name="T3" fmla="*/ 9 h 17"/>
                <a:gd name="T4" fmla="*/ 4 w 29"/>
                <a:gd name="T5" fmla="*/ 0 h 17"/>
                <a:gd name="T6" fmla="*/ 0 w 29"/>
                <a:gd name="T7" fmla="*/ 6 h 17"/>
                <a:gd name="T8" fmla="*/ 24 w 29"/>
                <a:gd name="T9" fmla="*/ 16 h 17"/>
                <a:gd name="T10" fmla="*/ 0 60000 65536"/>
                <a:gd name="T11" fmla="*/ 0 60000 65536"/>
                <a:gd name="T12" fmla="*/ 0 60000 65536"/>
                <a:gd name="T13" fmla="*/ 0 60000 65536"/>
                <a:gd name="T14" fmla="*/ 0 60000 65536"/>
                <a:gd name="T15" fmla="*/ 0 w 29"/>
                <a:gd name="T16" fmla="*/ 0 h 17"/>
                <a:gd name="T17" fmla="*/ 29 w 29"/>
                <a:gd name="T18" fmla="*/ 17 h 17"/>
              </a:gdLst>
              <a:ahLst/>
              <a:cxnLst>
                <a:cxn ang="T10">
                  <a:pos x="T0" y="T1"/>
                </a:cxn>
                <a:cxn ang="T11">
                  <a:pos x="T2" y="T3"/>
                </a:cxn>
                <a:cxn ang="T12">
                  <a:pos x="T4" y="T5"/>
                </a:cxn>
                <a:cxn ang="T13">
                  <a:pos x="T6" y="T7"/>
                </a:cxn>
                <a:cxn ang="T14">
                  <a:pos x="T8" y="T9"/>
                </a:cxn>
              </a:cxnLst>
              <a:rect l="T15" t="T16" r="T17" b="T18"/>
              <a:pathLst>
                <a:path w="29" h="17">
                  <a:moveTo>
                    <a:pt x="24" y="16"/>
                  </a:moveTo>
                  <a:lnTo>
                    <a:pt x="28" y="9"/>
                  </a:lnTo>
                  <a:lnTo>
                    <a:pt x="4" y="0"/>
                  </a:lnTo>
                  <a:lnTo>
                    <a:pt x="0" y="6"/>
                  </a:lnTo>
                  <a:lnTo>
                    <a:pt x="24" y="16"/>
                  </a:lnTo>
                </a:path>
              </a:pathLst>
            </a:custGeom>
            <a:solidFill>
              <a:srgbClr val="FFFFFF"/>
            </a:solidFill>
            <a:ln w="9525" cap="rnd">
              <a:noFill/>
              <a:round/>
              <a:headEnd/>
              <a:tailEnd/>
            </a:ln>
          </p:spPr>
          <p:txBody>
            <a:bodyPr/>
            <a:lstStyle/>
            <a:p>
              <a:endParaRPr lang="zh-CN" altLang="en-US"/>
            </a:p>
          </p:txBody>
        </p:sp>
        <p:sp>
          <p:nvSpPr>
            <p:cNvPr id="30738" name="Freeform 29"/>
            <p:cNvSpPr>
              <a:spLocks/>
            </p:cNvSpPr>
            <p:nvPr/>
          </p:nvSpPr>
          <p:spPr bwMode="auto">
            <a:xfrm>
              <a:off x="232" y="5164"/>
              <a:ext cx="29" cy="18"/>
            </a:xfrm>
            <a:custGeom>
              <a:avLst/>
              <a:gdLst>
                <a:gd name="T0" fmla="*/ 24 w 29"/>
                <a:gd name="T1" fmla="*/ 17 h 18"/>
                <a:gd name="T2" fmla="*/ 28 w 29"/>
                <a:gd name="T3" fmla="*/ 10 h 18"/>
                <a:gd name="T4" fmla="*/ 4 w 29"/>
                <a:gd name="T5" fmla="*/ 0 h 18"/>
                <a:gd name="T6" fmla="*/ 0 w 29"/>
                <a:gd name="T7" fmla="*/ 5 h 18"/>
                <a:gd name="T8" fmla="*/ 24 w 29"/>
                <a:gd name="T9" fmla="*/ 17 h 18"/>
                <a:gd name="T10" fmla="*/ 0 60000 65536"/>
                <a:gd name="T11" fmla="*/ 0 60000 65536"/>
                <a:gd name="T12" fmla="*/ 0 60000 65536"/>
                <a:gd name="T13" fmla="*/ 0 60000 65536"/>
                <a:gd name="T14" fmla="*/ 0 60000 65536"/>
                <a:gd name="T15" fmla="*/ 0 w 29"/>
                <a:gd name="T16" fmla="*/ 0 h 18"/>
                <a:gd name="T17" fmla="*/ 29 w 29"/>
                <a:gd name="T18" fmla="*/ 18 h 18"/>
              </a:gdLst>
              <a:ahLst/>
              <a:cxnLst>
                <a:cxn ang="T10">
                  <a:pos x="T0" y="T1"/>
                </a:cxn>
                <a:cxn ang="T11">
                  <a:pos x="T2" y="T3"/>
                </a:cxn>
                <a:cxn ang="T12">
                  <a:pos x="T4" y="T5"/>
                </a:cxn>
                <a:cxn ang="T13">
                  <a:pos x="T6" y="T7"/>
                </a:cxn>
                <a:cxn ang="T14">
                  <a:pos x="T8" y="T9"/>
                </a:cxn>
              </a:cxnLst>
              <a:rect l="T15" t="T16" r="T17" b="T18"/>
              <a:pathLst>
                <a:path w="29" h="18">
                  <a:moveTo>
                    <a:pt x="24" y="17"/>
                  </a:moveTo>
                  <a:lnTo>
                    <a:pt x="28" y="10"/>
                  </a:lnTo>
                  <a:lnTo>
                    <a:pt x="4" y="0"/>
                  </a:lnTo>
                  <a:lnTo>
                    <a:pt x="0" y="5"/>
                  </a:lnTo>
                  <a:lnTo>
                    <a:pt x="24" y="17"/>
                  </a:lnTo>
                </a:path>
              </a:pathLst>
            </a:custGeom>
            <a:solidFill>
              <a:srgbClr val="FFFFFF"/>
            </a:solidFill>
            <a:ln w="9525" cap="rnd">
              <a:noFill/>
              <a:round/>
              <a:headEnd/>
              <a:tailEnd/>
            </a:ln>
          </p:spPr>
          <p:txBody>
            <a:bodyPr/>
            <a:lstStyle/>
            <a:p>
              <a:endParaRPr lang="zh-CN" altLang="en-US"/>
            </a:p>
          </p:txBody>
        </p:sp>
      </p:gr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bwMode="blackWhite">
          <a:xfrm>
            <a:off x="412750" y="4759325"/>
            <a:ext cx="6029325" cy="3744913"/>
          </a:xfrm>
          <a:noFill/>
          <a:ln/>
        </p:spPr>
        <p:txBody>
          <a:bodyPr lIns="92075" tIns="46038" rIns="92075" bIns="46038"/>
          <a:lstStyle/>
          <a:p>
            <a:pPr defTabSz="396875">
              <a:tabLst/>
            </a:pPr>
            <a:r>
              <a:rPr lang="en-US" altLang="zh-CN"/>
              <a:t>Datatype Conversion</a:t>
            </a:r>
          </a:p>
          <a:p>
            <a:pPr marL="114300" lvl="1" defTabSz="396875">
              <a:tabLst/>
            </a:pPr>
            <a:r>
              <a:rPr lang="en-US" altLang="zh-CN"/>
              <a:t>PL/SQL attempts to convert datatypes dynamically if they are mixed within a statement. For example, if you assign a NUMBER value to a CHAR variable, then PL/SQL dynamically translates the number into a character representation, so that it can be stored in the CHAR variable. The reverse situation also applies, providing that the character expression represents a numeric value.</a:t>
            </a:r>
          </a:p>
          <a:p>
            <a:pPr marL="114300" lvl="1" defTabSz="396875">
              <a:tabLst/>
            </a:pPr>
            <a:r>
              <a:rPr lang="en-US" altLang="zh-CN"/>
              <a:t>Providing that they are compatible, you can also assign characters to DATE variables, and vice versa.</a:t>
            </a:r>
          </a:p>
          <a:p>
            <a:pPr marL="114300" lvl="1" defTabSz="396875">
              <a:tabLst/>
            </a:pPr>
            <a:r>
              <a:rPr lang="en-US" altLang="zh-CN"/>
              <a:t>Within an expression, you should make sure that datatypes are the same. If mixed datatypes occur in an expression, you should use the appropriate conversion function to convert the data.</a:t>
            </a:r>
          </a:p>
          <a:p>
            <a:pPr marL="114300" lvl="1" defTabSz="396875">
              <a:tabLst/>
            </a:pPr>
            <a:r>
              <a:rPr lang="en-US" altLang="zh-CN" b="1"/>
              <a:t>Syntax</a:t>
            </a:r>
            <a:endParaRPr lang="en-US" altLang="zh-CN"/>
          </a:p>
          <a:p>
            <a:pPr defTabSz="396875">
              <a:tabLst/>
            </a:pPr>
            <a:endParaRPr lang="zh-CN" altLang="en-US"/>
          </a:p>
          <a:p>
            <a:pPr defTabSz="396875">
              <a:tabLst/>
            </a:pPr>
            <a:endParaRPr lang="zh-CN" altLang="en-US"/>
          </a:p>
          <a:p>
            <a:pPr defTabSz="396875">
              <a:tabLst/>
            </a:pPr>
            <a:endParaRPr lang="zh-CN" altLang="en-US"/>
          </a:p>
          <a:p>
            <a:pPr defTabSz="396875">
              <a:tabLst/>
            </a:pPr>
            <a:endParaRPr lang="zh-CN" altLang="en-US"/>
          </a:p>
          <a:p>
            <a:pPr defTabSz="396875">
              <a:tabLst/>
            </a:pPr>
            <a:endParaRPr lang="zh-CN" altLang="en-US"/>
          </a:p>
          <a:p>
            <a:pPr defTabSz="396875">
              <a:tabLst/>
            </a:pPr>
            <a:endParaRPr lang="zh-CN" altLang="en-US"/>
          </a:p>
          <a:p>
            <a:pPr marL="114300" lvl="1" defTabSz="396875">
              <a:tabLst/>
            </a:pPr>
            <a:r>
              <a:rPr lang="en-US" altLang="zh-CN" b="1"/>
              <a:t>where:</a:t>
            </a:r>
            <a:r>
              <a:rPr lang="en-US" altLang="zh-CN"/>
              <a:t>	</a:t>
            </a:r>
            <a:r>
              <a:rPr lang="en-US" altLang="zh-CN" i="1"/>
              <a:t>value			</a:t>
            </a:r>
            <a:r>
              <a:rPr lang="en-US" altLang="zh-CN"/>
              <a:t>is a character string, number, or date.</a:t>
            </a:r>
            <a:endParaRPr lang="en-US" altLang="zh-CN" i="1"/>
          </a:p>
          <a:p>
            <a:pPr defTabSz="396875">
              <a:tabLst/>
            </a:pPr>
            <a:r>
              <a:rPr lang="zh-CN" altLang="en-US" b="0" i="1">
                <a:latin typeface="Times New Roman" pitchFamily="18" charset="0"/>
              </a:rPr>
              <a:t>		</a:t>
            </a:r>
            <a:r>
              <a:rPr lang="en-US" altLang="zh-CN" b="0" i="1">
                <a:latin typeface="Times New Roman" pitchFamily="18" charset="0"/>
              </a:rPr>
              <a:t>fmt			</a:t>
            </a:r>
            <a:r>
              <a:rPr lang="en-US" altLang="zh-CN" b="0">
                <a:latin typeface="Times New Roman" pitchFamily="18" charset="0"/>
              </a:rPr>
              <a:t>is the format model used to convert value.</a:t>
            </a:r>
          </a:p>
        </p:txBody>
      </p:sp>
      <p:sp>
        <p:nvSpPr>
          <p:cNvPr id="31747" name="Rectangle 3"/>
          <p:cNvSpPr>
            <a:spLocks noGrp="1" noRot="1" noChangeAspect="1" noChangeArrowheads="1" noTextEdit="1"/>
          </p:cNvSpPr>
          <p:nvPr>
            <p:ph type="sldImg"/>
          </p:nvPr>
        </p:nvSpPr>
        <p:spPr>
          <a:xfrm>
            <a:off x="495300" y="157163"/>
            <a:ext cx="5862638" cy="4397375"/>
          </a:xfrm>
          <a:ln cap="flat"/>
        </p:spPr>
      </p:sp>
      <p:grpSp>
        <p:nvGrpSpPr>
          <p:cNvPr id="31748" name="Group 4"/>
          <p:cNvGrpSpPr>
            <a:grpSpLocks/>
          </p:cNvGrpSpPr>
          <p:nvPr/>
        </p:nvGrpSpPr>
        <p:grpSpPr bwMode="auto">
          <a:xfrm>
            <a:off x="623888" y="6570663"/>
            <a:ext cx="5603875" cy="1152525"/>
            <a:chOff x="391" y="4144"/>
            <a:chExt cx="3509" cy="727"/>
          </a:xfrm>
        </p:grpSpPr>
        <p:sp>
          <p:nvSpPr>
            <p:cNvPr id="31749" name="Rectangle 5"/>
            <p:cNvSpPr>
              <a:spLocks noChangeArrowheads="1"/>
            </p:cNvSpPr>
            <p:nvPr/>
          </p:nvSpPr>
          <p:spPr bwMode="auto">
            <a:xfrm>
              <a:off x="391" y="4144"/>
              <a:ext cx="3506" cy="169"/>
            </a:xfrm>
            <a:prstGeom prst="rect">
              <a:avLst/>
            </a:prstGeom>
            <a:noFill/>
            <a:ln w="12700">
              <a:solidFill>
                <a:schemeClr val="tx1"/>
              </a:solidFill>
              <a:miter lim="800000"/>
              <a:headEnd/>
              <a:tailEnd/>
            </a:ln>
          </p:spPr>
          <p:txBody>
            <a:bodyPr wrap="none" lIns="96838" tIns="50800" rIns="96838" bIns="50800"/>
            <a:lstStyle/>
            <a:p>
              <a:pPr defTabSz="1041400"/>
              <a:r>
                <a:rPr kumimoji="1" lang="en-US" altLang="zh-CN" sz="1100" b="1">
                  <a:solidFill>
                    <a:schemeClr val="tx1"/>
                  </a:solidFill>
                  <a:latin typeface="Courier New" pitchFamily="49" charset="0"/>
                </a:rPr>
                <a:t>TO_CHAR (value, fmt)</a:t>
              </a:r>
            </a:p>
          </p:txBody>
        </p:sp>
        <p:sp>
          <p:nvSpPr>
            <p:cNvPr id="31750" name="Rectangle 6"/>
            <p:cNvSpPr>
              <a:spLocks noChangeArrowheads="1"/>
            </p:cNvSpPr>
            <p:nvPr/>
          </p:nvSpPr>
          <p:spPr bwMode="auto">
            <a:xfrm>
              <a:off x="393" y="4426"/>
              <a:ext cx="3507" cy="169"/>
            </a:xfrm>
            <a:prstGeom prst="rect">
              <a:avLst/>
            </a:prstGeom>
            <a:noFill/>
            <a:ln w="12700">
              <a:solidFill>
                <a:schemeClr val="tx1"/>
              </a:solidFill>
              <a:miter lim="800000"/>
              <a:headEnd/>
              <a:tailEnd/>
            </a:ln>
          </p:spPr>
          <p:txBody>
            <a:bodyPr wrap="none" lIns="96838" tIns="50800" rIns="96838" bIns="50800"/>
            <a:lstStyle/>
            <a:p>
              <a:pPr defTabSz="1041400"/>
              <a:r>
                <a:rPr kumimoji="1" lang="en-US" altLang="zh-CN" sz="1100" b="1">
                  <a:solidFill>
                    <a:schemeClr val="tx1"/>
                  </a:solidFill>
                  <a:latin typeface="Courier New" pitchFamily="49" charset="0"/>
                </a:rPr>
                <a:t>TO_DATE (value, fmt)</a:t>
              </a:r>
            </a:p>
          </p:txBody>
        </p:sp>
        <p:sp>
          <p:nvSpPr>
            <p:cNvPr id="31751" name="Rectangle 7"/>
            <p:cNvSpPr>
              <a:spLocks noChangeArrowheads="1"/>
            </p:cNvSpPr>
            <p:nvPr/>
          </p:nvSpPr>
          <p:spPr bwMode="auto">
            <a:xfrm>
              <a:off x="391" y="4703"/>
              <a:ext cx="3506" cy="168"/>
            </a:xfrm>
            <a:prstGeom prst="rect">
              <a:avLst/>
            </a:prstGeom>
            <a:noFill/>
            <a:ln w="12700">
              <a:solidFill>
                <a:schemeClr val="tx1"/>
              </a:solidFill>
              <a:miter lim="800000"/>
              <a:headEnd/>
              <a:tailEnd/>
            </a:ln>
          </p:spPr>
          <p:txBody>
            <a:bodyPr wrap="none" lIns="96838" tIns="50800" rIns="96838" bIns="50800"/>
            <a:lstStyle/>
            <a:p>
              <a:pPr defTabSz="1041400"/>
              <a:r>
                <a:rPr kumimoji="1" lang="en-US" altLang="zh-CN" sz="1100" b="1">
                  <a:solidFill>
                    <a:schemeClr val="tx1"/>
                  </a:solidFill>
                  <a:latin typeface="Courier New" pitchFamily="49" charset="0"/>
                </a:rPr>
                <a:t>TO_NUMBER (value, fmt)</a:t>
              </a:r>
            </a:p>
          </p:txBody>
        </p:sp>
      </p:gr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Rot="1" noChangeAspect="1" noChangeArrowheads="1" noTextEdit="1"/>
          </p:cNvSpPr>
          <p:nvPr>
            <p:ph type="sldImg"/>
          </p:nvPr>
        </p:nvSpPr>
        <p:spPr>
          <a:xfrm>
            <a:off x="495300" y="157163"/>
            <a:ext cx="5862638" cy="4397375"/>
          </a:xfrm>
          <a:ln cap="flat"/>
        </p:spPr>
      </p:sp>
      <p:sp>
        <p:nvSpPr>
          <p:cNvPr id="1028" name="Rectangle 3"/>
          <p:cNvSpPr>
            <a:spLocks noGrp="1" noChangeArrowheads="1"/>
          </p:cNvSpPr>
          <p:nvPr>
            <p:ph type="body" idx="1"/>
          </p:nvPr>
        </p:nvSpPr>
        <p:spPr>
          <a:xfrm>
            <a:off x="412750" y="4759325"/>
            <a:ext cx="6029325" cy="3744913"/>
          </a:xfrm>
          <a:noFill/>
          <a:ln/>
        </p:spPr>
        <p:txBody>
          <a:bodyPr lIns="92075" tIns="46038" rIns="92075" bIns="46038"/>
          <a:lstStyle/>
          <a:p>
            <a:pPr defTabSz="396875">
              <a:tabLst>
                <a:tab pos="452438" algn="l"/>
              </a:tabLst>
            </a:pPr>
            <a:r>
              <a:rPr lang="en-US" altLang="zh-CN"/>
              <a:t>Order of Operations</a:t>
            </a:r>
          </a:p>
          <a:p>
            <a:pPr marL="114300" lvl="1" defTabSz="396875">
              <a:tabLst>
                <a:tab pos="452438" algn="l"/>
              </a:tabLst>
            </a:pPr>
            <a:r>
              <a:rPr lang="en-US" altLang="zh-CN"/>
              <a:t>The operations within an expression are done in a particular order depending on their precedence (priority). The following table shows the default order of operations from top to bottom.</a:t>
            </a:r>
          </a:p>
          <a:p>
            <a:pPr marL="114300" lvl="1" defTabSz="396875">
              <a:tabLst>
                <a:tab pos="452438" algn="l"/>
              </a:tabLst>
            </a:pPr>
            <a:endParaRPr lang="zh-CN" altLang="en-US" b="1"/>
          </a:p>
          <a:p>
            <a:pPr marL="114300" lvl="1" defTabSz="396875">
              <a:tabLst>
                <a:tab pos="452438" algn="l"/>
              </a:tabLst>
            </a:pPr>
            <a:endParaRPr lang="zh-CN" altLang="en-US" b="1"/>
          </a:p>
          <a:p>
            <a:pPr marL="114300" lvl="1" defTabSz="396875">
              <a:tabLst>
                <a:tab pos="452438" algn="l"/>
              </a:tabLst>
            </a:pPr>
            <a:endParaRPr lang="zh-CN" altLang="en-US" b="1"/>
          </a:p>
          <a:p>
            <a:pPr marL="114300" lvl="1" defTabSz="396875">
              <a:tabLst>
                <a:tab pos="452438" algn="l"/>
              </a:tabLst>
            </a:pPr>
            <a:endParaRPr lang="zh-CN" altLang="en-US" b="1"/>
          </a:p>
          <a:p>
            <a:pPr marL="114300" lvl="1" defTabSz="396875">
              <a:tabLst>
                <a:tab pos="452438" algn="l"/>
              </a:tabLst>
            </a:pPr>
            <a:endParaRPr lang="zh-CN" altLang="en-US" b="1"/>
          </a:p>
          <a:p>
            <a:pPr marL="114300" lvl="1" defTabSz="396875">
              <a:tabLst>
                <a:tab pos="452438" algn="l"/>
              </a:tabLst>
            </a:pPr>
            <a:endParaRPr lang="zh-CN" altLang="en-US" b="1"/>
          </a:p>
          <a:p>
            <a:pPr marL="114300" lvl="1" defTabSz="396875">
              <a:tabLst>
                <a:tab pos="452438" algn="l"/>
              </a:tabLst>
            </a:pPr>
            <a:endParaRPr lang="zh-CN" altLang="en-US" b="1"/>
          </a:p>
          <a:p>
            <a:pPr marL="114300" lvl="1" defTabSz="396875">
              <a:tabLst>
                <a:tab pos="452438" algn="l"/>
              </a:tabLst>
            </a:pPr>
            <a:endParaRPr lang="zh-CN" altLang="en-US" b="1"/>
          </a:p>
          <a:p>
            <a:pPr marL="114300" lvl="1" defTabSz="396875">
              <a:tabLst>
                <a:tab pos="452438" algn="l"/>
              </a:tabLst>
            </a:pPr>
            <a:r>
              <a:rPr lang="en-US" altLang="zh-CN" b="1"/>
              <a:t>Note:</a:t>
            </a:r>
            <a:r>
              <a:rPr lang="en-US" altLang="zh-CN"/>
              <a:t> It is not necessary to use parentheses with Boolean expressions, but it does make the text easier to read.</a:t>
            </a:r>
            <a:endParaRPr lang="en-US" altLang="zh-CN" b="1"/>
          </a:p>
          <a:p>
            <a:pPr marL="114300" lvl="1" defTabSz="396875">
              <a:tabLst>
                <a:tab pos="452438" algn="l"/>
              </a:tabLst>
            </a:pPr>
            <a:r>
              <a:rPr lang="en-US" altLang="zh-CN"/>
              <a:t>For more information on operators, see									</a:t>
            </a:r>
            <a:r>
              <a:rPr lang="en-US" altLang="zh-CN" i="1"/>
              <a:t>PL/SQL User’s Guide and Reference, Release 8, </a:t>
            </a:r>
            <a:r>
              <a:rPr lang="en-US" altLang="zh-CN"/>
              <a:t>“Fundamentals.”</a:t>
            </a:r>
          </a:p>
          <a:p>
            <a:pPr defTabSz="396875">
              <a:tabLst>
                <a:tab pos="452438" algn="l"/>
              </a:tabLst>
            </a:pPr>
            <a:endParaRPr lang="zh-CN" altLang="en-US" b="0">
              <a:latin typeface="Times New Roman" pitchFamily="18" charset="0"/>
            </a:endParaRPr>
          </a:p>
        </p:txBody>
      </p:sp>
      <p:graphicFrame>
        <p:nvGraphicFramePr>
          <p:cNvPr id="1026" name="Object 4"/>
          <p:cNvGraphicFramePr>
            <a:graphicFrameLocks/>
          </p:cNvGraphicFramePr>
          <p:nvPr/>
        </p:nvGraphicFramePr>
        <p:xfrm>
          <a:off x="592138" y="5456238"/>
          <a:ext cx="6042025" cy="1709737"/>
        </p:xfrm>
        <a:graphic>
          <a:graphicData uri="http://schemas.openxmlformats.org/presentationml/2006/ole">
            <mc:AlternateContent xmlns:mc="http://schemas.openxmlformats.org/markup-compatibility/2006">
              <mc:Choice xmlns:v="urn:schemas-microsoft-com:vml" Requires="v">
                <p:oleObj name="Document" r:id="rId3" imgW="6006960" imgH="1742760" progId="Word.Document.6">
                  <p:embed/>
                </p:oleObj>
              </mc:Choice>
              <mc:Fallback>
                <p:oleObj name="Document" r:id="rId3" imgW="6006960" imgH="1742760" progId="Word.Document.6">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138" y="5456238"/>
                        <a:ext cx="6042025" cy="170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29" name="Group 5"/>
          <p:cNvGrpSpPr>
            <a:grpSpLocks/>
          </p:cNvGrpSpPr>
          <p:nvPr/>
        </p:nvGrpSpPr>
        <p:grpSpPr bwMode="auto">
          <a:xfrm>
            <a:off x="209550" y="7583488"/>
            <a:ext cx="295275" cy="293687"/>
            <a:chOff x="131" y="4783"/>
            <a:chExt cx="185" cy="185"/>
          </a:xfrm>
        </p:grpSpPr>
        <p:sp>
          <p:nvSpPr>
            <p:cNvPr id="1030" name="Freeform 6"/>
            <p:cNvSpPr>
              <a:spLocks/>
            </p:cNvSpPr>
            <p:nvPr/>
          </p:nvSpPr>
          <p:spPr bwMode="auto">
            <a:xfrm>
              <a:off x="131" y="4783"/>
              <a:ext cx="178" cy="178"/>
            </a:xfrm>
            <a:custGeom>
              <a:avLst/>
              <a:gdLst>
                <a:gd name="T0" fmla="*/ 177 w 178"/>
                <a:gd name="T1" fmla="*/ 177 h 178"/>
                <a:gd name="T2" fmla="*/ 177 w 178"/>
                <a:gd name="T3" fmla="*/ 0 h 178"/>
                <a:gd name="T4" fmla="*/ 0 w 178"/>
                <a:gd name="T5" fmla="*/ 0 h 178"/>
                <a:gd name="T6" fmla="*/ 0 w 178"/>
                <a:gd name="T7" fmla="*/ 177 h 178"/>
                <a:gd name="T8" fmla="*/ 177 w 178"/>
                <a:gd name="T9" fmla="*/ 177 h 178"/>
                <a:gd name="T10" fmla="*/ 0 60000 65536"/>
                <a:gd name="T11" fmla="*/ 0 60000 65536"/>
                <a:gd name="T12" fmla="*/ 0 60000 65536"/>
                <a:gd name="T13" fmla="*/ 0 60000 65536"/>
                <a:gd name="T14" fmla="*/ 0 60000 65536"/>
                <a:gd name="T15" fmla="*/ 0 w 178"/>
                <a:gd name="T16" fmla="*/ 0 h 178"/>
                <a:gd name="T17" fmla="*/ 178 w 178"/>
                <a:gd name="T18" fmla="*/ 178 h 178"/>
              </a:gdLst>
              <a:ahLst/>
              <a:cxnLst>
                <a:cxn ang="T10">
                  <a:pos x="T0" y="T1"/>
                </a:cxn>
                <a:cxn ang="T11">
                  <a:pos x="T2" y="T3"/>
                </a:cxn>
                <a:cxn ang="T12">
                  <a:pos x="T4" y="T5"/>
                </a:cxn>
                <a:cxn ang="T13">
                  <a:pos x="T6" y="T7"/>
                </a:cxn>
                <a:cxn ang="T14">
                  <a:pos x="T8" y="T9"/>
                </a:cxn>
              </a:cxnLst>
              <a:rect l="T15" t="T16" r="T17" b="T18"/>
              <a:pathLst>
                <a:path w="178" h="178">
                  <a:moveTo>
                    <a:pt x="177" y="177"/>
                  </a:moveTo>
                  <a:lnTo>
                    <a:pt x="177" y="0"/>
                  </a:lnTo>
                  <a:lnTo>
                    <a:pt x="0" y="0"/>
                  </a:lnTo>
                  <a:lnTo>
                    <a:pt x="0" y="177"/>
                  </a:lnTo>
                  <a:lnTo>
                    <a:pt x="177" y="177"/>
                  </a:lnTo>
                </a:path>
              </a:pathLst>
            </a:custGeom>
            <a:solidFill>
              <a:srgbClr val="000000"/>
            </a:solidFill>
            <a:ln w="9525" cap="rnd">
              <a:noFill/>
              <a:round/>
              <a:headEnd/>
              <a:tailEnd/>
            </a:ln>
          </p:spPr>
          <p:txBody>
            <a:bodyPr/>
            <a:lstStyle/>
            <a:p>
              <a:endParaRPr lang="zh-CN" altLang="en-US"/>
            </a:p>
          </p:txBody>
        </p:sp>
        <p:sp>
          <p:nvSpPr>
            <p:cNvPr id="1031" name="Freeform 7"/>
            <p:cNvSpPr>
              <a:spLocks/>
            </p:cNvSpPr>
            <p:nvPr/>
          </p:nvSpPr>
          <p:spPr bwMode="auto">
            <a:xfrm>
              <a:off x="192" y="4851"/>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 name="T10" fmla="*/ 0 60000 65536"/>
                <a:gd name="T11" fmla="*/ 0 60000 65536"/>
                <a:gd name="T12" fmla="*/ 0 60000 65536"/>
                <a:gd name="T13" fmla="*/ 0 60000 65536"/>
                <a:gd name="T14" fmla="*/ 0 60000 65536"/>
                <a:gd name="T15" fmla="*/ 0 w 70"/>
                <a:gd name="T16" fmla="*/ 0 h 36"/>
                <a:gd name="T17" fmla="*/ 70 w 70"/>
                <a:gd name="T18" fmla="*/ 36 h 36"/>
              </a:gdLst>
              <a:ahLst/>
              <a:cxnLst>
                <a:cxn ang="T10">
                  <a:pos x="T0" y="T1"/>
                </a:cxn>
                <a:cxn ang="T11">
                  <a:pos x="T2" y="T3"/>
                </a:cxn>
                <a:cxn ang="T12">
                  <a:pos x="T4" y="T5"/>
                </a:cxn>
                <a:cxn ang="T13">
                  <a:pos x="T6" y="T7"/>
                </a:cxn>
                <a:cxn ang="T14">
                  <a:pos x="T8" y="T9"/>
                </a:cxn>
              </a:cxnLst>
              <a:rect l="T15" t="T16" r="T17" b="T18"/>
              <a:pathLst>
                <a:path w="70" h="36">
                  <a:moveTo>
                    <a:pt x="69" y="6"/>
                  </a:moveTo>
                  <a:lnTo>
                    <a:pt x="65" y="0"/>
                  </a:lnTo>
                  <a:lnTo>
                    <a:pt x="0" y="28"/>
                  </a:lnTo>
                  <a:lnTo>
                    <a:pt x="3" y="35"/>
                  </a:lnTo>
                  <a:lnTo>
                    <a:pt x="69" y="6"/>
                  </a:lnTo>
                </a:path>
              </a:pathLst>
            </a:custGeom>
            <a:solidFill>
              <a:srgbClr val="FFFFFF"/>
            </a:solidFill>
            <a:ln w="9525" cap="rnd">
              <a:noFill/>
              <a:round/>
              <a:headEnd/>
              <a:tailEnd/>
            </a:ln>
          </p:spPr>
          <p:txBody>
            <a:bodyPr/>
            <a:lstStyle/>
            <a:p>
              <a:endParaRPr lang="zh-CN" altLang="en-US"/>
            </a:p>
          </p:txBody>
        </p:sp>
        <p:sp>
          <p:nvSpPr>
            <p:cNvPr id="1032" name="Freeform 8"/>
            <p:cNvSpPr>
              <a:spLocks/>
            </p:cNvSpPr>
            <p:nvPr/>
          </p:nvSpPr>
          <p:spPr bwMode="auto">
            <a:xfrm>
              <a:off x="200" y="4867"/>
              <a:ext cx="69" cy="36"/>
            </a:xfrm>
            <a:custGeom>
              <a:avLst/>
              <a:gdLst>
                <a:gd name="T0" fmla="*/ 68 w 69"/>
                <a:gd name="T1" fmla="*/ 6 h 36"/>
                <a:gd name="T2" fmla="*/ 65 w 69"/>
                <a:gd name="T3" fmla="*/ 0 h 36"/>
                <a:gd name="T4" fmla="*/ 0 w 69"/>
                <a:gd name="T5" fmla="*/ 28 h 36"/>
                <a:gd name="T6" fmla="*/ 3 w 69"/>
                <a:gd name="T7" fmla="*/ 35 h 36"/>
                <a:gd name="T8" fmla="*/ 68 w 69"/>
                <a:gd name="T9" fmla="*/ 6 h 36"/>
                <a:gd name="T10" fmla="*/ 0 60000 65536"/>
                <a:gd name="T11" fmla="*/ 0 60000 65536"/>
                <a:gd name="T12" fmla="*/ 0 60000 65536"/>
                <a:gd name="T13" fmla="*/ 0 60000 65536"/>
                <a:gd name="T14" fmla="*/ 0 60000 65536"/>
                <a:gd name="T15" fmla="*/ 0 w 69"/>
                <a:gd name="T16" fmla="*/ 0 h 36"/>
                <a:gd name="T17" fmla="*/ 69 w 69"/>
                <a:gd name="T18" fmla="*/ 36 h 36"/>
              </a:gdLst>
              <a:ahLst/>
              <a:cxnLst>
                <a:cxn ang="T10">
                  <a:pos x="T0" y="T1"/>
                </a:cxn>
                <a:cxn ang="T11">
                  <a:pos x="T2" y="T3"/>
                </a:cxn>
                <a:cxn ang="T12">
                  <a:pos x="T4" y="T5"/>
                </a:cxn>
                <a:cxn ang="T13">
                  <a:pos x="T6" y="T7"/>
                </a:cxn>
                <a:cxn ang="T14">
                  <a:pos x="T8" y="T9"/>
                </a:cxn>
              </a:cxnLst>
              <a:rect l="T15" t="T16" r="T17" b="T18"/>
              <a:pathLst>
                <a:path w="69" h="36">
                  <a:moveTo>
                    <a:pt x="68" y="6"/>
                  </a:moveTo>
                  <a:lnTo>
                    <a:pt x="65" y="0"/>
                  </a:lnTo>
                  <a:lnTo>
                    <a:pt x="0" y="28"/>
                  </a:lnTo>
                  <a:lnTo>
                    <a:pt x="3" y="35"/>
                  </a:lnTo>
                  <a:lnTo>
                    <a:pt x="68" y="6"/>
                  </a:lnTo>
                </a:path>
              </a:pathLst>
            </a:custGeom>
            <a:solidFill>
              <a:srgbClr val="FFFFFF"/>
            </a:solidFill>
            <a:ln w="9525" cap="rnd">
              <a:noFill/>
              <a:round/>
              <a:headEnd/>
              <a:tailEnd/>
            </a:ln>
          </p:spPr>
          <p:txBody>
            <a:bodyPr/>
            <a:lstStyle/>
            <a:p>
              <a:endParaRPr lang="zh-CN" altLang="en-US"/>
            </a:p>
          </p:txBody>
        </p:sp>
        <p:sp>
          <p:nvSpPr>
            <p:cNvPr id="1033" name="Freeform 9"/>
            <p:cNvSpPr>
              <a:spLocks/>
            </p:cNvSpPr>
            <p:nvPr/>
          </p:nvSpPr>
          <p:spPr bwMode="auto">
            <a:xfrm>
              <a:off x="207" y="4882"/>
              <a:ext cx="67" cy="36"/>
            </a:xfrm>
            <a:custGeom>
              <a:avLst/>
              <a:gdLst>
                <a:gd name="T0" fmla="*/ 66 w 67"/>
                <a:gd name="T1" fmla="*/ 6 h 36"/>
                <a:gd name="T2" fmla="*/ 63 w 67"/>
                <a:gd name="T3" fmla="*/ 0 h 36"/>
                <a:gd name="T4" fmla="*/ 0 w 67"/>
                <a:gd name="T5" fmla="*/ 28 h 36"/>
                <a:gd name="T6" fmla="*/ 2 w 67"/>
                <a:gd name="T7" fmla="*/ 35 h 36"/>
                <a:gd name="T8" fmla="*/ 66 w 67"/>
                <a:gd name="T9" fmla="*/ 6 h 36"/>
                <a:gd name="T10" fmla="*/ 0 60000 65536"/>
                <a:gd name="T11" fmla="*/ 0 60000 65536"/>
                <a:gd name="T12" fmla="*/ 0 60000 65536"/>
                <a:gd name="T13" fmla="*/ 0 60000 65536"/>
                <a:gd name="T14" fmla="*/ 0 60000 65536"/>
                <a:gd name="T15" fmla="*/ 0 w 67"/>
                <a:gd name="T16" fmla="*/ 0 h 36"/>
                <a:gd name="T17" fmla="*/ 67 w 67"/>
                <a:gd name="T18" fmla="*/ 36 h 36"/>
              </a:gdLst>
              <a:ahLst/>
              <a:cxnLst>
                <a:cxn ang="T10">
                  <a:pos x="T0" y="T1"/>
                </a:cxn>
                <a:cxn ang="T11">
                  <a:pos x="T2" y="T3"/>
                </a:cxn>
                <a:cxn ang="T12">
                  <a:pos x="T4" y="T5"/>
                </a:cxn>
                <a:cxn ang="T13">
                  <a:pos x="T6" y="T7"/>
                </a:cxn>
                <a:cxn ang="T14">
                  <a:pos x="T8" y="T9"/>
                </a:cxn>
              </a:cxnLst>
              <a:rect l="T15" t="T16" r="T17" b="T18"/>
              <a:pathLst>
                <a:path w="67" h="36">
                  <a:moveTo>
                    <a:pt x="66" y="6"/>
                  </a:moveTo>
                  <a:lnTo>
                    <a:pt x="63" y="0"/>
                  </a:lnTo>
                  <a:lnTo>
                    <a:pt x="0" y="28"/>
                  </a:lnTo>
                  <a:lnTo>
                    <a:pt x="2" y="35"/>
                  </a:lnTo>
                  <a:lnTo>
                    <a:pt x="66" y="6"/>
                  </a:lnTo>
                </a:path>
              </a:pathLst>
            </a:custGeom>
            <a:solidFill>
              <a:srgbClr val="FFFFFF"/>
            </a:solidFill>
            <a:ln w="9525" cap="rnd">
              <a:noFill/>
              <a:round/>
              <a:headEnd/>
              <a:tailEnd/>
            </a:ln>
          </p:spPr>
          <p:txBody>
            <a:bodyPr/>
            <a:lstStyle/>
            <a:p>
              <a:endParaRPr lang="zh-CN" altLang="en-US"/>
            </a:p>
          </p:txBody>
        </p:sp>
        <p:sp>
          <p:nvSpPr>
            <p:cNvPr id="1034" name="Freeform 10"/>
            <p:cNvSpPr>
              <a:spLocks/>
            </p:cNvSpPr>
            <p:nvPr/>
          </p:nvSpPr>
          <p:spPr bwMode="auto">
            <a:xfrm>
              <a:off x="214" y="4899"/>
              <a:ext cx="71" cy="35"/>
            </a:xfrm>
            <a:custGeom>
              <a:avLst/>
              <a:gdLst>
                <a:gd name="T0" fmla="*/ 70 w 71"/>
                <a:gd name="T1" fmla="*/ 6 h 35"/>
                <a:gd name="T2" fmla="*/ 66 w 71"/>
                <a:gd name="T3" fmla="*/ 0 h 35"/>
                <a:gd name="T4" fmla="*/ 0 w 71"/>
                <a:gd name="T5" fmla="*/ 27 h 35"/>
                <a:gd name="T6" fmla="*/ 3 w 71"/>
                <a:gd name="T7" fmla="*/ 34 h 35"/>
                <a:gd name="T8" fmla="*/ 70 w 71"/>
                <a:gd name="T9" fmla="*/ 6 h 35"/>
                <a:gd name="T10" fmla="*/ 0 60000 65536"/>
                <a:gd name="T11" fmla="*/ 0 60000 65536"/>
                <a:gd name="T12" fmla="*/ 0 60000 65536"/>
                <a:gd name="T13" fmla="*/ 0 60000 65536"/>
                <a:gd name="T14" fmla="*/ 0 60000 65536"/>
                <a:gd name="T15" fmla="*/ 0 w 71"/>
                <a:gd name="T16" fmla="*/ 0 h 35"/>
                <a:gd name="T17" fmla="*/ 71 w 71"/>
                <a:gd name="T18" fmla="*/ 35 h 35"/>
              </a:gdLst>
              <a:ahLst/>
              <a:cxnLst>
                <a:cxn ang="T10">
                  <a:pos x="T0" y="T1"/>
                </a:cxn>
                <a:cxn ang="T11">
                  <a:pos x="T2" y="T3"/>
                </a:cxn>
                <a:cxn ang="T12">
                  <a:pos x="T4" y="T5"/>
                </a:cxn>
                <a:cxn ang="T13">
                  <a:pos x="T6" y="T7"/>
                </a:cxn>
                <a:cxn ang="T14">
                  <a:pos x="T8" y="T9"/>
                </a:cxn>
              </a:cxnLst>
              <a:rect l="T15" t="T16" r="T17" b="T18"/>
              <a:pathLst>
                <a:path w="71" h="35">
                  <a:moveTo>
                    <a:pt x="70" y="6"/>
                  </a:moveTo>
                  <a:lnTo>
                    <a:pt x="66" y="0"/>
                  </a:lnTo>
                  <a:lnTo>
                    <a:pt x="0" y="27"/>
                  </a:lnTo>
                  <a:lnTo>
                    <a:pt x="3" y="34"/>
                  </a:lnTo>
                  <a:lnTo>
                    <a:pt x="70" y="6"/>
                  </a:lnTo>
                </a:path>
              </a:pathLst>
            </a:custGeom>
            <a:solidFill>
              <a:srgbClr val="FFFFFF"/>
            </a:solidFill>
            <a:ln w="9525" cap="rnd">
              <a:noFill/>
              <a:round/>
              <a:headEnd/>
              <a:tailEnd/>
            </a:ln>
          </p:spPr>
          <p:txBody>
            <a:bodyPr/>
            <a:lstStyle/>
            <a:p>
              <a:endParaRPr lang="zh-CN" altLang="en-US"/>
            </a:p>
          </p:txBody>
        </p:sp>
        <p:sp>
          <p:nvSpPr>
            <p:cNvPr id="1035" name="Freeform 11"/>
            <p:cNvSpPr>
              <a:spLocks/>
            </p:cNvSpPr>
            <p:nvPr/>
          </p:nvSpPr>
          <p:spPr bwMode="auto">
            <a:xfrm>
              <a:off x="222" y="4915"/>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 name="T10" fmla="*/ 0 60000 65536"/>
                <a:gd name="T11" fmla="*/ 0 60000 65536"/>
                <a:gd name="T12" fmla="*/ 0 60000 65536"/>
                <a:gd name="T13" fmla="*/ 0 60000 65536"/>
                <a:gd name="T14" fmla="*/ 0 60000 65536"/>
                <a:gd name="T15" fmla="*/ 0 w 70"/>
                <a:gd name="T16" fmla="*/ 0 h 37"/>
                <a:gd name="T17" fmla="*/ 70 w 70"/>
                <a:gd name="T18" fmla="*/ 37 h 37"/>
              </a:gdLst>
              <a:ahLst/>
              <a:cxnLst>
                <a:cxn ang="T10">
                  <a:pos x="T0" y="T1"/>
                </a:cxn>
                <a:cxn ang="T11">
                  <a:pos x="T2" y="T3"/>
                </a:cxn>
                <a:cxn ang="T12">
                  <a:pos x="T4" y="T5"/>
                </a:cxn>
                <a:cxn ang="T13">
                  <a:pos x="T6" y="T7"/>
                </a:cxn>
                <a:cxn ang="T14">
                  <a:pos x="T8" y="T9"/>
                </a:cxn>
              </a:cxnLst>
              <a:rect l="T15" t="T16" r="T17" b="T18"/>
              <a:pathLst>
                <a:path w="70" h="37">
                  <a:moveTo>
                    <a:pt x="69" y="7"/>
                  </a:moveTo>
                  <a:lnTo>
                    <a:pt x="65" y="0"/>
                  </a:lnTo>
                  <a:lnTo>
                    <a:pt x="0" y="29"/>
                  </a:lnTo>
                  <a:lnTo>
                    <a:pt x="3" y="36"/>
                  </a:lnTo>
                  <a:lnTo>
                    <a:pt x="69" y="7"/>
                  </a:lnTo>
                </a:path>
              </a:pathLst>
            </a:custGeom>
            <a:solidFill>
              <a:srgbClr val="FFFFFF"/>
            </a:solidFill>
            <a:ln w="9525" cap="rnd">
              <a:noFill/>
              <a:round/>
              <a:headEnd/>
              <a:tailEnd/>
            </a:ln>
          </p:spPr>
          <p:txBody>
            <a:bodyPr/>
            <a:lstStyle/>
            <a:p>
              <a:endParaRPr lang="zh-CN" altLang="en-US"/>
            </a:p>
          </p:txBody>
        </p:sp>
        <p:sp>
          <p:nvSpPr>
            <p:cNvPr id="1036" name="Freeform 12"/>
            <p:cNvSpPr>
              <a:spLocks/>
            </p:cNvSpPr>
            <p:nvPr/>
          </p:nvSpPr>
          <p:spPr bwMode="auto">
            <a:xfrm>
              <a:off x="153" y="4815"/>
              <a:ext cx="119" cy="57"/>
            </a:xfrm>
            <a:custGeom>
              <a:avLst/>
              <a:gdLst>
                <a:gd name="T0" fmla="*/ 118 w 119"/>
                <a:gd name="T1" fmla="*/ 6 h 57"/>
                <a:gd name="T2" fmla="*/ 116 w 119"/>
                <a:gd name="T3" fmla="*/ 0 h 57"/>
                <a:gd name="T4" fmla="*/ 0 w 119"/>
                <a:gd name="T5" fmla="*/ 49 h 57"/>
                <a:gd name="T6" fmla="*/ 2 w 119"/>
                <a:gd name="T7" fmla="*/ 56 h 57"/>
                <a:gd name="T8" fmla="*/ 118 w 119"/>
                <a:gd name="T9" fmla="*/ 6 h 57"/>
                <a:gd name="T10" fmla="*/ 0 60000 65536"/>
                <a:gd name="T11" fmla="*/ 0 60000 65536"/>
                <a:gd name="T12" fmla="*/ 0 60000 65536"/>
                <a:gd name="T13" fmla="*/ 0 60000 65536"/>
                <a:gd name="T14" fmla="*/ 0 60000 65536"/>
                <a:gd name="T15" fmla="*/ 0 w 119"/>
                <a:gd name="T16" fmla="*/ 0 h 57"/>
                <a:gd name="T17" fmla="*/ 119 w 119"/>
                <a:gd name="T18" fmla="*/ 57 h 57"/>
              </a:gdLst>
              <a:ahLst/>
              <a:cxnLst>
                <a:cxn ang="T10">
                  <a:pos x="T0" y="T1"/>
                </a:cxn>
                <a:cxn ang="T11">
                  <a:pos x="T2" y="T3"/>
                </a:cxn>
                <a:cxn ang="T12">
                  <a:pos x="T4" y="T5"/>
                </a:cxn>
                <a:cxn ang="T13">
                  <a:pos x="T6" y="T7"/>
                </a:cxn>
                <a:cxn ang="T14">
                  <a:pos x="T8" y="T9"/>
                </a:cxn>
              </a:cxnLst>
              <a:rect l="T15" t="T16" r="T17" b="T18"/>
              <a:pathLst>
                <a:path w="119" h="57">
                  <a:moveTo>
                    <a:pt x="118" y="6"/>
                  </a:moveTo>
                  <a:lnTo>
                    <a:pt x="116" y="0"/>
                  </a:lnTo>
                  <a:lnTo>
                    <a:pt x="0" y="49"/>
                  </a:lnTo>
                  <a:lnTo>
                    <a:pt x="2" y="56"/>
                  </a:lnTo>
                  <a:lnTo>
                    <a:pt x="118" y="6"/>
                  </a:lnTo>
                </a:path>
              </a:pathLst>
            </a:custGeom>
            <a:solidFill>
              <a:srgbClr val="FFFFFF"/>
            </a:solidFill>
            <a:ln w="9525" cap="rnd">
              <a:noFill/>
              <a:round/>
              <a:headEnd/>
              <a:tailEnd/>
            </a:ln>
          </p:spPr>
          <p:txBody>
            <a:bodyPr/>
            <a:lstStyle/>
            <a:p>
              <a:endParaRPr lang="zh-CN" altLang="en-US"/>
            </a:p>
          </p:txBody>
        </p:sp>
        <p:sp>
          <p:nvSpPr>
            <p:cNvPr id="1037" name="Freeform 13"/>
            <p:cNvSpPr>
              <a:spLocks/>
            </p:cNvSpPr>
            <p:nvPr/>
          </p:nvSpPr>
          <p:spPr bwMode="auto">
            <a:xfrm>
              <a:off x="135" y="4802"/>
              <a:ext cx="123" cy="60"/>
            </a:xfrm>
            <a:custGeom>
              <a:avLst/>
              <a:gdLst>
                <a:gd name="T0" fmla="*/ 122 w 123"/>
                <a:gd name="T1" fmla="*/ 7 h 60"/>
                <a:gd name="T2" fmla="*/ 119 w 123"/>
                <a:gd name="T3" fmla="*/ 0 h 60"/>
                <a:gd name="T4" fmla="*/ 0 w 123"/>
                <a:gd name="T5" fmla="*/ 51 h 60"/>
                <a:gd name="T6" fmla="*/ 2 w 123"/>
                <a:gd name="T7" fmla="*/ 59 h 60"/>
                <a:gd name="T8" fmla="*/ 122 w 123"/>
                <a:gd name="T9" fmla="*/ 7 h 60"/>
                <a:gd name="T10" fmla="*/ 0 60000 65536"/>
                <a:gd name="T11" fmla="*/ 0 60000 65536"/>
                <a:gd name="T12" fmla="*/ 0 60000 65536"/>
                <a:gd name="T13" fmla="*/ 0 60000 65536"/>
                <a:gd name="T14" fmla="*/ 0 60000 65536"/>
                <a:gd name="T15" fmla="*/ 0 w 123"/>
                <a:gd name="T16" fmla="*/ 0 h 60"/>
                <a:gd name="T17" fmla="*/ 123 w 123"/>
                <a:gd name="T18" fmla="*/ 60 h 60"/>
              </a:gdLst>
              <a:ahLst/>
              <a:cxnLst>
                <a:cxn ang="T10">
                  <a:pos x="T0" y="T1"/>
                </a:cxn>
                <a:cxn ang="T11">
                  <a:pos x="T2" y="T3"/>
                </a:cxn>
                <a:cxn ang="T12">
                  <a:pos x="T4" y="T5"/>
                </a:cxn>
                <a:cxn ang="T13">
                  <a:pos x="T6" y="T7"/>
                </a:cxn>
                <a:cxn ang="T14">
                  <a:pos x="T8" y="T9"/>
                </a:cxn>
              </a:cxnLst>
              <a:rect l="T15" t="T16" r="T17" b="T18"/>
              <a:pathLst>
                <a:path w="123" h="60">
                  <a:moveTo>
                    <a:pt x="122" y="7"/>
                  </a:moveTo>
                  <a:lnTo>
                    <a:pt x="119" y="0"/>
                  </a:lnTo>
                  <a:lnTo>
                    <a:pt x="0" y="51"/>
                  </a:lnTo>
                  <a:lnTo>
                    <a:pt x="2" y="59"/>
                  </a:lnTo>
                  <a:lnTo>
                    <a:pt x="122" y="7"/>
                  </a:lnTo>
                </a:path>
              </a:pathLst>
            </a:custGeom>
            <a:solidFill>
              <a:srgbClr val="FFFFFF"/>
            </a:solidFill>
            <a:ln w="9525" cap="rnd">
              <a:noFill/>
              <a:round/>
              <a:headEnd/>
              <a:tailEnd/>
            </a:ln>
          </p:spPr>
          <p:txBody>
            <a:bodyPr/>
            <a:lstStyle/>
            <a:p>
              <a:endParaRPr lang="zh-CN" altLang="en-US"/>
            </a:p>
          </p:txBody>
        </p:sp>
        <p:sp>
          <p:nvSpPr>
            <p:cNvPr id="1038" name="Freeform 14"/>
            <p:cNvSpPr>
              <a:spLocks/>
            </p:cNvSpPr>
            <p:nvPr/>
          </p:nvSpPr>
          <p:spPr bwMode="auto">
            <a:xfrm>
              <a:off x="262" y="4817"/>
              <a:ext cx="54" cy="103"/>
            </a:xfrm>
            <a:custGeom>
              <a:avLst/>
              <a:gdLst>
                <a:gd name="T0" fmla="*/ 46 w 54"/>
                <a:gd name="T1" fmla="*/ 102 h 103"/>
                <a:gd name="T2" fmla="*/ 53 w 54"/>
                <a:gd name="T3" fmla="*/ 99 h 103"/>
                <a:gd name="T4" fmla="*/ 7 w 54"/>
                <a:gd name="T5" fmla="*/ 0 h 103"/>
                <a:gd name="T6" fmla="*/ 0 w 54"/>
                <a:gd name="T7" fmla="*/ 2 h 103"/>
                <a:gd name="T8" fmla="*/ 46 w 54"/>
                <a:gd name="T9" fmla="*/ 102 h 103"/>
                <a:gd name="T10" fmla="*/ 0 60000 65536"/>
                <a:gd name="T11" fmla="*/ 0 60000 65536"/>
                <a:gd name="T12" fmla="*/ 0 60000 65536"/>
                <a:gd name="T13" fmla="*/ 0 60000 65536"/>
                <a:gd name="T14" fmla="*/ 0 60000 65536"/>
                <a:gd name="T15" fmla="*/ 0 w 54"/>
                <a:gd name="T16" fmla="*/ 0 h 103"/>
                <a:gd name="T17" fmla="*/ 54 w 54"/>
                <a:gd name="T18" fmla="*/ 103 h 103"/>
              </a:gdLst>
              <a:ahLst/>
              <a:cxnLst>
                <a:cxn ang="T10">
                  <a:pos x="T0" y="T1"/>
                </a:cxn>
                <a:cxn ang="T11">
                  <a:pos x="T2" y="T3"/>
                </a:cxn>
                <a:cxn ang="T12">
                  <a:pos x="T4" y="T5"/>
                </a:cxn>
                <a:cxn ang="T13">
                  <a:pos x="T6" y="T7"/>
                </a:cxn>
                <a:cxn ang="T14">
                  <a:pos x="T8" y="T9"/>
                </a:cxn>
              </a:cxnLst>
              <a:rect l="T15" t="T16" r="T17" b="T18"/>
              <a:pathLst>
                <a:path w="54" h="103">
                  <a:moveTo>
                    <a:pt x="46" y="102"/>
                  </a:moveTo>
                  <a:lnTo>
                    <a:pt x="53" y="99"/>
                  </a:lnTo>
                  <a:lnTo>
                    <a:pt x="7" y="0"/>
                  </a:lnTo>
                  <a:lnTo>
                    <a:pt x="0" y="2"/>
                  </a:lnTo>
                  <a:lnTo>
                    <a:pt x="46" y="102"/>
                  </a:lnTo>
                </a:path>
              </a:pathLst>
            </a:custGeom>
            <a:solidFill>
              <a:srgbClr val="FFFFFF"/>
            </a:solidFill>
            <a:ln w="9525" cap="rnd">
              <a:noFill/>
              <a:round/>
              <a:headEnd/>
              <a:tailEnd/>
            </a:ln>
          </p:spPr>
          <p:txBody>
            <a:bodyPr/>
            <a:lstStyle/>
            <a:p>
              <a:endParaRPr lang="zh-CN" altLang="en-US"/>
            </a:p>
          </p:txBody>
        </p:sp>
        <p:sp>
          <p:nvSpPr>
            <p:cNvPr id="1039" name="Freeform 15"/>
            <p:cNvSpPr>
              <a:spLocks/>
            </p:cNvSpPr>
            <p:nvPr/>
          </p:nvSpPr>
          <p:spPr bwMode="auto">
            <a:xfrm>
              <a:off x="153" y="4862"/>
              <a:ext cx="51" cy="106"/>
            </a:xfrm>
            <a:custGeom>
              <a:avLst/>
              <a:gdLst>
                <a:gd name="T0" fmla="*/ 43 w 51"/>
                <a:gd name="T1" fmla="*/ 105 h 106"/>
                <a:gd name="T2" fmla="*/ 50 w 51"/>
                <a:gd name="T3" fmla="*/ 101 h 106"/>
                <a:gd name="T4" fmla="*/ 6 w 51"/>
                <a:gd name="T5" fmla="*/ 0 h 106"/>
                <a:gd name="T6" fmla="*/ 0 w 51"/>
                <a:gd name="T7" fmla="*/ 3 h 106"/>
                <a:gd name="T8" fmla="*/ 43 w 51"/>
                <a:gd name="T9" fmla="*/ 105 h 106"/>
                <a:gd name="T10" fmla="*/ 0 60000 65536"/>
                <a:gd name="T11" fmla="*/ 0 60000 65536"/>
                <a:gd name="T12" fmla="*/ 0 60000 65536"/>
                <a:gd name="T13" fmla="*/ 0 60000 65536"/>
                <a:gd name="T14" fmla="*/ 0 60000 65536"/>
                <a:gd name="T15" fmla="*/ 0 w 51"/>
                <a:gd name="T16" fmla="*/ 0 h 106"/>
                <a:gd name="T17" fmla="*/ 51 w 51"/>
                <a:gd name="T18" fmla="*/ 106 h 106"/>
              </a:gdLst>
              <a:ahLst/>
              <a:cxnLst>
                <a:cxn ang="T10">
                  <a:pos x="T0" y="T1"/>
                </a:cxn>
                <a:cxn ang="T11">
                  <a:pos x="T2" y="T3"/>
                </a:cxn>
                <a:cxn ang="T12">
                  <a:pos x="T4" y="T5"/>
                </a:cxn>
                <a:cxn ang="T13">
                  <a:pos x="T6" y="T7"/>
                </a:cxn>
                <a:cxn ang="T14">
                  <a:pos x="T8" y="T9"/>
                </a:cxn>
              </a:cxnLst>
              <a:rect l="T15" t="T16" r="T17" b="T18"/>
              <a:pathLst>
                <a:path w="51" h="106">
                  <a:moveTo>
                    <a:pt x="43" y="105"/>
                  </a:moveTo>
                  <a:lnTo>
                    <a:pt x="50" y="101"/>
                  </a:lnTo>
                  <a:lnTo>
                    <a:pt x="6" y="0"/>
                  </a:lnTo>
                  <a:lnTo>
                    <a:pt x="0" y="3"/>
                  </a:lnTo>
                  <a:lnTo>
                    <a:pt x="43" y="105"/>
                  </a:lnTo>
                </a:path>
              </a:pathLst>
            </a:custGeom>
            <a:solidFill>
              <a:srgbClr val="FFFFFF"/>
            </a:solidFill>
            <a:ln w="9525" cap="rnd">
              <a:noFill/>
              <a:round/>
              <a:headEnd/>
              <a:tailEnd/>
            </a:ln>
          </p:spPr>
          <p:txBody>
            <a:bodyPr/>
            <a:lstStyle/>
            <a:p>
              <a:endParaRPr lang="zh-CN" altLang="en-US"/>
            </a:p>
          </p:txBody>
        </p:sp>
        <p:sp>
          <p:nvSpPr>
            <p:cNvPr id="1040" name="Freeform 16"/>
            <p:cNvSpPr>
              <a:spLocks/>
            </p:cNvSpPr>
            <p:nvPr/>
          </p:nvSpPr>
          <p:spPr bwMode="auto">
            <a:xfrm>
              <a:off x="131" y="4853"/>
              <a:ext cx="58" cy="115"/>
            </a:xfrm>
            <a:custGeom>
              <a:avLst/>
              <a:gdLst>
                <a:gd name="T0" fmla="*/ 50 w 58"/>
                <a:gd name="T1" fmla="*/ 114 h 115"/>
                <a:gd name="T2" fmla="*/ 57 w 58"/>
                <a:gd name="T3" fmla="*/ 111 h 115"/>
                <a:gd name="T4" fmla="*/ 5 w 58"/>
                <a:gd name="T5" fmla="*/ 0 h 115"/>
                <a:gd name="T6" fmla="*/ 0 w 58"/>
                <a:gd name="T7" fmla="*/ 2 h 115"/>
                <a:gd name="T8" fmla="*/ 50 w 58"/>
                <a:gd name="T9" fmla="*/ 114 h 115"/>
                <a:gd name="T10" fmla="*/ 0 60000 65536"/>
                <a:gd name="T11" fmla="*/ 0 60000 65536"/>
                <a:gd name="T12" fmla="*/ 0 60000 65536"/>
                <a:gd name="T13" fmla="*/ 0 60000 65536"/>
                <a:gd name="T14" fmla="*/ 0 60000 65536"/>
                <a:gd name="T15" fmla="*/ 0 w 58"/>
                <a:gd name="T16" fmla="*/ 0 h 115"/>
                <a:gd name="T17" fmla="*/ 58 w 58"/>
                <a:gd name="T18" fmla="*/ 115 h 115"/>
              </a:gdLst>
              <a:ahLst/>
              <a:cxnLst>
                <a:cxn ang="T10">
                  <a:pos x="T0" y="T1"/>
                </a:cxn>
                <a:cxn ang="T11">
                  <a:pos x="T2" y="T3"/>
                </a:cxn>
                <a:cxn ang="T12">
                  <a:pos x="T4" y="T5"/>
                </a:cxn>
                <a:cxn ang="T13">
                  <a:pos x="T6" y="T7"/>
                </a:cxn>
                <a:cxn ang="T14">
                  <a:pos x="T8" y="T9"/>
                </a:cxn>
              </a:cxnLst>
              <a:rect l="T15" t="T16" r="T17" b="T18"/>
              <a:pathLst>
                <a:path w="58" h="115">
                  <a:moveTo>
                    <a:pt x="50" y="114"/>
                  </a:moveTo>
                  <a:lnTo>
                    <a:pt x="57" y="111"/>
                  </a:lnTo>
                  <a:lnTo>
                    <a:pt x="5" y="0"/>
                  </a:lnTo>
                  <a:lnTo>
                    <a:pt x="0" y="2"/>
                  </a:lnTo>
                  <a:lnTo>
                    <a:pt x="50" y="114"/>
                  </a:lnTo>
                </a:path>
              </a:pathLst>
            </a:custGeom>
            <a:solidFill>
              <a:srgbClr val="FFFFFF"/>
            </a:solidFill>
            <a:ln w="9525" cap="rnd">
              <a:noFill/>
              <a:round/>
              <a:headEnd/>
              <a:tailEnd/>
            </a:ln>
          </p:spPr>
          <p:txBody>
            <a:bodyPr/>
            <a:lstStyle/>
            <a:p>
              <a:endParaRPr lang="zh-CN" altLang="en-US"/>
            </a:p>
          </p:txBody>
        </p:sp>
        <p:sp>
          <p:nvSpPr>
            <p:cNvPr id="1041" name="Freeform 17"/>
            <p:cNvSpPr>
              <a:spLocks/>
            </p:cNvSpPr>
            <p:nvPr/>
          </p:nvSpPr>
          <p:spPr bwMode="auto">
            <a:xfrm>
              <a:off x="134" y="4853"/>
              <a:ext cx="27" cy="18"/>
            </a:xfrm>
            <a:custGeom>
              <a:avLst/>
              <a:gdLst>
                <a:gd name="T0" fmla="*/ 22 w 27"/>
                <a:gd name="T1" fmla="*/ 17 h 18"/>
                <a:gd name="T2" fmla="*/ 26 w 27"/>
                <a:gd name="T3" fmla="*/ 10 h 18"/>
                <a:gd name="T4" fmla="*/ 4 w 27"/>
                <a:gd name="T5" fmla="*/ 0 h 18"/>
                <a:gd name="T6" fmla="*/ 0 w 27"/>
                <a:gd name="T7" fmla="*/ 6 h 18"/>
                <a:gd name="T8" fmla="*/ 22 w 27"/>
                <a:gd name="T9" fmla="*/ 17 h 18"/>
                <a:gd name="T10" fmla="*/ 0 60000 65536"/>
                <a:gd name="T11" fmla="*/ 0 60000 65536"/>
                <a:gd name="T12" fmla="*/ 0 60000 65536"/>
                <a:gd name="T13" fmla="*/ 0 60000 65536"/>
                <a:gd name="T14" fmla="*/ 0 60000 65536"/>
                <a:gd name="T15" fmla="*/ 0 w 27"/>
                <a:gd name="T16" fmla="*/ 0 h 18"/>
                <a:gd name="T17" fmla="*/ 27 w 27"/>
                <a:gd name="T18" fmla="*/ 18 h 18"/>
              </a:gdLst>
              <a:ahLst/>
              <a:cxnLst>
                <a:cxn ang="T10">
                  <a:pos x="T0" y="T1"/>
                </a:cxn>
                <a:cxn ang="T11">
                  <a:pos x="T2" y="T3"/>
                </a:cxn>
                <a:cxn ang="T12">
                  <a:pos x="T4" y="T5"/>
                </a:cxn>
                <a:cxn ang="T13">
                  <a:pos x="T6" y="T7"/>
                </a:cxn>
                <a:cxn ang="T14">
                  <a:pos x="T8" y="T9"/>
                </a:cxn>
              </a:cxnLst>
              <a:rect l="T15" t="T16" r="T17" b="T18"/>
              <a:pathLst>
                <a:path w="27" h="18">
                  <a:moveTo>
                    <a:pt x="22" y="17"/>
                  </a:moveTo>
                  <a:lnTo>
                    <a:pt x="26" y="10"/>
                  </a:lnTo>
                  <a:lnTo>
                    <a:pt x="4" y="0"/>
                  </a:lnTo>
                  <a:lnTo>
                    <a:pt x="0" y="6"/>
                  </a:lnTo>
                  <a:lnTo>
                    <a:pt x="22" y="17"/>
                  </a:lnTo>
                </a:path>
              </a:pathLst>
            </a:custGeom>
            <a:solidFill>
              <a:srgbClr val="FFFFFF"/>
            </a:solidFill>
            <a:ln w="9525" cap="rnd">
              <a:noFill/>
              <a:round/>
              <a:headEnd/>
              <a:tailEnd/>
            </a:ln>
          </p:spPr>
          <p:txBody>
            <a:bodyPr/>
            <a:lstStyle/>
            <a:p>
              <a:endParaRPr lang="zh-CN" altLang="en-US"/>
            </a:p>
          </p:txBody>
        </p:sp>
        <p:sp>
          <p:nvSpPr>
            <p:cNvPr id="1042" name="Freeform 18"/>
            <p:cNvSpPr>
              <a:spLocks/>
            </p:cNvSpPr>
            <p:nvPr/>
          </p:nvSpPr>
          <p:spPr bwMode="auto">
            <a:xfrm>
              <a:off x="240" y="4810"/>
              <a:ext cx="29" cy="17"/>
            </a:xfrm>
            <a:custGeom>
              <a:avLst/>
              <a:gdLst>
                <a:gd name="T0" fmla="*/ 24 w 29"/>
                <a:gd name="T1" fmla="*/ 16 h 17"/>
                <a:gd name="T2" fmla="*/ 28 w 29"/>
                <a:gd name="T3" fmla="*/ 9 h 17"/>
                <a:gd name="T4" fmla="*/ 4 w 29"/>
                <a:gd name="T5" fmla="*/ 0 h 17"/>
                <a:gd name="T6" fmla="*/ 0 w 29"/>
                <a:gd name="T7" fmla="*/ 5 h 17"/>
                <a:gd name="T8" fmla="*/ 24 w 29"/>
                <a:gd name="T9" fmla="*/ 16 h 17"/>
                <a:gd name="T10" fmla="*/ 0 60000 65536"/>
                <a:gd name="T11" fmla="*/ 0 60000 65536"/>
                <a:gd name="T12" fmla="*/ 0 60000 65536"/>
                <a:gd name="T13" fmla="*/ 0 60000 65536"/>
                <a:gd name="T14" fmla="*/ 0 60000 65536"/>
                <a:gd name="T15" fmla="*/ 0 w 29"/>
                <a:gd name="T16" fmla="*/ 0 h 17"/>
                <a:gd name="T17" fmla="*/ 29 w 29"/>
                <a:gd name="T18" fmla="*/ 17 h 17"/>
              </a:gdLst>
              <a:ahLst/>
              <a:cxnLst>
                <a:cxn ang="T10">
                  <a:pos x="T0" y="T1"/>
                </a:cxn>
                <a:cxn ang="T11">
                  <a:pos x="T2" y="T3"/>
                </a:cxn>
                <a:cxn ang="T12">
                  <a:pos x="T4" y="T5"/>
                </a:cxn>
                <a:cxn ang="T13">
                  <a:pos x="T6" y="T7"/>
                </a:cxn>
                <a:cxn ang="T14">
                  <a:pos x="T8" y="T9"/>
                </a:cxn>
              </a:cxnLst>
              <a:rect l="T15" t="T16" r="T17" b="T18"/>
              <a:pathLst>
                <a:path w="29" h="17">
                  <a:moveTo>
                    <a:pt x="24" y="16"/>
                  </a:moveTo>
                  <a:lnTo>
                    <a:pt x="28" y="9"/>
                  </a:lnTo>
                  <a:lnTo>
                    <a:pt x="4" y="0"/>
                  </a:lnTo>
                  <a:lnTo>
                    <a:pt x="0" y="5"/>
                  </a:lnTo>
                  <a:lnTo>
                    <a:pt x="24" y="16"/>
                  </a:lnTo>
                </a:path>
              </a:pathLst>
            </a:custGeom>
            <a:solidFill>
              <a:srgbClr val="FFFFFF"/>
            </a:solidFill>
            <a:ln w="9525" cap="rnd">
              <a:noFill/>
              <a:round/>
              <a:headEnd/>
              <a:tailEnd/>
            </a:ln>
          </p:spPr>
          <p:txBody>
            <a:bodyPr/>
            <a:lstStyle/>
            <a:p>
              <a:endParaRPr lang="zh-CN" altLang="en-US"/>
            </a:p>
          </p:txBody>
        </p:sp>
      </p:gr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883025" y="0"/>
            <a:ext cx="2978150" cy="458788"/>
          </a:xfrm>
          <a:prstGeom prst="rect">
            <a:avLst/>
          </a:prstGeom>
          <a:noFill/>
          <a:ln w="9525">
            <a:noFill/>
            <a:miter lim="800000"/>
            <a:headEnd/>
            <a:tailEnd/>
          </a:ln>
        </p:spPr>
        <p:txBody>
          <a:bodyPr wrap="none" anchor="ctr"/>
          <a:lstStyle/>
          <a:p>
            <a:endParaRPr lang="zh-CN" altLang="en-US"/>
          </a:p>
        </p:txBody>
      </p:sp>
      <p:sp>
        <p:nvSpPr>
          <p:cNvPr id="32771" name="Rectangle 3"/>
          <p:cNvSpPr>
            <a:spLocks noChangeArrowheads="1"/>
          </p:cNvSpPr>
          <p:nvPr/>
        </p:nvSpPr>
        <p:spPr bwMode="auto">
          <a:xfrm>
            <a:off x="-4763" y="0"/>
            <a:ext cx="2974976" cy="458788"/>
          </a:xfrm>
          <a:prstGeom prst="rect">
            <a:avLst/>
          </a:prstGeom>
          <a:noFill/>
          <a:ln w="9525">
            <a:noFill/>
            <a:miter lim="800000"/>
            <a:headEnd/>
            <a:tailEnd/>
          </a:ln>
        </p:spPr>
        <p:txBody>
          <a:bodyPr wrap="none" anchor="ctr"/>
          <a:lstStyle/>
          <a:p>
            <a:endParaRPr lang="zh-CN" altLang="en-US"/>
          </a:p>
        </p:txBody>
      </p:sp>
      <p:sp>
        <p:nvSpPr>
          <p:cNvPr id="32772" name="Rectangle 4"/>
          <p:cNvSpPr>
            <a:spLocks noGrp="1" noChangeArrowheads="1"/>
          </p:cNvSpPr>
          <p:nvPr>
            <p:ph type="body" idx="1"/>
          </p:nvPr>
        </p:nvSpPr>
        <p:spPr>
          <a:xfrm>
            <a:off x="412750" y="4759325"/>
            <a:ext cx="6029325" cy="3744913"/>
          </a:xfrm>
          <a:noFill/>
          <a:ln/>
        </p:spPr>
        <p:txBody>
          <a:bodyPr lIns="92075" tIns="46038" rIns="92075" bIns="46038"/>
          <a:lstStyle/>
          <a:p>
            <a:pPr defTabSz="396875">
              <a:spcAft>
                <a:spcPct val="24000"/>
              </a:spcAft>
              <a:tabLst>
                <a:tab pos="454025" algn="l"/>
              </a:tabLst>
            </a:pPr>
            <a:r>
              <a:rPr lang="en-US" altLang="zh-CN">
                <a:latin typeface="Helvetica" charset="0"/>
              </a:rPr>
              <a:t>Overview</a:t>
            </a:r>
            <a:endParaRPr lang="en-US" altLang="zh-CN" b="0">
              <a:latin typeface="Helvetica" charset="0"/>
            </a:endParaRPr>
          </a:p>
          <a:p>
            <a:pPr marL="114300" lvl="1" defTabSz="396875">
              <a:tabLst>
                <a:tab pos="454025" algn="l"/>
              </a:tabLst>
            </a:pPr>
            <a:r>
              <a:rPr lang="en-US" altLang="zh-CN"/>
              <a:t>When you need to extract information from or apply changes to the database, you must use SQL. PL/SQL supports full data manipulation language and transaction control commands within SQL. You can use SELECT statements to populate variables with values queried from a row in a table. Your DML (data manipulation) commands can process multiple rows.</a:t>
            </a:r>
          </a:p>
          <a:p>
            <a:pPr marL="114300" lvl="1" defTabSz="396875">
              <a:tabLst>
                <a:tab pos="454025" algn="l"/>
              </a:tabLst>
            </a:pPr>
            <a:r>
              <a:rPr lang="en-US" altLang="zh-CN" b="1"/>
              <a:t>Comparing SQL and PL/SQL Statement Types</a:t>
            </a:r>
            <a:endParaRPr lang="en-US" altLang="zh-CN"/>
          </a:p>
          <a:p>
            <a:pPr marL="454025" lvl="2" defTabSz="396875">
              <a:tabLst>
                <a:tab pos="454025" algn="l"/>
              </a:tabLst>
            </a:pPr>
            <a:r>
              <a:rPr lang="en-US" altLang="zh-CN"/>
              <a:t>A PL/SQL block is not a transaction unit. Commits, savepoints, and rollbacks are independent of blocks, but you can issue these commands within a block.</a:t>
            </a:r>
          </a:p>
          <a:p>
            <a:pPr marL="454025" lvl="2" defTabSz="396875">
              <a:tabLst>
                <a:tab pos="454025" algn="l"/>
              </a:tabLst>
            </a:pPr>
            <a:r>
              <a:rPr lang="en-US" altLang="zh-CN"/>
              <a:t>PL/SQL does not support data definition language (DDL), such as CREATE TABLE, ALTER TABLE, or DROP TABLE.</a:t>
            </a:r>
          </a:p>
          <a:p>
            <a:pPr marL="454025" lvl="2" defTabSz="396875">
              <a:tabLst>
                <a:tab pos="454025" algn="l"/>
              </a:tabLst>
            </a:pPr>
            <a:r>
              <a:rPr lang="en-US" altLang="zh-CN"/>
              <a:t>PL/SQL does not support data control language (DCL), such as GRANT or REVOKE.</a:t>
            </a:r>
          </a:p>
          <a:p>
            <a:pPr marL="114300" lvl="1" defTabSz="396875">
              <a:tabLst>
                <a:tab pos="454025" algn="l"/>
              </a:tabLst>
            </a:pPr>
            <a:r>
              <a:rPr lang="en-US" altLang="zh-CN"/>
              <a:t>For more information about the DBMS_SQL package, see					</a:t>
            </a:r>
            <a:r>
              <a:rPr lang="en-US" altLang="zh-CN" i="1"/>
              <a:t>	Oracle8 Server Application Developer’s Guide, Release 8.</a:t>
            </a:r>
          </a:p>
          <a:p>
            <a:pPr defTabSz="396875">
              <a:tabLst>
                <a:tab pos="454025" algn="l"/>
              </a:tabLst>
            </a:pPr>
            <a:endParaRPr lang="zh-CN" altLang="en-US">
              <a:solidFill>
                <a:schemeClr val="accent2"/>
              </a:solidFill>
            </a:endParaRPr>
          </a:p>
          <a:p>
            <a:pPr defTabSz="396875">
              <a:tabLst>
                <a:tab pos="454025" algn="l"/>
              </a:tabLst>
            </a:pPr>
            <a:endParaRPr lang="zh-CN" altLang="en-US">
              <a:solidFill>
                <a:schemeClr val="accent2"/>
              </a:solidFill>
            </a:endParaRPr>
          </a:p>
          <a:p>
            <a:pPr defTabSz="396875">
              <a:tabLst>
                <a:tab pos="454025" algn="l"/>
              </a:tabLst>
            </a:pPr>
            <a:endParaRPr lang="zh-CN" altLang="en-US">
              <a:solidFill>
                <a:schemeClr val="accent2"/>
              </a:solidFill>
            </a:endParaRPr>
          </a:p>
          <a:p>
            <a:pPr defTabSz="396875">
              <a:tabLst>
                <a:tab pos="454025" algn="l"/>
              </a:tabLst>
            </a:pPr>
            <a:r>
              <a:rPr lang="en-US" altLang="zh-CN">
                <a:solidFill>
                  <a:schemeClr val="accent2"/>
                </a:solidFill>
              </a:rPr>
              <a:t>Class Management Note</a:t>
            </a:r>
          </a:p>
          <a:p>
            <a:pPr marL="114300" lvl="1" defTabSz="396875">
              <a:tabLst>
                <a:tab pos="454025" algn="l"/>
              </a:tabLst>
            </a:pPr>
            <a:r>
              <a:rPr lang="en-US" altLang="zh-CN">
                <a:solidFill>
                  <a:schemeClr val="accent2"/>
                </a:solidFill>
              </a:rPr>
              <a:t>You can mention that with the DBMS_SQL package, you can issue DDL and DCL statements.</a:t>
            </a:r>
            <a:r>
              <a:rPr lang="en-US" altLang="zh-CN" b="1"/>
              <a:t> </a:t>
            </a:r>
          </a:p>
        </p:txBody>
      </p:sp>
      <p:sp>
        <p:nvSpPr>
          <p:cNvPr id="32773" name="Rectangle 5"/>
          <p:cNvSpPr>
            <a:spLocks noGrp="1" noRot="1" noChangeAspect="1" noChangeArrowheads="1" noTextEdit="1"/>
          </p:cNvSpPr>
          <p:nvPr>
            <p:ph type="sldImg"/>
          </p:nvPr>
        </p:nvSpPr>
        <p:spPr>
          <a:xfrm>
            <a:off x="495300" y="157163"/>
            <a:ext cx="5862638" cy="4397375"/>
          </a:xfrm>
          <a:ln cap="flat"/>
        </p:spPr>
      </p:sp>
      <p:grpSp>
        <p:nvGrpSpPr>
          <p:cNvPr id="32774" name="Group 6"/>
          <p:cNvGrpSpPr>
            <a:grpSpLocks/>
          </p:cNvGrpSpPr>
          <p:nvPr/>
        </p:nvGrpSpPr>
        <p:grpSpPr bwMode="auto">
          <a:xfrm>
            <a:off x="176213" y="7026275"/>
            <a:ext cx="296862" cy="290513"/>
            <a:chOff x="110" y="4431"/>
            <a:chExt cx="186" cy="184"/>
          </a:xfrm>
        </p:grpSpPr>
        <p:sp>
          <p:nvSpPr>
            <p:cNvPr id="32775" name="Freeform 7"/>
            <p:cNvSpPr>
              <a:spLocks/>
            </p:cNvSpPr>
            <p:nvPr/>
          </p:nvSpPr>
          <p:spPr bwMode="auto">
            <a:xfrm>
              <a:off x="110" y="4431"/>
              <a:ext cx="177" cy="177"/>
            </a:xfrm>
            <a:custGeom>
              <a:avLst/>
              <a:gdLst>
                <a:gd name="T0" fmla="*/ 176 w 177"/>
                <a:gd name="T1" fmla="*/ 176 h 177"/>
                <a:gd name="T2" fmla="*/ 176 w 177"/>
                <a:gd name="T3" fmla="*/ 0 h 177"/>
                <a:gd name="T4" fmla="*/ 0 w 177"/>
                <a:gd name="T5" fmla="*/ 0 h 177"/>
                <a:gd name="T6" fmla="*/ 0 w 177"/>
                <a:gd name="T7" fmla="*/ 176 h 177"/>
                <a:gd name="T8" fmla="*/ 176 w 177"/>
                <a:gd name="T9" fmla="*/ 176 h 177"/>
                <a:gd name="T10" fmla="*/ 0 60000 65536"/>
                <a:gd name="T11" fmla="*/ 0 60000 65536"/>
                <a:gd name="T12" fmla="*/ 0 60000 65536"/>
                <a:gd name="T13" fmla="*/ 0 60000 65536"/>
                <a:gd name="T14" fmla="*/ 0 60000 65536"/>
                <a:gd name="T15" fmla="*/ 0 w 177"/>
                <a:gd name="T16" fmla="*/ 0 h 177"/>
                <a:gd name="T17" fmla="*/ 177 w 177"/>
                <a:gd name="T18" fmla="*/ 177 h 177"/>
              </a:gdLst>
              <a:ahLst/>
              <a:cxnLst>
                <a:cxn ang="T10">
                  <a:pos x="T0" y="T1"/>
                </a:cxn>
                <a:cxn ang="T11">
                  <a:pos x="T2" y="T3"/>
                </a:cxn>
                <a:cxn ang="T12">
                  <a:pos x="T4" y="T5"/>
                </a:cxn>
                <a:cxn ang="T13">
                  <a:pos x="T6" y="T7"/>
                </a:cxn>
                <a:cxn ang="T14">
                  <a:pos x="T8" y="T9"/>
                </a:cxn>
              </a:cxnLst>
              <a:rect l="T15" t="T16" r="T17" b="T18"/>
              <a:pathLst>
                <a:path w="177" h="177">
                  <a:moveTo>
                    <a:pt x="176" y="176"/>
                  </a:moveTo>
                  <a:lnTo>
                    <a:pt x="176" y="0"/>
                  </a:lnTo>
                  <a:lnTo>
                    <a:pt x="0" y="0"/>
                  </a:lnTo>
                  <a:lnTo>
                    <a:pt x="0" y="176"/>
                  </a:lnTo>
                  <a:lnTo>
                    <a:pt x="176" y="176"/>
                  </a:lnTo>
                </a:path>
              </a:pathLst>
            </a:custGeom>
            <a:solidFill>
              <a:srgbClr val="000000"/>
            </a:solidFill>
            <a:ln w="9525" cap="rnd">
              <a:noFill/>
              <a:round/>
              <a:headEnd/>
              <a:tailEnd/>
            </a:ln>
          </p:spPr>
          <p:txBody>
            <a:bodyPr/>
            <a:lstStyle/>
            <a:p>
              <a:endParaRPr lang="zh-CN" altLang="en-US"/>
            </a:p>
          </p:txBody>
        </p:sp>
        <p:sp>
          <p:nvSpPr>
            <p:cNvPr id="32776" name="Freeform 8"/>
            <p:cNvSpPr>
              <a:spLocks/>
            </p:cNvSpPr>
            <p:nvPr/>
          </p:nvSpPr>
          <p:spPr bwMode="auto">
            <a:xfrm>
              <a:off x="171" y="4497"/>
              <a:ext cx="69" cy="37"/>
            </a:xfrm>
            <a:custGeom>
              <a:avLst/>
              <a:gdLst>
                <a:gd name="T0" fmla="*/ 68 w 69"/>
                <a:gd name="T1" fmla="*/ 7 h 37"/>
                <a:gd name="T2" fmla="*/ 65 w 69"/>
                <a:gd name="T3" fmla="*/ 0 h 37"/>
                <a:gd name="T4" fmla="*/ 0 w 69"/>
                <a:gd name="T5" fmla="*/ 29 h 37"/>
                <a:gd name="T6" fmla="*/ 3 w 69"/>
                <a:gd name="T7" fmla="*/ 36 h 37"/>
                <a:gd name="T8" fmla="*/ 68 w 69"/>
                <a:gd name="T9" fmla="*/ 7 h 37"/>
                <a:gd name="T10" fmla="*/ 0 60000 65536"/>
                <a:gd name="T11" fmla="*/ 0 60000 65536"/>
                <a:gd name="T12" fmla="*/ 0 60000 65536"/>
                <a:gd name="T13" fmla="*/ 0 60000 65536"/>
                <a:gd name="T14" fmla="*/ 0 60000 65536"/>
                <a:gd name="T15" fmla="*/ 0 w 69"/>
                <a:gd name="T16" fmla="*/ 0 h 37"/>
                <a:gd name="T17" fmla="*/ 69 w 69"/>
                <a:gd name="T18" fmla="*/ 37 h 37"/>
              </a:gdLst>
              <a:ahLst/>
              <a:cxnLst>
                <a:cxn ang="T10">
                  <a:pos x="T0" y="T1"/>
                </a:cxn>
                <a:cxn ang="T11">
                  <a:pos x="T2" y="T3"/>
                </a:cxn>
                <a:cxn ang="T12">
                  <a:pos x="T4" y="T5"/>
                </a:cxn>
                <a:cxn ang="T13">
                  <a:pos x="T6" y="T7"/>
                </a:cxn>
                <a:cxn ang="T14">
                  <a:pos x="T8" y="T9"/>
                </a:cxn>
              </a:cxnLst>
              <a:rect l="T15" t="T16" r="T17" b="T18"/>
              <a:pathLst>
                <a:path w="69" h="37">
                  <a:moveTo>
                    <a:pt x="68" y="7"/>
                  </a:moveTo>
                  <a:lnTo>
                    <a:pt x="65" y="0"/>
                  </a:lnTo>
                  <a:lnTo>
                    <a:pt x="0" y="29"/>
                  </a:lnTo>
                  <a:lnTo>
                    <a:pt x="3" y="36"/>
                  </a:lnTo>
                  <a:lnTo>
                    <a:pt x="68" y="7"/>
                  </a:lnTo>
                </a:path>
              </a:pathLst>
            </a:custGeom>
            <a:solidFill>
              <a:srgbClr val="FFFFFF"/>
            </a:solidFill>
            <a:ln w="9525" cap="rnd">
              <a:noFill/>
              <a:round/>
              <a:headEnd/>
              <a:tailEnd/>
            </a:ln>
          </p:spPr>
          <p:txBody>
            <a:bodyPr/>
            <a:lstStyle/>
            <a:p>
              <a:endParaRPr lang="zh-CN" altLang="en-US"/>
            </a:p>
          </p:txBody>
        </p:sp>
        <p:sp>
          <p:nvSpPr>
            <p:cNvPr id="32777" name="Freeform 9"/>
            <p:cNvSpPr>
              <a:spLocks/>
            </p:cNvSpPr>
            <p:nvPr/>
          </p:nvSpPr>
          <p:spPr bwMode="auto">
            <a:xfrm>
              <a:off x="180" y="4513"/>
              <a:ext cx="68" cy="36"/>
            </a:xfrm>
            <a:custGeom>
              <a:avLst/>
              <a:gdLst>
                <a:gd name="T0" fmla="*/ 67 w 68"/>
                <a:gd name="T1" fmla="*/ 6 h 36"/>
                <a:gd name="T2" fmla="*/ 64 w 68"/>
                <a:gd name="T3" fmla="*/ 0 h 36"/>
                <a:gd name="T4" fmla="*/ 0 w 68"/>
                <a:gd name="T5" fmla="*/ 28 h 36"/>
                <a:gd name="T6" fmla="*/ 2 w 68"/>
                <a:gd name="T7" fmla="*/ 35 h 36"/>
                <a:gd name="T8" fmla="*/ 67 w 68"/>
                <a:gd name="T9" fmla="*/ 6 h 36"/>
                <a:gd name="T10" fmla="*/ 0 60000 65536"/>
                <a:gd name="T11" fmla="*/ 0 60000 65536"/>
                <a:gd name="T12" fmla="*/ 0 60000 65536"/>
                <a:gd name="T13" fmla="*/ 0 60000 65536"/>
                <a:gd name="T14" fmla="*/ 0 60000 65536"/>
                <a:gd name="T15" fmla="*/ 0 w 68"/>
                <a:gd name="T16" fmla="*/ 0 h 36"/>
                <a:gd name="T17" fmla="*/ 68 w 68"/>
                <a:gd name="T18" fmla="*/ 36 h 36"/>
              </a:gdLst>
              <a:ahLst/>
              <a:cxnLst>
                <a:cxn ang="T10">
                  <a:pos x="T0" y="T1"/>
                </a:cxn>
                <a:cxn ang="T11">
                  <a:pos x="T2" y="T3"/>
                </a:cxn>
                <a:cxn ang="T12">
                  <a:pos x="T4" y="T5"/>
                </a:cxn>
                <a:cxn ang="T13">
                  <a:pos x="T6" y="T7"/>
                </a:cxn>
                <a:cxn ang="T14">
                  <a:pos x="T8" y="T9"/>
                </a:cxn>
              </a:cxnLst>
              <a:rect l="T15" t="T16" r="T17" b="T18"/>
              <a:pathLst>
                <a:path w="68" h="36">
                  <a:moveTo>
                    <a:pt x="67" y="6"/>
                  </a:moveTo>
                  <a:lnTo>
                    <a:pt x="64" y="0"/>
                  </a:lnTo>
                  <a:lnTo>
                    <a:pt x="0" y="28"/>
                  </a:lnTo>
                  <a:lnTo>
                    <a:pt x="2" y="35"/>
                  </a:lnTo>
                  <a:lnTo>
                    <a:pt x="67" y="6"/>
                  </a:lnTo>
                </a:path>
              </a:pathLst>
            </a:custGeom>
            <a:solidFill>
              <a:srgbClr val="FFFFFF"/>
            </a:solidFill>
            <a:ln w="9525" cap="rnd">
              <a:noFill/>
              <a:round/>
              <a:headEnd/>
              <a:tailEnd/>
            </a:ln>
          </p:spPr>
          <p:txBody>
            <a:bodyPr/>
            <a:lstStyle/>
            <a:p>
              <a:endParaRPr lang="zh-CN" altLang="en-US"/>
            </a:p>
          </p:txBody>
        </p:sp>
        <p:sp>
          <p:nvSpPr>
            <p:cNvPr id="32778" name="Freeform 10"/>
            <p:cNvSpPr>
              <a:spLocks/>
            </p:cNvSpPr>
            <p:nvPr/>
          </p:nvSpPr>
          <p:spPr bwMode="auto">
            <a:xfrm>
              <a:off x="186" y="4529"/>
              <a:ext cx="68" cy="35"/>
            </a:xfrm>
            <a:custGeom>
              <a:avLst/>
              <a:gdLst>
                <a:gd name="T0" fmla="*/ 67 w 68"/>
                <a:gd name="T1" fmla="*/ 6 h 35"/>
                <a:gd name="T2" fmla="*/ 64 w 68"/>
                <a:gd name="T3" fmla="*/ 0 h 35"/>
                <a:gd name="T4" fmla="*/ 0 w 68"/>
                <a:gd name="T5" fmla="*/ 27 h 35"/>
                <a:gd name="T6" fmla="*/ 2 w 68"/>
                <a:gd name="T7" fmla="*/ 34 h 35"/>
                <a:gd name="T8" fmla="*/ 67 w 68"/>
                <a:gd name="T9" fmla="*/ 6 h 35"/>
                <a:gd name="T10" fmla="*/ 0 60000 65536"/>
                <a:gd name="T11" fmla="*/ 0 60000 65536"/>
                <a:gd name="T12" fmla="*/ 0 60000 65536"/>
                <a:gd name="T13" fmla="*/ 0 60000 65536"/>
                <a:gd name="T14" fmla="*/ 0 60000 65536"/>
                <a:gd name="T15" fmla="*/ 0 w 68"/>
                <a:gd name="T16" fmla="*/ 0 h 35"/>
                <a:gd name="T17" fmla="*/ 68 w 68"/>
                <a:gd name="T18" fmla="*/ 35 h 35"/>
              </a:gdLst>
              <a:ahLst/>
              <a:cxnLst>
                <a:cxn ang="T10">
                  <a:pos x="T0" y="T1"/>
                </a:cxn>
                <a:cxn ang="T11">
                  <a:pos x="T2" y="T3"/>
                </a:cxn>
                <a:cxn ang="T12">
                  <a:pos x="T4" y="T5"/>
                </a:cxn>
                <a:cxn ang="T13">
                  <a:pos x="T6" y="T7"/>
                </a:cxn>
                <a:cxn ang="T14">
                  <a:pos x="T8" y="T9"/>
                </a:cxn>
              </a:cxnLst>
              <a:rect l="T15" t="T16" r="T17" b="T18"/>
              <a:pathLst>
                <a:path w="68" h="35">
                  <a:moveTo>
                    <a:pt x="67" y="6"/>
                  </a:moveTo>
                  <a:lnTo>
                    <a:pt x="64" y="0"/>
                  </a:lnTo>
                  <a:lnTo>
                    <a:pt x="0" y="27"/>
                  </a:lnTo>
                  <a:lnTo>
                    <a:pt x="2" y="34"/>
                  </a:lnTo>
                  <a:lnTo>
                    <a:pt x="67" y="6"/>
                  </a:lnTo>
                </a:path>
              </a:pathLst>
            </a:custGeom>
            <a:solidFill>
              <a:srgbClr val="FFFFFF"/>
            </a:solidFill>
            <a:ln w="9525" cap="rnd">
              <a:noFill/>
              <a:round/>
              <a:headEnd/>
              <a:tailEnd/>
            </a:ln>
          </p:spPr>
          <p:txBody>
            <a:bodyPr/>
            <a:lstStyle/>
            <a:p>
              <a:endParaRPr lang="zh-CN" altLang="en-US"/>
            </a:p>
          </p:txBody>
        </p:sp>
        <p:sp>
          <p:nvSpPr>
            <p:cNvPr id="32779" name="Freeform 11"/>
            <p:cNvSpPr>
              <a:spLocks/>
            </p:cNvSpPr>
            <p:nvPr/>
          </p:nvSpPr>
          <p:spPr bwMode="auto">
            <a:xfrm>
              <a:off x="194" y="4545"/>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 name="T10" fmla="*/ 0 60000 65536"/>
                <a:gd name="T11" fmla="*/ 0 60000 65536"/>
                <a:gd name="T12" fmla="*/ 0 60000 65536"/>
                <a:gd name="T13" fmla="*/ 0 60000 65536"/>
                <a:gd name="T14" fmla="*/ 0 60000 65536"/>
                <a:gd name="T15" fmla="*/ 0 w 70"/>
                <a:gd name="T16" fmla="*/ 0 h 37"/>
                <a:gd name="T17" fmla="*/ 70 w 70"/>
                <a:gd name="T18" fmla="*/ 37 h 37"/>
              </a:gdLst>
              <a:ahLst/>
              <a:cxnLst>
                <a:cxn ang="T10">
                  <a:pos x="T0" y="T1"/>
                </a:cxn>
                <a:cxn ang="T11">
                  <a:pos x="T2" y="T3"/>
                </a:cxn>
                <a:cxn ang="T12">
                  <a:pos x="T4" y="T5"/>
                </a:cxn>
                <a:cxn ang="T13">
                  <a:pos x="T6" y="T7"/>
                </a:cxn>
                <a:cxn ang="T14">
                  <a:pos x="T8" y="T9"/>
                </a:cxn>
              </a:cxnLst>
              <a:rect l="T15" t="T16" r="T17" b="T18"/>
              <a:pathLst>
                <a:path w="70" h="37">
                  <a:moveTo>
                    <a:pt x="69" y="7"/>
                  </a:moveTo>
                  <a:lnTo>
                    <a:pt x="65" y="0"/>
                  </a:lnTo>
                  <a:lnTo>
                    <a:pt x="0" y="29"/>
                  </a:lnTo>
                  <a:lnTo>
                    <a:pt x="3" y="36"/>
                  </a:lnTo>
                  <a:lnTo>
                    <a:pt x="69" y="7"/>
                  </a:lnTo>
                </a:path>
              </a:pathLst>
            </a:custGeom>
            <a:solidFill>
              <a:srgbClr val="FFFFFF"/>
            </a:solidFill>
            <a:ln w="9525" cap="rnd">
              <a:noFill/>
              <a:round/>
              <a:headEnd/>
              <a:tailEnd/>
            </a:ln>
          </p:spPr>
          <p:txBody>
            <a:bodyPr/>
            <a:lstStyle/>
            <a:p>
              <a:endParaRPr lang="zh-CN" altLang="en-US"/>
            </a:p>
          </p:txBody>
        </p:sp>
        <p:sp>
          <p:nvSpPr>
            <p:cNvPr id="32780" name="Freeform 12"/>
            <p:cNvSpPr>
              <a:spLocks/>
            </p:cNvSpPr>
            <p:nvPr/>
          </p:nvSpPr>
          <p:spPr bwMode="auto">
            <a:xfrm>
              <a:off x="201" y="4561"/>
              <a:ext cx="70" cy="38"/>
            </a:xfrm>
            <a:custGeom>
              <a:avLst/>
              <a:gdLst>
                <a:gd name="T0" fmla="*/ 69 w 70"/>
                <a:gd name="T1" fmla="*/ 7 h 38"/>
                <a:gd name="T2" fmla="*/ 65 w 70"/>
                <a:gd name="T3" fmla="*/ 0 h 38"/>
                <a:gd name="T4" fmla="*/ 0 w 70"/>
                <a:gd name="T5" fmla="*/ 29 h 38"/>
                <a:gd name="T6" fmla="*/ 3 w 70"/>
                <a:gd name="T7" fmla="*/ 37 h 38"/>
                <a:gd name="T8" fmla="*/ 69 w 70"/>
                <a:gd name="T9" fmla="*/ 7 h 38"/>
                <a:gd name="T10" fmla="*/ 0 60000 65536"/>
                <a:gd name="T11" fmla="*/ 0 60000 65536"/>
                <a:gd name="T12" fmla="*/ 0 60000 65536"/>
                <a:gd name="T13" fmla="*/ 0 60000 65536"/>
                <a:gd name="T14" fmla="*/ 0 60000 65536"/>
                <a:gd name="T15" fmla="*/ 0 w 70"/>
                <a:gd name="T16" fmla="*/ 0 h 38"/>
                <a:gd name="T17" fmla="*/ 70 w 70"/>
                <a:gd name="T18" fmla="*/ 38 h 38"/>
              </a:gdLst>
              <a:ahLst/>
              <a:cxnLst>
                <a:cxn ang="T10">
                  <a:pos x="T0" y="T1"/>
                </a:cxn>
                <a:cxn ang="T11">
                  <a:pos x="T2" y="T3"/>
                </a:cxn>
                <a:cxn ang="T12">
                  <a:pos x="T4" y="T5"/>
                </a:cxn>
                <a:cxn ang="T13">
                  <a:pos x="T6" y="T7"/>
                </a:cxn>
                <a:cxn ang="T14">
                  <a:pos x="T8" y="T9"/>
                </a:cxn>
              </a:cxnLst>
              <a:rect l="T15" t="T16" r="T17" b="T18"/>
              <a:pathLst>
                <a:path w="70" h="38">
                  <a:moveTo>
                    <a:pt x="69" y="7"/>
                  </a:moveTo>
                  <a:lnTo>
                    <a:pt x="65" y="0"/>
                  </a:lnTo>
                  <a:lnTo>
                    <a:pt x="0" y="29"/>
                  </a:lnTo>
                  <a:lnTo>
                    <a:pt x="3" y="37"/>
                  </a:lnTo>
                  <a:lnTo>
                    <a:pt x="69" y="7"/>
                  </a:lnTo>
                </a:path>
              </a:pathLst>
            </a:custGeom>
            <a:solidFill>
              <a:srgbClr val="FFFFFF"/>
            </a:solidFill>
            <a:ln w="9525" cap="rnd">
              <a:noFill/>
              <a:round/>
              <a:headEnd/>
              <a:tailEnd/>
            </a:ln>
          </p:spPr>
          <p:txBody>
            <a:bodyPr/>
            <a:lstStyle/>
            <a:p>
              <a:endParaRPr lang="zh-CN" altLang="en-US"/>
            </a:p>
          </p:txBody>
        </p:sp>
        <p:sp>
          <p:nvSpPr>
            <p:cNvPr id="32781" name="Freeform 13"/>
            <p:cNvSpPr>
              <a:spLocks/>
            </p:cNvSpPr>
            <p:nvPr/>
          </p:nvSpPr>
          <p:spPr bwMode="auto">
            <a:xfrm>
              <a:off x="131" y="4461"/>
              <a:ext cx="120" cy="57"/>
            </a:xfrm>
            <a:custGeom>
              <a:avLst/>
              <a:gdLst>
                <a:gd name="T0" fmla="*/ 119 w 120"/>
                <a:gd name="T1" fmla="*/ 6 h 57"/>
                <a:gd name="T2" fmla="*/ 117 w 120"/>
                <a:gd name="T3" fmla="*/ 0 h 57"/>
                <a:gd name="T4" fmla="*/ 0 w 120"/>
                <a:gd name="T5" fmla="*/ 49 h 57"/>
                <a:gd name="T6" fmla="*/ 2 w 120"/>
                <a:gd name="T7" fmla="*/ 56 h 57"/>
                <a:gd name="T8" fmla="*/ 119 w 120"/>
                <a:gd name="T9" fmla="*/ 6 h 57"/>
                <a:gd name="T10" fmla="*/ 0 60000 65536"/>
                <a:gd name="T11" fmla="*/ 0 60000 65536"/>
                <a:gd name="T12" fmla="*/ 0 60000 65536"/>
                <a:gd name="T13" fmla="*/ 0 60000 65536"/>
                <a:gd name="T14" fmla="*/ 0 60000 65536"/>
                <a:gd name="T15" fmla="*/ 0 w 120"/>
                <a:gd name="T16" fmla="*/ 0 h 57"/>
                <a:gd name="T17" fmla="*/ 120 w 120"/>
                <a:gd name="T18" fmla="*/ 57 h 57"/>
              </a:gdLst>
              <a:ahLst/>
              <a:cxnLst>
                <a:cxn ang="T10">
                  <a:pos x="T0" y="T1"/>
                </a:cxn>
                <a:cxn ang="T11">
                  <a:pos x="T2" y="T3"/>
                </a:cxn>
                <a:cxn ang="T12">
                  <a:pos x="T4" y="T5"/>
                </a:cxn>
                <a:cxn ang="T13">
                  <a:pos x="T6" y="T7"/>
                </a:cxn>
                <a:cxn ang="T14">
                  <a:pos x="T8" y="T9"/>
                </a:cxn>
              </a:cxnLst>
              <a:rect l="T15" t="T16" r="T17" b="T18"/>
              <a:pathLst>
                <a:path w="120" h="57">
                  <a:moveTo>
                    <a:pt x="119" y="6"/>
                  </a:moveTo>
                  <a:lnTo>
                    <a:pt x="117" y="0"/>
                  </a:lnTo>
                  <a:lnTo>
                    <a:pt x="0" y="49"/>
                  </a:lnTo>
                  <a:lnTo>
                    <a:pt x="2" y="56"/>
                  </a:lnTo>
                  <a:lnTo>
                    <a:pt x="119" y="6"/>
                  </a:lnTo>
                </a:path>
              </a:pathLst>
            </a:custGeom>
            <a:solidFill>
              <a:srgbClr val="FFFFFF"/>
            </a:solidFill>
            <a:ln w="9525" cap="rnd">
              <a:noFill/>
              <a:round/>
              <a:headEnd/>
              <a:tailEnd/>
            </a:ln>
          </p:spPr>
          <p:txBody>
            <a:bodyPr/>
            <a:lstStyle/>
            <a:p>
              <a:endParaRPr lang="zh-CN" altLang="en-US"/>
            </a:p>
          </p:txBody>
        </p:sp>
        <p:sp>
          <p:nvSpPr>
            <p:cNvPr id="32782" name="Freeform 14"/>
            <p:cNvSpPr>
              <a:spLocks/>
            </p:cNvSpPr>
            <p:nvPr/>
          </p:nvSpPr>
          <p:spPr bwMode="auto">
            <a:xfrm>
              <a:off x="115" y="4449"/>
              <a:ext cx="122" cy="58"/>
            </a:xfrm>
            <a:custGeom>
              <a:avLst/>
              <a:gdLst>
                <a:gd name="T0" fmla="*/ 121 w 122"/>
                <a:gd name="T1" fmla="*/ 6 h 58"/>
                <a:gd name="T2" fmla="*/ 118 w 122"/>
                <a:gd name="T3" fmla="*/ 0 h 58"/>
                <a:gd name="T4" fmla="*/ 0 w 122"/>
                <a:gd name="T5" fmla="*/ 50 h 58"/>
                <a:gd name="T6" fmla="*/ 1 w 122"/>
                <a:gd name="T7" fmla="*/ 57 h 58"/>
                <a:gd name="T8" fmla="*/ 121 w 122"/>
                <a:gd name="T9" fmla="*/ 6 h 58"/>
                <a:gd name="T10" fmla="*/ 0 60000 65536"/>
                <a:gd name="T11" fmla="*/ 0 60000 65536"/>
                <a:gd name="T12" fmla="*/ 0 60000 65536"/>
                <a:gd name="T13" fmla="*/ 0 60000 65536"/>
                <a:gd name="T14" fmla="*/ 0 60000 65536"/>
                <a:gd name="T15" fmla="*/ 0 w 122"/>
                <a:gd name="T16" fmla="*/ 0 h 58"/>
                <a:gd name="T17" fmla="*/ 122 w 122"/>
                <a:gd name="T18" fmla="*/ 58 h 58"/>
              </a:gdLst>
              <a:ahLst/>
              <a:cxnLst>
                <a:cxn ang="T10">
                  <a:pos x="T0" y="T1"/>
                </a:cxn>
                <a:cxn ang="T11">
                  <a:pos x="T2" y="T3"/>
                </a:cxn>
                <a:cxn ang="T12">
                  <a:pos x="T4" y="T5"/>
                </a:cxn>
                <a:cxn ang="T13">
                  <a:pos x="T6" y="T7"/>
                </a:cxn>
                <a:cxn ang="T14">
                  <a:pos x="T8" y="T9"/>
                </a:cxn>
              </a:cxnLst>
              <a:rect l="T15" t="T16" r="T17" b="T18"/>
              <a:pathLst>
                <a:path w="122" h="58">
                  <a:moveTo>
                    <a:pt x="121" y="6"/>
                  </a:moveTo>
                  <a:lnTo>
                    <a:pt x="118" y="0"/>
                  </a:lnTo>
                  <a:lnTo>
                    <a:pt x="0" y="50"/>
                  </a:lnTo>
                  <a:lnTo>
                    <a:pt x="1" y="57"/>
                  </a:lnTo>
                  <a:lnTo>
                    <a:pt x="121" y="6"/>
                  </a:lnTo>
                </a:path>
              </a:pathLst>
            </a:custGeom>
            <a:solidFill>
              <a:srgbClr val="FFFFFF"/>
            </a:solidFill>
            <a:ln w="9525" cap="rnd">
              <a:noFill/>
              <a:round/>
              <a:headEnd/>
              <a:tailEnd/>
            </a:ln>
          </p:spPr>
          <p:txBody>
            <a:bodyPr/>
            <a:lstStyle/>
            <a:p>
              <a:endParaRPr lang="zh-CN" altLang="en-US"/>
            </a:p>
          </p:txBody>
        </p:sp>
        <p:sp>
          <p:nvSpPr>
            <p:cNvPr id="32783" name="Freeform 15"/>
            <p:cNvSpPr>
              <a:spLocks/>
            </p:cNvSpPr>
            <p:nvPr/>
          </p:nvSpPr>
          <p:spPr bwMode="auto">
            <a:xfrm>
              <a:off x="240" y="4463"/>
              <a:ext cx="56" cy="104"/>
            </a:xfrm>
            <a:custGeom>
              <a:avLst/>
              <a:gdLst>
                <a:gd name="T0" fmla="*/ 47 w 56"/>
                <a:gd name="T1" fmla="*/ 103 h 104"/>
                <a:gd name="T2" fmla="*/ 55 w 56"/>
                <a:gd name="T3" fmla="*/ 100 h 104"/>
                <a:gd name="T4" fmla="*/ 7 w 56"/>
                <a:gd name="T5" fmla="*/ 0 h 104"/>
                <a:gd name="T6" fmla="*/ 0 w 56"/>
                <a:gd name="T7" fmla="*/ 2 h 104"/>
                <a:gd name="T8" fmla="*/ 47 w 56"/>
                <a:gd name="T9" fmla="*/ 103 h 104"/>
                <a:gd name="T10" fmla="*/ 0 60000 65536"/>
                <a:gd name="T11" fmla="*/ 0 60000 65536"/>
                <a:gd name="T12" fmla="*/ 0 60000 65536"/>
                <a:gd name="T13" fmla="*/ 0 60000 65536"/>
                <a:gd name="T14" fmla="*/ 0 60000 65536"/>
                <a:gd name="T15" fmla="*/ 0 w 56"/>
                <a:gd name="T16" fmla="*/ 0 h 104"/>
                <a:gd name="T17" fmla="*/ 56 w 56"/>
                <a:gd name="T18" fmla="*/ 104 h 104"/>
              </a:gdLst>
              <a:ahLst/>
              <a:cxnLst>
                <a:cxn ang="T10">
                  <a:pos x="T0" y="T1"/>
                </a:cxn>
                <a:cxn ang="T11">
                  <a:pos x="T2" y="T3"/>
                </a:cxn>
                <a:cxn ang="T12">
                  <a:pos x="T4" y="T5"/>
                </a:cxn>
                <a:cxn ang="T13">
                  <a:pos x="T6" y="T7"/>
                </a:cxn>
                <a:cxn ang="T14">
                  <a:pos x="T8" y="T9"/>
                </a:cxn>
              </a:cxnLst>
              <a:rect l="T15" t="T16" r="T17" b="T18"/>
              <a:pathLst>
                <a:path w="56" h="104">
                  <a:moveTo>
                    <a:pt x="47" y="103"/>
                  </a:moveTo>
                  <a:lnTo>
                    <a:pt x="55" y="100"/>
                  </a:lnTo>
                  <a:lnTo>
                    <a:pt x="7" y="0"/>
                  </a:lnTo>
                  <a:lnTo>
                    <a:pt x="0" y="2"/>
                  </a:lnTo>
                  <a:lnTo>
                    <a:pt x="47" y="103"/>
                  </a:lnTo>
                </a:path>
              </a:pathLst>
            </a:custGeom>
            <a:solidFill>
              <a:srgbClr val="FFFFFF"/>
            </a:solidFill>
            <a:ln w="9525" cap="rnd">
              <a:noFill/>
              <a:round/>
              <a:headEnd/>
              <a:tailEnd/>
            </a:ln>
          </p:spPr>
          <p:txBody>
            <a:bodyPr/>
            <a:lstStyle/>
            <a:p>
              <a:endParaRPr lang="zh-CN" altLang="en-US"/>
            </a:p>
          </p:txBody>
        </p:sp>
        <p:sp>
          <p:nvSpPr>
            <p:cNvPr id="32784" name="Freeform 16"/>
            <p:cNvSpPr>
              <a:spLocks/>
            </p:cNvSpPr>
            <p:nvPr/>
          </p:nvSpPr>
          <p:spPr bwMode="auto">
            <a:xfrm>
              <a:off x="131" y="4507"/>
              <a:ext cx="53" cy="108"/>
            </a:xfrm>
            <a:custGeom>
              <a:avLst/>
              <a:gdLst>
                <a:gd name="T0" fmla="*/ 45 w 53"/>
                <a:gd name="T1" fmla="*/ 107 h 108"/>
                <a:gd name="T2" fmla="*/ 52 w 53"/>
                <a:gd name="T3" fmla="*/ 102 h 108"/>
                <a:gd name="T4" fmla="*/ 6 w 53"/>
                <a:gd name="T5" fmla="*/ 0 h 108"/>
                <a:gd name="T6" fmla="*/ 0 w 53"/>
                <a:gd name="T7" fmla="*/ 4 h 108"/>
                <a:gd name="T8" fmla="*/ 45 w 53"/>
                <a:gd name="T9" fmla="*/ 107 h 108"/>
                <a:gd name="T10" fmla="*/ 0 60000 65536"/>
                <a:gd name="T11" fmla="*/ 0 60000 65536"/>
                <a:gd name="T12" fmla="*/ 0 60000 65536"/>
                <a:gd name="T13" fmla="*/ 0 60000 65536"/>
                <a:gd name="T14" fmla="*/ 0 60000 65536"/>
                <a:gd name="T15" fmla="*/ 0 w 53"/>
                <a:gd name="T16" fmla="*/ 0 h 108"/>
                <a:gd name="T17" fmla="*/ 53 w 53"/>
                <a:gd name="T18" fmla="*/ 108 h 108"/>
              </a:gdLst>
              <a:ahLst/>
              <a:cxnLst>
                <a:cxn ang="T10">
                  <a:pos x="T0" y="T1"/>
                </a:cxn>
                <a:cxn ang="T11">
                  <a:pos x="T2" y="T3"/>
                </a:cxn>
                <a:cxn ang="T12">
                  <a:pos x="T4" y="T5"/>
                </a:cxn>
                <a:cxn ang="T13">
                  <a:pos x="T6" y="T7"/>
                </a:cxn>
                <a:cxn ang="T14">
                  <a:pos x="T8" y="T9"/>
                </a:cxn>
              </a:cxnLst>
              <a:rect l="T15" t="T16" r="T17" b="T18"/>
              <a:pathLst>
                <a:path w="53" h="108">
                  <a:moveTo>
                    <a:pt x="45" y="107"/>
                  </a:moveTo>
                  <a:lnTo>
                    <a:pt x="52" y="102"/>
                  </a:lnTo>
                  <a:lnTo>
                    <a:pt x="6" y="0"/>
                  </a:lnTo>
                  <a:lnTo>
                    <a:pt x="0" y="4"/>
                  </a:lnTo>
                  <a:lnTo>
                    <a:pt x="45" y="107"/>
                  </a:lnTo>
                </a:path>
              </a:pathLst>
            </a:custGeom>
            <a:solidFill>
              <a:srgbClr val="FFFFFF"/>
            </a:solidFill>
            <a:ln w="9525" cap="rnd">
              <a:noFill/>
              <a:round/>
              <a:headEnd/>
              <a:tailEnd/>
            </a:ln>
          </p:spPr>
          <p:txBody>
            <a:bodyPr/>
            <a:lstStyle/>
            <a:p>
              <a:endParaRPr lang="zh-CN" altLang="en-US"/>
            </a:p>
          </p:txBody>
        </p:sp>
        <p:sp>
          <p:nvSpPr>
            <p:cNvPr id="32785" name="Freeform 17"/>
            <p:cNvSpPr>
              <a:spLocks/>
            </p:cNvSpPr>
            <p:nvPr/>
          </p:nvSpPr>
          <p:spPr bwMode="auto">
            <a:xfrm>
              <a:off x="110" y="4499"/>
              <a:ext cx="58" cy="116"/>
            </a:xfrm>
            <a:custGeom>
              <a:avLst/>
              <a:gdLst>
                <a:gd name="T0" fmla="*/ 50 w 58"/>
                <a:gd name="T1" fmla="*/ 115 h 116"/>
                <a:gd name="T2" fmla="*/ 57 w 58"/>
                <a:gd name="T3" fmla="*/ 112 h 116"/>
                <a:gd name="T4" fmla="*/ 5 w 58"/>
                <a:gd name="T5" fmla="*/ 0 h 116"/>
                <a:gd name="T6" fmla="*/ 0 w 58"/>
                <a:gd name="T7" fmla="*/ 2 h 116"/>
                <a:gd name="T8" fmla="*/ 50 w 58"/>
                <a:gd name="T9" fmla="*/ 115 h 116"/>
                <a:gd name="T10" fmla="*/ 0 60000 65536"/>
                <a:gd name="T11" fmla="*/ 0 60000 65536"/>
                <a:gd name="T12" fmla="*/ 0 60000 65536"/>
                <a:gd name="T13" fmla="*/ 0 60000 65536"/>
                <a:gd name="T14" fmla="*/ 0 60000 65536"/>
                <a:gd name="T15" fmla="*/ 0 w 58"/>
                <a:gd name="T16" fmla="*/ 0 h 116"/>
                <a:gd name="T17" fmla="*/ 58 w 58"/>
                <a:gd name="T18" fmla="*/ 116 h 116"/>
              </a:gdLst>
              <a:ahLst/>
              <a:cxnLst>
                <a:cxn ang="T10">
                  <a:pos x="T0" y="T1"/>
                </a:cxn>
                <a:cxn ang="T11">
                  <a:pos x="T2" y="T3"/>
                </a:cxn>
                <a:cxn ang="T12">
                  <a:pos x="T4" y="T5"/>
                </a:cxn>
                <a:cxn ang="T13">
                  <a:pos x="T6" y="T7"/>
                </a:cxn>
                <a:cxn ang="T14">
                  <a:pos x="T8" y="T9"/>
                </a:cxn>
              </a:cxnLst>
              <a:rect l="T15" t="T16" r="T17" b="T18"/>
              <a:pathLst>
                <a:path w="58" h="116">
                  <a:moveTo>
                    <a:pt x="50" y="115"/>
                  </a:moveTo>
                  <a:lnTo>
                    <a:pt x="57" y="112"/>
                  </a:lnTo>
                  <a:lnTo>
                    <a:pt x="5" y="0"/>
                  </a:lnTo>
                  <a:lnTo>
                    <a:pt x="0" y="2"/>
                  </a:lnTo>
                  <a:lnTo>
                    <a:pt x="50" y="115"/>
                  </a:lnTo>
                </a:path>
              </a:pathLst>
            </a:custGeom>
            <a:solidFill>
              <a:srgbClr val="FFFFFF"/>
            </a:solidFill>
            <a:ln w="9525" cap="rnd">
              <a:noFill/>
              <a:round/>
              <a:headEnd/>
              <a:tailEnd/>
            </a:ln>
          </p:spPr>
          <p:txBody>
            <a:bodyPr/>
            <a:lstStyle/>
            <a:p>
              <a:endParaRPr lang="zh-CN" altLang="en-US"/>
            </a:p>
          </p:txBody>
        </p:sp>
        <p:sp>
          <p:nvSpPr>
            <p:cNvPr id="32786" name="Freeform 18"/>
            <p:cNvSpPr>
              <a:spLocks/>
            </p:cNvSpPr>
            <p:nvPr/>
          </p:nvSpPr>
          <p:spPr bwMode="auto">
            <a:xfrm>
              <a:off x="114" y="4499"/>
              <a:ext cx="27" cy="18"/>
            </a:xfrm>
            <a:custGeom>
              <a:avLst/>
              <a:gdLst>
                <a:gd name="T0" fmla="*/ 22 w 27"/>
                <a:gd name="T1" fmla="*/ 17 h 18"/>
                <a:gd name="T2" fmla="*/ 26 w 27"/>
                <a:gd name="T3" fmla="*/ 10 h 18"/>
                <a:gd name="T4" fmla="*/ 4 w 27"/>
                <a:gd name="T5" fmla="*/ 0 h 18"/>
                <a:gd name="T6" fmla="*/ 0 w 27"/>
                <a:gd name="T7" fmla="*/ 6 h 18"/>
                <a:gd name="T8" fmla="*/ 22 w 27"/>
                <a:gd name="T9" fmla="*/ 17 h 18"/>
                <a:gd name="T10" fmla="*/ 0 60000 65536"/>
                <a:gd name="T11" fmla="*/ 0 60000 65536"/>
                <a:gd name="T12" fmla="*/ 0 60000 65536"/>
                <a:gd name="T13" fmla="*/ 0 60000 65536"/>
                <a:gd name="T14" fmla="*/ 0 60000 65536"/>
                <a:gd name="T15" fmla="*/ 0 w 27"/>
                <a:gd name="T16" fmla="*/ 0 h 18"/>
                <a:gd name="T17" fmla="*/ 27 w 27"/>
                <a:gd name="T18" fmla="*/ 18 h 18"/>
              </a:gdLst>
              <a:ahLst/>
              <a:cxnLst>
                <a:cxn ang="T10">
                  <a:pos x="T0" y="T1"/>
                </a:cxn>
                <a:cxn ang="T11">
                  <a:pos x="T2" y="T3"/>
                </a:cxn>
                <a:cxn ang="T12">
                  <a:pos x="T4" y="T5"/>
                </a:cxn>
                <a:cxn ang="T13">
                  <a:pos x="T6" y="T7"/>
                </a:cxn>
                <a:cxn ang="T14">
                  <a:pos x="T8" y="T9"/>
                </a:cxn>
              </a:cxnLst>
              <a:rect l="T15" t="T16" r="T17" b="T18"/>
              <a:pathLst>
                <a:path w="27" h="18">
                  <a:moveTo>
                    <a:pt x="22" y="17"/>
                  </a:moveTo>
                  <a:lnTo>
                    <a:pt x="26" y="10"/>
                  </a:lnTo>
                  <a:lnTo>
                    <a:pt x="4" y="0"/>
                  </a:lnTo>
                  <a:lnTo>
                    <a:pt x="0" y="6"/>
                  </a:lnTo>
                  <a:lnTo>
                    <a:pt x="22" y="17"/>
                  </a:lnTo>
                </a:path>
              </a:pathLst>
            </a:custGeom>
            <a:solidFill>
              <a:srgbClr val="FFFFFF"/>
            </a:solidFill>
            <a:ln w="9525" cap="rnd">
              <a:noFill/>
              <a:round/>
              <a:headEnd/>
              <a:tailEnd/>
            </a:ln>
          </p:spPr>
          <p:txBody>
            <a:bodyPr/>
            <a:lstStyle/>
            <a:p>
              <a:endParaRPr lang="zh-CN" altLang="en-US"/>
            </a:p>
          </p:txBody>
        </p:sp>
        <p:sp>
          <p:nvSpPr>
            <p:cNvPr id="32787" name="Freeform 19"/>
            <p:cNvSpPr>
              <a:spLocks/>
            </p:cNvSpPr>
            <p:nvPr/>
          </p:nvSpPr>
          <p:spPr bwMode="auto">
            <a:xfrm>
              <a:off x="220" y="4456"/>
              <a:ext cx="28" cy="18"/>
            </a:xfrm>
            <a:custGeom>
              <a:avLst/>
              <a:gdLst>
                <a:gd name="T0" fmla="*/ 23 w 28"/>
                <a:gd name="T1" fmla="*/ 17 h 18"/>
                <a:gd name="T2" fmla="*/ 27 w 28"/>
                <a:gd name="T3" fmla="*/ 10 h 18"/>
                <a:gd name="T4" fmla="*/ 4 w 28"/>
                <a:gd name="T5" fmla="*/ 0 h 18"/>
                <a:gd name="T6" fmla="*/ 0 w 28"/>
                <a:gd name="T7" fmla="*/ 5 h 18"/>
                <a:gd name="T8" fmla="*/ 23 w 28"/>
                <a:gd name="T9" fmla="*/ 17 h 18"/>
                <a:gd name="T10" fmla="*/ 0 60000 65536"/>
                <a:gd name="T11" fmla="*/ 0 60000 65536"/>
                <a:gd name="T12" fmla="*/ 0 60000 65536"/>
                <a:gd name="T13" fmla="*/ 0 60000 65536"/>
                <a:gd name="T14" fmla="*/ 0 60000 65536"/>
                <a:gd name="T15" fmla="*/ 0 w 28"/>
                <a:gd name="T16" fmla="*/ 0 h 18"/>
                <a:gd name="T17" fmla="*/ 28 w 28"/>
                <a:gd name="T18" fmla="*/ 18 h 18"/>
              </a:gdLst>
              <a:ahLst/>
              <a:cxnLst>
                <a:cxn ang="T10">
                  <a:pos x="T0" y="T1"/>
                </a:cxn>
                <a:cxn ang="T11">
                  <a:pos x="T2" y="T3"/>
                </a:cxn>
                <a:cxn ang="T12">
                  <a:pos x="T4" y="T5"/>
                </a:cxn>
                <a:cxn ang="T13">
                  <a:pos x="T6" y="T7"/>
                </a:cxn>
                <a:cxn ang="T14">
                  <a:pos x="T8" y="T9"/>
                </a:cxn>
              </a:cxnLst>
              <a:rect l="T15" t="T16" r="T17" b="T18"/>
              <a:pathLst>
                <a:path w="28" h="18">
                  <a:moveTo>
                    <a:pt x="23" y="17"/>
                  </a:moveTo>
                  <a:lnTo>
                    <a:pt x="27" y="10"/>
                  </a:lnTo>
                  <a:lnTo>
                    <a:pt x="4" y="0"/>
                  </a:lnTo>
                  <a:lnTo>
                    <a:pt x="0" y="5"/>
                  </a:lnTo>
                  <a:lnTo>
                    <a:pt x="23" y="17"/>
                  </a:lnTo>
                </a:path>
              </a:pathLst>
            </a:custGeom>
            <a:solidFill>
              <a:srgbClr val="FFFFFF"/>
            </a:solidFill>
            <a:ln w="9525" cap="rnd">
              <a:noFill/>
              <a:round/>
              <a:headEnd/>
              <a:tailEnd/>
            </a:ln>
          </p:spPr>
          <p:txBody>
            <a:bodyPr/>
            <a:lstStyle/>
            <a:p>
              <a:endParaRPr lang="zh-CN" altLang="en-US"/>
            </a:p>
          </p:txBody>
        </p:sp>
      </p:gr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83025" y="0"/>
            <a:ext cx="2978150" cy="458788"/>
          </a:xfrm>
          <a:prstGeom prst="rect">
            <a:avLst/>
          </a:prstGeom>
          <a:noFill/>
          <a:ln w="9525">
            <a:noFill/>
            <a:miter lim="800000"/>
            <a:headEnd/>
            <a:tailEnd/>
          </a:ln>
        </p:spPr>
        <p:txBody>
          <a:bodyPr wrap="none" anchor="ctr"/>
          <a:lstStyle/>
          <a:p>
            <a:endParaRPr lang="zh-CN" altLang="en-US"/>
          </a:p>
        </p:txBody>
      </p:sp>
      <p:sp>
        <p:nvSpPr>
          <p:cNvPr id="33795" name="Rectangle 3"/>
          <p:cNvSpPr>
            <a:spLocks noChangeArrowheads="1"/>
          </p:cNvSpPr>
          <p:nvPr/>
        </p:nvSpPr>
        <p:spPr bwMode="auto">
          <a:xfrm>
            <a:off x="-4763" y="0"/>
            <a:ext cx="2974976" cy="458788"/>
          </a:xfrm>
          <a:prstGeom prst="rect">
            <a:avLst/>
          </a:prstGeom>
          <a:noFill/>
          <a:ln w="9525">
            <a:noFill/>
            <a:miter lim="800000"/>
            <a:headEnd/>
            <a:tailEnd/>
          </a:ln>
        </p:spPr>
        <p:txBody>
          <a:bodyPr wrap="none" anchor="ctr"/>
          <a:lstStyle/>
          <a:p>
            <a:endParaRPr lang="zh-CN" altLang="en-US"/>
          </a:p>
        </p:txBody>
      </p:sp>
      <p:sp>
        <p:nvSpPr>
          <p:cNvPr id="33796" name="Rectangle 4"/>
          <p:cNvSpPr>
            <a:spLocks noGrp="1" noChangeArrowheads="1"/>
          </p:cNvSpPr>
          <p:nvPr>
            <p:ph type="body" idx="1"/>
          </p:nvPr>
        </p:nvSpPr>
        <p:spPr>
          <a:xfrm>
            <a:off x="412750" y="4759325"/>
            <a:ext cx="6029325" cy="3744913"/>
          </a:xfrm>
          <a:noFill/>
          <a:ln/>
        </p:spPr>
        <p:txBody>
          <a:bodyPr lIns="92075" tIns="46038" rIns="92075" bIns="46038"/>
          <a:lstStyle/>
          <a:p>
            <a:pPr defTabSz="396875">
              <a:spcAft>
                <a:spcPct val="24000"/>
              </a:spcAft>
              <a:tabLst>
                <a:tab pos="454025" algn="l"/>
              </a:tabLst>
            </a:pPr>
            <a:r>
              <a:rPr lang="en-US" altLang="zh-CN">
                <a:latin typeface="Helvetica" charset="0"/>
              </a:rPr>
              <a:t>Retrieving Data Using PL/SQL</a:t>
            </a:r>
            <a:endParaRPr lang="en-US" altLang="zh-CN" b="0">
              <a:latin typeface="Helvetica" charset="0"/>
            </a:endParaRPr>
          </a:p>
          <a:p>
            <a:pPr marL="114300" lvl="1" defTabSz="396875">
              <a:spcAft>
                <a:spcPct val="24000"/>
              </a:spcAft>
              <a:tabLst>
                <a:tab pos="454025" algn="l"/>
              </a:tabLst>
            </a:pPr>
            <a:r>
              <a:rPr lang="en-US" altLang="zh-CN"/>
              <a:t>Use the SELECT statement to retrieve data from the database.</a:t>
            </a:r>
          </a:p>
          <a:p>
            <a:pPr marL="114300" lvl="1" defTabSz="396875">
              <a:tabLst>
                <a:tab pos="454025" algn="l"/>
              </a:tabLst>
            </a:pPr>
            <a:r>
              <a:rPr lang="en-US" altLang="zh-CN"/>
              <a:t>In the syntax,</a:t>
            </a:r>
          </a:p>
          <a:p>
            <a:pPr defTabSz="396875">
              <a:spcAft>
                <a:spcPct val="24000"/>
              </a:spcAft>
              <a:tabLst>
                <a:tab pos="454025" algn="l"/>
              </a:tabLst>
            </a:pPr>
            <a:r>
              <a:rPr lang="zh-CN" altLang="en-US" b="0" i="1">
                <a:latin typeface="Times" charset="0"/>
              </a:rPr>
              <a:t>	</a:t>
            </a:r>
            <a:r>
              <a:rPr lang="en-US" altLang="zh-CN" b="0" i="1">
                <a:latin typeface="Times" charset="0"/>
              </a:rPr>
              <a:t>select_list		</a:t>
            </a:r>
            <a:r>
              <a:rPr lang="en-US" altLang="zh-CN" b="0">
                <a:latin typeface="Times" charset="0"/>
              </a:rPr>
              <a:t>is a list of at least one column, and can include SQL expressions, row  functions, or group functions.</a:t>
            </a:r>
          </a:p>
          <a:p>
            <a:pPr defTabSz="396875">
              <a:spcAft>
                <a:spcPct val="24000"/>
              </a:spcAft>
              <a:tabLst>
                <a:tab pos="454025" algn="l"/>
              </a:tabLst>
            </a:pPr>
            <a:r>
              <a:rPr lang="zh-CN" altLang="en-US" b="0" i="1">
                <a:latin typeface="Times" charset="0"/>
              </a:rPr>
              <a:t>	</a:t>
            </a:r>
            <a:r>
              <a:rPr lang="en-US" altLang="zh-CN" b="0" i="1">
                <a:latin typeface="Times" charset="0"/>
              </a:rPr>
              <a:t>variable_name	</a:t>
            </a:r>
            <a:r>
              <a:rPr lang="en-US" altLang="zh-CN" b="0">
                <a:latin typeface="Times" charset="0"/>
              </a:rPr>
              <a:t>is the scalar variable to hold the retrieved value or.</a:t>
            </a:r>
          </a:p>
          <a:p>
            <a:pPr defTabSz="396875">
              <a:spcAft>
                <a:spcPct val="24000"/>
              </a:spcAft>
              <a:tabLst>
                <a:tab pos="454025" algn="l"/>
              </a:tabLst>
            </a:pPr>
            <a:r>
              <a:rPr lang="zh-CN" altLang="en-US" b="0" i="1">
                <a:latin typeface="Times" charset="0"/>
              </a:rPr>
              <a:t>	</a:t>
            </a:r>
            <a:r>
              <a:rPr lang="en-US" altLang="zh-CN" b="0" i="1">
                <a:latin typeface="Times" charset="0"/>
              </a:rPr>
              <a:t>record_name	</a:t>
            </a:r>
            <a:r>
              <a:rPr lang="en-US" altLang="zh-CN" b="0">
                <a:latin typeface="Times" charset="0"/>
              </a:rPr>
              <a:t>is the PL/SQL RECORD to hold the retrieved values.</a:t>
            </a:r>
          </a:p>
          <a:p>
            <a:pPr defTabSz="396875">
              <a:spcAft>
                <a:spcPct val="24000"/>
              </a:spcAft>
              <a:tabLst>
                <a:tab pos="454025" algn="l"/>
              </a:tabLst>
            </a:pPr>
            <a:r>
              <a:rPr lang="zh-CN" altLang="en-US" b="0" i="1">
                <a:latin typeface="Times" charset="0"/>
              </a:rPr>
              <a:t>	</a:t>
            </a:r>
            <a:r>
              <a:rPr lang="en-US" altLang="zh-CN" b="0" i="1">
                <a:latin typeface="Times" charset="0"/>
              </a:rPr>
              <a:t>table			</a:t>
            </a:r>
            <a:r>
              <a:rPr lang="en-US" altLang="zh-CN" b="0">
                <a:latin typeface="Times" charset="0"/>
              </a:rPr>
              <a:t>specifies the database table name.</a:t>
            </a:r>
          </a:p>
          <a:p>
            <a:pPr defTabSz="396875">
              <a:spcAft>
                <a:spcPct val="24000"/>
              </a:spcAft>
              <a:tabLst>
                <a:tab pos="454025" algn="l"/>
              </a:tabLst>
            </a:pPr>
            <a:r>
              <a:rPr lang="zh-CN" altLang="en-US" b="0" i="1">
                <a:latin typeface="Times" charset="0"/>
              </a:rPr>
              <a:t>	</a:t>
            </a:r>
            <a:r>
              <a:rPr lang="en-US" altLang="zh-CN" b="0" i="1">
                <a:latin typeface="Times" charset="0"/>
              </a:rPr>
              <a:t>condition</a:t>
            </a:r>
            <a:r>
              <a:rPr lang="en-US" altLang="zh-CN" b="0">
                <a:latin typeface="Times" charset="0"/>
              </a:rPr>
              <a:t>		is composed of column names, expressions, constants, and comparison				operators, including PL/SQL variables and constants.</a:t>
            </a:r>
          </a:p>
          <a:p>
            <a:pPr marL="114300" lvl="1" defTabSz="396875">
              <a:tabLst>
                <a:tab pos="454025" algn="l"/>
              </a:tabLst>
            </a:pPr>
            <a:r>
              <a:rPr lang="en-US" altLang="zh-CN"/>
              <a:t>Take advantage of the full range of Oracle Server syntax for the SELECT statement.</a:t>
            </a:r>
          </a:p>
          <a:p>
            <a:pPr marL="114300" lvl="1" defTabSz="396875">
              <a:tabLst>
                <a:tab pos="454025" algn="l"/>
              </a:tabLst>
            </a:pPr>
            <a:r>
              <a:rPr lang="en-US" altLang="zh-CN"/>
              <a:t>Remember that host variables must be prefixed with a colon.</a:t>
            </a:r>
          </a:p>
          <a:p>
            <a:pPr defTabSz="396875">
              <a:spcAft>
                <a:spcPct val="24000"/>
              </a:spcAft>
              <a:tabLst>
                <a:tab pos="454025" algn="l"/>
              </a:tabLst>
            </a:pPr>
            <a:endParaRPr lang="zh-CN" altLang="en-US" b="0">
              <a:latin typeface="Times New Roman" pitchFamily="18" charset="0"/>
            </a:endParaRPr>
          </a:p>
        </p:txBody>
      </p:sp>
      <p:sp>
        <p:nvSpPr>
          <p:cNvPr id="33797" name="Rectangle 5"/>
          <p:cNvSpPr>
            <a:spLocks noGrp="1" noRot="1" noChangeAspect="1" noChangeArrowheads="1" noTextEdit="1"/>
          </p:cNvSpPr>
          <p:nvPr>
            <p:ph type="sldImg"/>
          </p:nvPr>
        </p:nvSpPr>
        <p:spPr>
          <a:xfrm>
            <a:off x="495300" y="157163"/>
            <a:ext cx="5862638" cy="4397375"/>
          </a:xfrm>
          <a:ln cap="flat"/>
        </p:spPr>
      </p:sp>
      <p:grpSp>
        <p:nvGrpSpPr>
          <p:cNvPr id="33798" name="Group 6"/>
          <p:cNvGrpSpPr>
            <a:grpSpLocks/>
          </p:cNvGrpSpPr>
          <p:nvPr/>
        </p:nvGrpSpPr>
        <p:grpSpPr bwMode="auto">
          <a:xfrm>
            <a:off x="163513" y="7189788"/>
            <a:ext cx="284162" cy="304800"/>
            <a:chOff x="102" y="4535"/>
            <a:chExt cx="178" cy="192"/>
          </a:xfrm>
        </p:grpSpPr>
        <p:sp>
          <p:nvSpPr>
            <p:cNvPr id="33799" name="Freeform 7"/>
            <p:cNvSpPr>
              <a:spLocks/>
            </p:cNvSpPr>
            <p:nvPr/>
          </p:nvSpPr>
          <p:spPr bwMode="auto">
            <a:xfrm>
              <a:off x="102" y="4535"/>
              <a:ext cx="178" cy="183"/>
            </a:xfrm>
            <a:custGeom>
              <a:avLst/>
              <a:gdLst>
                <a:gd name="T0" fmla="*/ 177 w 178"/>
                <a:gd name="T1" fmla="*/ 182 h 183"/>
                <a:gd name="T2" fmla="*/ 177 w 178"/>
                <a:gd name="T3" fmla="*/ 0 h 183"/>
                <a:gd name="T4" fmla="*/ 0 w 178"/>
                <a:gd name="T5" fmla="*/ 0 h 183"/>
                <a:gd name="T6" fmla="*/ 0 w 178"/>
                <a:gd name="T7" fmla="*/ 182 h 183"/>
                <a:gd name="T8" fmla="*/ 177 w 178"/>
                <a:gd name="T9" fmla="*/ 182 h 183"/>
                <a:gd name="T10" fmla="*/ 0 60000 65536"/>
                <a:gd name="T11" fmla="*/ 0 60000 65536"/>
                <a:gd name="T12" fmla="*/ 0 60000 65536"/>
                <a:gd name="T13" fmla="*/ 0 60000 65536"/>
                <a:gd name="T14" fmla="*/ 0 60000 65536"/>
                <a:gd name="T15" fmla="*/ 0 w 178"/>
                <a:gd name="T16" fmla="*/ 0 h 183"/>
                <a:gd name="T17" fmla="*/ 178 w 178"/>
                <a:gd name="T18" fmla="*/ 183 h 183"/>
              </a:gdLst>
              <a:ahLst/>
              <a:cxnLst>
                <a:cxn ang="T10">
                  <a:pos x="T0" y="T1"/>
                </a:cxn>
                <a:cxn ang="T11">
                  <a:pos x="T2" y="T3"/>
                </a:cxn>
                <a:cxn ang="T12">
                  <a:pos x="T4" y="T5"/>
                </a:cxn>
                <a:cxn ang="T13">
                  <a:pos x="T6" y="T7"/>
                </a:cxn>
                <a:cxn ang="T14">
                  <a:pos x="T8" y="T9"/>
                </a:cxn>
              </a:cxnLst>
              <a:rect l="T15" t="T16" r="T17" b="T18"/>
              <a:pathLst>
                <a:path w="178" h="183">
                  <a:moveTo>
                    <a:pt x="177" y="182"/>
                  </a:moveTo>
                  <a:lnTo>
                    <a:pt x="177" y="0"/>
                  </a:lnTo>
                  <a:lnTo>
                    <a:pt x="0" y="0"/>
                  </a:lnTo>
                  <a:lnTo>
                    <a:pt x="0" y="182"/>
                  </a:lnTo>
                  <a:lnTo>
                    <a:pt x="177" y="182"/>
                  </a:lnTo>
                </a:path>
              </a:pathLst>
            </a:custGeom>
            <a:solidFill>
              <a:srgbClr val="000000"/>
            </a:solidFill>
            <a:ln w="9525" cap="rnd">
              <a:noFill/>
              <a:round/>
              <a:headEnd/>
              <a:tailEnd/>
            </a:ln>
          </p:spPr>
          <p:txBody>
            <a:bodyPr/>
            <a:lstStyle/>
            <a:p>
              <a:endParaRPr lang="zh-CN" altLang="en-US"/>
            </a:p>
          </p:txBody>
        </p:sp>
        <p:sp>
          <p:nvSpPr>
            <p:cNvPr id="33800" name="Freeform 8"/>
            <p:cNvSpPr>
              <a:spLocks/>
            </p:cNvSpPr>
            <p:nvPr/>
          </p:nvSpPr>
          <p:spPr bwMode="auto">
            <a:xfrm>
              <a:off x="182" y="4709"/>
              <a:ext cx="26" cy="18"/>
            </a:xfrm>
            <a:custGeom>
              <a:avLst/>
              <a:gdLst>
                <a:gd name="T0" fmla="*/ 25 w 26"/>
                <a:gd name="T1" fmla="*/ 17 h 18"/>
                <a:gd name="T2" fmla="*/ 25 w 26"/>
                <a:gd name="T3" fmla="*/ 0 h 18"/>
                <a:gd name="T4" fmla="*/ 0 w 26"/>
                <a:gd name="T5" fmla="*/ 0 h 18"/>
                <a:gd name="T6" fmla="*/ 0 w 26"/>
                <a:gd name="T7" fmla="*/ 17 h 18"/>
                <a:gd name="T8" fmla="*/ 25 w 26"/>
                <a:gd name="T9" fmla="*/ 17 h 18"/>
                <a:gd name="T10" fmla="*/ 0 60000 65536"/>
                <a:gd name="T11" fmla="*/ 0 60000 65536"/>
                <a:gd name="T12" fmla="*/ 0 60000 65536"/>
                <a:gd name="T13" fmla="*/ 0 60000 65536"/>
                <a:gd name="T14" fmla="*/ 0 60000 65536"/>
                <a:gd name="T15" fmla="*/ 0 w 26"/>
                <a:gd name="T16" fmla="*/ 0 h 18"/>
                <a:gd name="T17" fmla="*/ 26 w 26"/>
                <a:gd name="T18" fmla="*/ 18 h 18"/>
              </a:gdLst>
              <a:ahLst/>
              <a:cxnLst>
                <a:cxn ang="T10">
                  <a:pos x="T0" y="T1"/>
                </a:cxn>
                <a:cxn ang="T11">
                  <a:pos x="T2" y="T3"/>
                </a:cxn>
                <a:cxn ang="T12">
                  <a:pos x="T4" y="T5"/>
                </a:cxn>
                <a:cxn ang="T13">
                  <a:pos x="T6" y="T7"/>
                </a:cxn>
                <a:cxn ang="T14">
                  <a:pos x="T8" y="T9"/>
                </a:cxn>
              </a:cxnLst>
              <a:rect l="T15" t="T16" r="T17" b="T18"/>
              <a:pathLst>
                <a:path w="26" h="18">
                  <a:moveTo>
                    <a:pt x="25" y="17"/>
                  </a:moveTo>
                  <a:lnTo>
                    <a:pt x="25" y="0"/>
                  </a:lnTo>
                  <a:lnTo>
                    <a:pt x="0" y="0"/>
                  </a:lnTo>
                  <a:lnTo>
                    <a:pt x="0" y="17"/>
                  </a:lnTo>
                  <a:lnTo>
                    <a:pt x="25" y="17"/>
                  </a:lnTo>
                </a:path>
              </a:pathLst>
            </a:custGeom>
            <a:solidFill>
              <a:srgbClr val="FFFFFF"/>
            </a:solidFill>
            <a:ln w="9525" cap="rnd">
              <a:noFill/>
              <a:round/>
              <a:headEnd/>
              <a:tailEnd/>
            </a:ln>
          </p:spPr>
          <p:txBody>
            <a:bodyPr/>
            <a:lstStyle/>
            <a:p>
              <a:endParaRPr lang="zh-CN" altLang="en-US"/>
            </a:p>
          </p:txBody>
        </p:sp>
        <p:sp>
          <p:nvSpPr>
            <p:cNvPr id="33801" name="Freeform 9"/>
            <p:cNvSpPr>
              <a:spLocks/>
            </p:cNvSpPr>
            <p:nvPr/>
          </p:nvSpPr>
          <p:spPr bwMode="auto">
            <a:xfrm>
              <a:off x="123" y="4590"/>
              <a:ext cx="33" cy="19"/>
            </a:xfrm>
            <a:custGeom>
              <a:avLst/>
              <a:gdLst>
                <a:gd name="T0" fmla="*/ 0 w 33"/>
                <a:gd name="T1" fmla="*/ 0 h 19"/>
                <a:gd name="T2" fmla="*/ 26 w 33"/>
                <a:gd name="T3" fmla="*/ 18 h 19"/>
                <a:gd name="T4" fmla="*/ 32 w 33"/>
                <a:gd name="T5" fmla="*/ 8 h 19"/>
                <a:gd name="T6" fmla="*/ 0 w 33"/>
                <a:gd name="T7" fmla="*/ 0 h 19"/>
                <a:gd name="T8" fmla="*/ 0 60000 65536"/>
                <a:gd name="T9" fmla="*/ 0 60000 65536"/>
                <a:gd name="T10" fmla="*/ 0 60000 65536"/>
                <a:gd name="T11" fmla="*/ 0 60000 65536"/>
                <a:gd name="T12" fmla="*/ 0 w 33"/>
                <a:gd name="T13" fmla="*/ 0 h 19"/>
                <a:gd name="T14" fmla="*/ 33 w 33"/>
                <a:gd name="T15" fmla="*/ 19 h 19"/>
              </a:gdLst>
              <a:ahLst/>
              <a:cxnLst>
                <a:cxn ang="T8">
                  <a:pos x="T0" y="T1"/>
                </a:cxn>
                <a:cxn ang="T9">
                  <a:pos x="T2" y="T3"/>
                </a:cxn>
                <a:cxn ang="T10">
                  <a:pos x="T4" y="T5"/>
                </a:cxn>
                <a:cxn ang="T11">
                  <a:pos x="T6" y="T7"/>
                </a:cxn>
              </a:cxnLst>
              <a:rect l="T12" t="T13" r="T14" b="T15"/>
              <a:pathLst>
                <a:path w="33" h="19">
                  <a:moveTo>
                    <a:pt x="0" y="0"/>
                  </a:moveTo>
                  <a:lnTo>
                    <a:pt x="26" y="18"/>
                  </a:lnTo>
                  <a:lnTo>
                    <a:pt x="32" y="8"/>
                  </a:lnTo>
                  <a:lnTo>
                    <a:pt x="0" y="0"/>
                  </a:lnTo>
                </a:path>
              </a:pathLst>
            </a:custGeom>
            <a:solidFill>
              <a:srgbClr val="FFFFFF"/>
            </a:solidFill>
            <a:ln w="9525" cap="rnd">
              <a:noFill/>
              <a:round/>
              <a:headEnd/>
              <a:tailEnd/>
            </a:ln>
          </p:spPr>
          <p:txBody>
            <a:bodyPr/>
            <a:lstStyle/>
            <a:p>
              <a:endParaRPr lang="zh-CN" altLang="en-US"/>
            </a:p>
          </p:txBody>
        </p:sp>
        <p:sp>
          <p:nvSpPr>
            <p:cNvPr id="33802" name="Freeform 10"/>
            <p:cNvSpPr>
              <a:spLocks/>
            </p:cNvSpPr>
            <p:nvPr/>
          </p:nvSpPr>
          <p:spPr bwMode="auto">
            <a:xfrm>
              <a:off x="234" y="4590"/>
              <a:ext cx="34" cy="19"/>
            </a:xfrm>
            <a:custGeom>
              <a:avLst/>
              <a:gdLst>
                <a:gd name="T0" fmla="*/ 33 w 34"/>
                <a:gd name="T1" fmla="*/ 0 h 19"/>
                <a:gd name="T2" fmla="*/ 6 w 34"/>
                <a:gd name="T3" fmla="*/ 18 h 19"/>
                <a:gd name="T4" fmla="*/ 0 w 34"/>
                <a:gd name="T5" fmla="*/ 8 h 19"/>
                <a:gd name="T6" fmla="*/ 33 w 34"/>
                <a:gd name="T7" fmla="*/ 0 h 19"/>
                <a:gd name="T8" fmla="*/ 0 60000 65536"/>
                <a:gd name="T9" fmla="*/ 0 60000 65536"/>
                <a:gd name="T10" fmla="*/ 0 60000 65536"/>
                <a:gd name="T11" fmla="*/ 0 60000 65536"/>
                <a:gd name="T12" fmla="*/ 0 w 34"/>
                <a:gd name="T13" fmla="*/ 0 h 19"/>
                <a:gd name="T14" fmla="*/ 34 w 34"/>
                <a:gd name="T15" fmla="*/ 19 h 19"/>
              </a:gdLst>
              <a:ahLst/>
              <a:cxnLst>
                <a:cxn ang="T8">
                  <a:pos x="T0" y="T1"/>
                </a:cxn>
                <a:cxn ang="T9">
                  <a:pos x="T2" y="T3"/>
                </a:cxn>
                <a:cxn ang="T10">
                  <a:pos x="T4" y="T5"/>
                </a:cxn>
                <a:cxn ang="T11">
                  <a:pos x="T6" y="T7"/>
                </a:cxn>
              </a:cxnLst>
              <a:rect l="T12" t="T13" r="T14" b="T15"/>
              <a:pathLst>
                <a:path w="34" h="19">
                  <a:moveTo>
                    <a:pt x="33" y="0"/>
                  </a:moveTo>
                  <a:lnTo>
                    <a:pt x="6" y="18"/>
                  </a:lnTo>
                  <a:lnTo>
                    <a:pt x="0" y="8"/>
                  </a:lnTo>
                  <a:lnTo>
                    <a:pt x="33" y="0"/>
                  </a:lnTo>
                </a:path>
              </a:pathLst>
            </a:custGeom>
            <a:solidFill>
              <a:srgbClr val="FFFFFF"/>
            </a:solidFill>
            <a:ln w="9525" cap="rnd">
              <a:noFill/>
              <a:round/>
              <a:headEnd/>
              <a:tailEnd/>
            </a:ln>
          </p:spPr>
          <p:txBody>
            <a:bodyPr/>
            <a:lstStyle/>
            <a:p>
              <a:endParaRPr lang="zh-CN" altLang="en-US"/>
            </a:p>
          </p:txBody>
        </p:sp>
        <p:sp>
          <p:nvSpPr>
            <p:cNvPr id="33803" name="Freeform 11"/>
            <p:cNvSpPr>
              <a:spLocks/>
            </p:cNvSpPr>
            <p:nvPr/>
          </p:nvSpPr>
          <p:spPr bwMode="auto">
            <a:xfrm>
              <a:off x="120" y="4628"/>
              <a:ext cx="34" cy="19"/>
            </a:xfrm>
            <a:custGeom>
              <a:avLst/>
              <a:gdLst>
                <a:gd name="T0" fmla="*/ 0 w 34"/>
                <a:gd name="T1" fmla="*/ 18 h 19"/>
                <a:gd name="T2" fmla="*/ 33 w 34"/>
                <a:gd name="T3" fmla="*/ 14 h 19"/>
                <a:gd name="T4" fmla="*/ 31 w 34"/>
                <a:gd name="T5" fmla="*/ 0 h 19"/>
                <a:gd name="T6" fmla="*/ 0 w 34"/>
                <a:gd name="T7" fmla="*/ 18 h 19"/>
                <a:gd name="T8" fmla="*/ 0 60000 65536"/>
                <a:gd name="T9" fmla="*/ 0 60000 65536"/>
                <a:gd name="T10" fmla="*/ 0 60000 65536"/>
                <a:gd name="T11" fmla="*/ 0 60000 65536"/>
                <a:gd name="T12" fmla="*/ 0 w 34"/>
                <a:gd name="T13" fmla="*/ 0 h 19"/>
                <a:gd name="T14" fmla="*/ 34 w 34"/>
                <a:gd name="T15" fmla="*/ 19 h 19"/>
              </a:gdLst>
              <a:ahLst/>
              <a:cxnLst>
                <a:cxn ang="T8">
                  <a:pos x="T0" y="T1"/>
                </a:cxn>
                <a:cxn ang="T9">
                  <a:pos x="T2" y="T3"/>
                </a:cxn>
                <a:cxn ang="T10">
                  <a:pos x="T4" y="T5"/>
                </a:cxn>
                <a:cxn ang="T11">
                  <a:pos x="T6" y="T7"/>
                </a:cxn>
              </a:cxnLst>
              <a:rect l="T12" t="T13" r="T14" b="T15"/>
              <a:pathLst>
                <a:path w="34" h="19">
                  <a:moveTo>
                    <a:pt x="0" y="18"/>
                  </a:moveTo>
                  <a:lnTo>
                    <a:pt x="33" y="14"/>
                  </a:lnTo>
                  <a:lnTo>
                    <a:pt x="31" y="0"/>
                  </a:lnTo>
                  <a:lnTo>
                    <a:pt x="0" y="18"/>
                  </a:lnTo>
                </a:path>
              </a:pathLst>
            </a:custGeom>
            <a:solidFill>
              <a:srgbClr val="FFFFFF"/>
            </a:solidFill>
            <a:ln w="9525" cap="rnd">
              <a:noFill/>
              <a:round/>
              <a:headEnd/>
              <a:tailEnd/>
            </a:ln>
          </p:spPr>
          <p:txBody>
            <a:bodyPr/>
            <a:lstStyle/>
            <a:p>
              <a:endParaRPr lang="zh-CN" altLang="en-US"/>
            </a:p>
          </p:txBody>
        </p:sp>
        <p:sp>
          <p:nvSpPr>
            <p:cNvPr id="33804" name="Freeform 12"/>
            <p:cNvSpPr>
              <a:spLocks/>
            </p:cNvSpPr>
            <p:nvPr/>
          </p:nvSpPr>
          <p:spPr bwMode="auto">
            <a:xfrm>
              <a:off x="237" y="4629"/>
              <a:ext cx="34" cy="19"/>
            </a:xfrm>
            <a:custGeom>
              <a:avLst/>
              <a:gdLst>
                <a:gd name="T0" fmla="*/ 33 w 34"/>
                <a:gd name="T1" fmla="*/ 18 h 19"/>
                <a:gd name="T2" fmla="*/ 0 w 34"/>
                <a:gd name="T3" fmla="*/ 15 h 19"/>
                <a:gd name="T4" fmla="*/ 2 w 34"/>
                <a:gd name="T5" fmla="*/ 0 h 19"/>
                <a:gd name="T6" fmla="*/ 33 w 34"/>
                <a:gd name="T7" fmla="*/ 18 h 19"/>
                <a:gd name="T8" fmla="*/ 0 60000 65536"/>
                <a:gd name="T9" fmla="*/ 0 60000 65536"/>
                <a:gd name="T10" fmla="*/ 0 60000 65536"/>
                <a:gd name="T11" fmla="*/ 0 60000 65536"/>
                <a:gd name="T12" fmla="*/ 0 w 34"/>
                <a:gd name="T13" fmla="*/ 0 h 19"/>
                <a:gd name="T14" fmla="*/ 34 w 34"/>
                <a:gd name="T15" fmla="*/ 19 h 19"/>
              </a:gdLst>
              <a:ahLst/>
              <a:cxnLst>
                <a:cxn ang="T8">
                  <a:pos x="T0" y="T1"/>
                </a:cxn>
                <a:cxn ang="T9">
                  <a:pos x="T2" y="T3"/>
                </a:cxn>
                <a:cxn ang="T10">
                  <a:pos x="T4" y="T5"/>
                </a:cxn>
                <a:cxn ang="T11">
                  <a:pos x="T6" y="T7"/>
                </a:cxn>
              </a:cxnLst>
              <a:rect l="T12" t="T13" r="T14" b="T15"/>
              <a:pathLst>
                <a:path w="34" h="19">
                  <a:moveTo>
                    <a:pt x="33" y="18"/>
                  </a:moveTo>
                  <a:lnTo>
                    <a:pt x="0" y="15"/>
                  </a:lnTo>
                  <a:lnTo>
                    <a:pt x="2" y="0"/>
                  </a:lnTo>
                  <a:lnTo>
                    <a:pt x="33" y="18"/>
                  </a:lnTo>
                </a:path>
              </a:pathLst>
            </a:custGeom>
            <a:solidFill>
              <a:srgbClr val="FFFFFF"/>
            </a:solidFill>
            <a:ln w="9525" cap="rnd">
              <a:noFill/>
              <a:round/>
              <a:headEnd/>
              <a:tailEnd/>
            </a:ln>
          </p:spPr>
          <p:txBody>
            <a:bodyPr/>
            <a:lstStyle/>
            <a:p>
              <a:endParaRPr lang="zh-CN" altLang="en-US"/>
            </a:p>
          </p:txBody>
        </p:sp>
        <p:sp>
          <p:nvSpPr>
            <p:cNvPr id="33805" name="Freeform 13"/>
            <p:cNvSpPr>
              <a:spLocks/>
            </p:cNvSpPr>
            <p:nvPr/>
          </p:nvSpPr>
          <p:spPr bwMode="auto">
            <a:xfrm>
              <a:off x="146" y="4550"/>
              <a:ext cx="26" cy="32"/>
            </a:xfrm>
            <a:custGeom>
              <a:avLst/>
              <a:gdLst>
                <a:gd name="T0" fmla="*/ 0 w 26"/>
                <a:gd name="T1" fmla="*/ 0 h 32"/>
                <a:gd name="T2" fmla="*/ 15 w 26"/>
                <a:gd name="T3" fmla="*/ 31 h 32"/>
                <a:gd name="T4" fmla="*/ 25 w 26"/>
                <a:gd name="T5" fmla="*/ 23 h 32"/>
                <a:gd name="T6" fmla="*/ 0 w 26"/>
                <a:gd name="T7" fmla="*/ 0 h 32"/>
                <a:gd name="T8" fmla="*/ 0 60000 65536"/>
                <a:gd name="T9" fmla="*/ 0 60000 65536"/>
                <a:gd name="T10" fmla="*/ 0 60000 65536"/>
                <a:gd name="T11" fmla="*/ 0 60000 65536"/>
                <a:gd name="T12" fmla="*/ 0 w 26"/>
                <a:gd name="T13" fmla="*/ 0 h 32"/>
                <a:gd name="T14" fmla="*/ 26 w 26"/>
                <a:gd name="T15" fmla="*/ 32 h 32"/>
              </a:gdLst>
              <a:ahLst/>
              <a:cxnLst>
                <a:cxn ang="T8">
                  <a:pos x="T0" y="T1"/>
                </a:cxn>
                <a:cxn ang="T9">
                  <a:pos x="T2" y="T3"/>
                </a:cxn>
                <a:cxn ang="T10">
                  <a:pos x="T4" y="T5"/>
                </a:cxn>
                <a:cxn ang="T11">
                  <a:pos x="T6" y="T7"/>
                </a:cxn>
              </a:cxnLst>
              <a:rect l="T12" t="T13" r="T14" b="T15"/>
              <a:pathLst>
                <a:path w="26" h="32">
                  <a:moveTo>
                    <a:pt x="0" y="0"/>
                  </a:moveTo>
                  <a:lnTo>
                    <a:pt x="15" y="31"/>
                  </a:lnTo>
                  <a:lnTo>
                    <a:pt x="25" y="23"/>
                  </a:lnTo>
                  <a:lnTo>
                    <a:pt x="0" y="0"/>
                  </a:lnTo>
                </a:path>
              </a:pathLst>
            </a:custGeom>
            <a:solidFill>
              <a:srgbClr val="FFFFFF"/>
            </a:solidFill>
            <a:ln w="9525" cap="rnd">
              <a:noFill/>
              <a:round/>
              <a:headEnd/>
              <a:tailEnd/>
            </a:ln>
          </p:spPr>
          <p:txBody>
            <a:bodyPr/>
            <a:lstStyle/>
            <a:p>
              <a:endParaRPr lang="zh-CN" altLang="en-US"/>
            </a:p>
          </p:txBody>
        </p:sp>
        <p:sp>
          <p:nvSpPr>
            <p:cNvPr id="33806" name="Freeform 14"/>
            <p:cNvSpPr>
              <a:spLocks/>
            </p:cNvSpPr>
            <p:nvPr/>
          </p:nvSpPr>
          <p:spPr bwMode="auto">
            <a:xfrm>
              <a:off x="211" y="4552"/>
              <a:ext cx="29" cy="34"/>
            </a:xfrm>
            <a:custGeom>
              <a:avLst/>
              <a:gdLst>
                <a:gd name="T0" fmla="*/ 28 w 29"/>
                <a:gd name="T1" fmla="*/ 0 h 34"/>
                <a:gd name="T2" fmla="*/ 11 w 29"/>
                <a:gd name="T3" fmla="*/ 33 h 34"/>
                <a:gd name="T4" fmla="*/ 0 w 29"/>
                <a:gd name="T5" fmla="*/ 24 h 34"/>
                <a:gd name="T6" fmla="*/ 28 w 29"/>
                <a:gd name="T7" fmla="*/ 0 h 34"/>
                <a:gd name="T8" fmla="*/ 0 60000 65536"/>
                <a:gd name="T9" fmla="*/ 0 60000 65536"/>
                <a:gd name="T10" fmla="*/ 0 60000 65536"/>
                <a:gd name="T11" fmla="*/ 0 60000 65536"/>
                <a:gd name="T12" fmla="*/ 0 w 29"/>
                <a:gd name="T13" fmla="*/ 0 h 34"/>
                <a:gd name="T14" fmla="*/ 29 w 29"/>
                <a:gd name="T15" fmla="*/ 34 h 34"/>
              </a:gdLst>
              <a:ahLst/>
              <a:cxnLst>
                <a:cxn ang="T8">
                  <a:pos x="T0" y="T1"/>
                </a:cxn>
                <a:cxn ang="T9">
                  <a:pos x="T2" y="T3"/>
                </a:cxn>
                <a:cxn ang="T10">
                  <a:pos x="T4" y="T5"/>
                </a:cxn>
                <a:cxn ang="T11">
                  <a:pos x="T6" y="T7"/>
                </a:cxn>
              </a:cxnLst>
              <a:rect l="T12" t="T13" r="T14" b="T15"/>
              <a:pathLst>
                <a:path w="29" h="34">
                  <a:moveTo>
                    <a:pt x="28" y="0"/>
                  </a:moveTo>
                  <a:lnTo>
                    <a:pt x="11" y="33"/>
                  </a:lnTo>
                  <a:lnTo>
                    <a:pt x="0" y="24"/>
                  </a:lnTo>
                  <a:lnTo>
                    <a:pt x="28" y="0"/>
                  </a:lnTo>
                </a:path>
              </a:pathLst>
            </a:custGeom>
            <a:solidFill>
              <a:srgbClr val="FFFFFF"/>
            </a:solidFill>
            <a:ln w="9525" cap="rnd">
              <a:noFill/>
              <a:round/>
              <a:headEnd/>
              <a:tailEnd/>
            </a:ln>
          </p:spPr>
          <p:txBody>
            <a:bodyPr/>
            <a:lstStyle/>
            <a:p>
              <a:endParaRPr lang="zh-CN" altLang="en-US"/>
            </a:p>
          </p:txBody>
        </p:sp>
        <p:sp>
          <p:nvSpPr>
            <p:cNvPr id="33807" name="Freeform 15"/>
            <p:cNvSpPr>
              <a:spLocks/>
            </p:cNvSpPr>
            <p:nvPr/>
          </p:nvSpPr>
          <p:spPr bwMode="auto">
            <a:xfrm>
              <a:off x="186" y="4541"/>
              <a:ext cx="17" cy="32"/>
            </a:xfrm>
            <a:custGeom>
              <a:avLst/>
              <a:gdLst>
                <a:gd name="T0" fmla="*/ 7 w 17"/>
                <a:gd name="T1" fmla="*/ 0 h 32"/>
                <a:gd name="T2" fmla="*/ 0 w 17"/>
                <a:gd name="T3" fmla="*/ 31 h 32"/>
                <a:gd name="T4" fmla="*/ 16 w 17"/>
                <a:gd name="T5" fmla="*/ 29 h 32"/>
                <a:gd name="T6" fmla="*/ 7 w 17"/>
                <a:gd name="T7" fmla="*/ 0 h 32"/>
                <a:gd name="T8" fmla="*/ 0 60000 65536"/>
                <a:gd name="T9" fmla="*/ 0 60000 65536"/>
                <a:gd name="T10" fmla="*/ 0 60000 65536"/>
                <a:gd name="T11" fmla="*/ 0 60000 65536"/>
                <a:gd name="T12" fmla="*/ 0 w 17"/>
                <a:gd name="T13" fmla="*/ 0 h 32"/>
                <a:gd name="T14" fmla="*/ 17 w 17"/>
                <a:gd name="T15" fmla="*/ 32 h 32"/>
              </a:gdLst>
              <a:ahLst/>
              <a:cxnLst>
                <a:cxn ang="T8">
                  <a:pos x="T0" y="T1"/>
                </a:cxn>
                <a:cxn ang="T9">
                  <a:pos x="T2" y="T3"/>
                </a:cxn>
                <a:cxn ang="T10">
                  <a:pos x="T4" y="T5"/>
                </a:cxn>
                <a:cxn ang="T11">
                  <a:pos x="T6" y="T7"/>
                </a:cxn>
              </a:cxnLst>
              <a:rect l="T12" t="T13" r="T14" b="T15"/>
              <a:pathLst>
                <a:path w="17" h="32">
                  <a:moveTo>
                    <a:pt x="7" y="0"/>
                  </a:moveTo>
                  <a:lnTo>
                    <a:pt x="0" y="31"/>
                  </a:lnTo>
                  <a:lnTo>
                    <a:pt x="16" y="29"/>
                  </a:lnTo>
                  <a:lnTo>
                    <a:pt x="7" y="0"/>
                  </a:lnTo>
                </a:path>
              </a:pathLst>
            </a:custGeom>
            <a:solidFill>
              <a:srgbClr val="FFFFFF"/>
            </a:solidFill>
            <a:ln w="9525" cap="rnd">
              <a:noFill/>
              <a:round/>
              <a:headEnd/>
              <a:tailEnd/>
            </a:ln>
          </p:spPr>
          <p:txBody>
            <a:bodyPr/>
            <a:lstStyle/>
            <a:p>
              <a:endParaRPr lang="zh-CN" altLang="en-US"/>
            </a:p>
          </p:txBody>
        </p:sp>
        <p:sp>
          <p:nvSpPr>
            <p:cNvPr id="33808" name="Freeform 16"/>
            <p:cNvSpPr>
              <a:spLocks/>
            </p:cNvSpPr>
            <p:nvPr/>
          </p:nvSpPr>
          <p:spPr bwMode="auto">
            <a:xfrm>
              <a:off x="160" y="4589"/>
              <a:ext cx="68" cy="114"/>
            </a:xfrm>
            <a:custGeom>
              <a:avLst/>
              <a:gdLst>
                <a:gd name="T0" fmla="*/ 22 w 68"/>
                <a:gd name="T1" fmla="*/ 113 h 114"/>
                <a:gd name="T2" fmla="*/ 23 w 68"/>
                <a:gd name="T3" fmla="*/ 93 h 114"/>
                <a:gd name="T4" fmla="*/ 21 w 68"/>
                <a:gd name="T5" fmla="*/ 90 h 114"/>
                <a:gd name="T6" fmla="*/ 15 w 68"/>
                <a:gd name="T7" fmla="*/ 82 h 114"/>
                <a:gd name="T8" fmla="*/ 9 w 68"/>
                <a:gd name="T9" fmla="*/ 71 h 114"/>
                <a:gd name="T10" fmla="*/ 4 w 68"/>
                <a:gd name="T11" fmla="*/ 57 h 114"/>
                <a:gd name="T12" fmla="*/ 0 w 68"/>
                <a:gd name="T13" fmla="*/ 41 h 114"/>
                <a:gd name="T14" fmla="*/ 1 w 68"/>
                <a:gd name="T15" fmla="*/ 26 h 114"/>
                <a:gd name="T16" fmla="*/ 8 w 68"/>
                <a:gd name="T17" fmla="*/ 11 h 114"/>
                <a:gd name="T18" fmla="*/ 23 w 68"/>
                <a:gd name="T19" fmla="*/ 0 h 114"/>
                <a:gd name="T20" fmla="*/ 43 w 68"/>
                <a:gd name="T21" fmla="*/ 0 h 114"/>
                <a:gd name="T22" fmla="*/ 46 w 68"/>
                <a:gd name="T23" fmla="*/ 0 h 114"/>
                <a:gd name="T24" fmla="*/ 51 w 68"/>
                <a:gd name="T25" fmla="*/ 4 h 114"/>
                <a:gd name="T26" fmla="*/ 57 w 68"/>
                <a:gd name="T27" fmla="*/ 10 h 114"/>
                <a:gd name="T28" fmla="*/ 63 w 68"/>
                <a:gd name="T29" fmla="*/ 19 h 114"/>
                <a:gd name="T30" fmla="*/ 67 w 68"/>
                <a:gd name="T31" fmla="*/ 31 h 114"/>
                <a:gd name="T32" fmla="*/ 66 w 68"/>
                <a:gd name="T33" fmla="*/ 47 h 114"/>
                <a:gd name="T34" fmla="*/ 59 w 68"/>
                <a:gd name="T35" fmla="*/ 67 h 114"/>
                <a:gd name="T36" fmla="*/ 43 w 68"/>
                <a:gd name="T37" fmla="*/ 90 h 114"/>
                <a:gd name="T38" fmla="*/ 43 w 68"/>
                <a:gd name="T39" fmla="*/ 113 h 114"/>
                <a:gd name="T40" fmla="*/ 22 w 68"/>
                <a:gd name="T41" fmla="*/ 113 h 1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8"/>
                <a:gd name="T64" fmla="*/ 0 h 114"/>
                <a:gd name="T65" fmla="*/ 68 w 68"/>
                <a:gd name="T66" fmla="*/ 114 h 1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8" h="114">
                  <a:moveTo>
                    <a:pt x="22" y="113"/>
                  </a:moveTo>
                  <a:lnTo>
                    <a:pt x="23" y="93"/>
                  </a:lnTo>
                  <a:lnTo>
                    <a:pt x="21" y="90"/>
                  </a:lnTo>
                  <a:lnTo>
                    <a:pt x="15" y="82"/>
                  </a:lnTo>
                  <a:lnTo>
                    <a:pt x="9" y="71"/>
                  </a:lnTo>
                  <a:lnTo>
                    <a:pt x="4" y="57"/>
                  </a:lnTo>
                  <a:lnTo>
                    <a:pt x="0" y="41"/>
                  </a:lnTo>
                  <a:lnTo>
                    <a:pt x="1" y="26"/>
                  </a:lnTo>
                  <a:lnTo>
                    <a:pt x="8" y="11"/>
                  </a:lnTo>
                  <a:lnTo>
                    <a:pt x="23" y="0"/>
                  </a:lnTo>
                  <a:lnTo>
                    <a:pt x="43" y="0"/>
                  </a:lnTo>
                  <a:lnTo>
                    <a:pt x="46" y="0"/>
                  </a:lnTo>
                  <a:lnTo>
                    <a:pt x="51" y="4"/>
                  </a:lnTo>
                  <a:lnTo>
                    <a:pt x="57" y="10"/>
                  </a:lnTo>
                  <a:lnTo>
                    <a:pt x="63" y="19"/>
                  </a:lnTo>
                  <a:lnTo>
                    <a:pt x="67" y="31"/>
                  </a:lnTo>
                  <a:lnTo>
                    <a:pt x="66" y="47"/>
                  </a:lnTo>
                  <a:lnTo>
                    <a:pt x="59" y="67"/>
                  </a:lnTo>
                  <a:lnTo>
                    <a:pt x="43" y="90"/>
                  </a:lnTo>
                  <a:lnTo>
                    <a:pt x="43" y="113"/>
                  </a:lnTo>
                  <a:lnTo>
                    <a:pt x="22" y="113"/>
                  </a:lnTo>
                </a:path>
              </a:pathLst>
            </a:custGeom>
            <a:solidFill>
              <a:srgbClr val="FFFFFF"/>
            </a:solidFill>
            <a:ln w="9525" cap="rnd">
              <a:noFill/>
              <a:round/>
              <a:headEnd/>
              <a:tailEnd/>
            </a:ln>
          </p:spPr>
          <p:txBody>
            <a:bodyPr/>
            <a:lstStyle/>
            <a:p>
              <a:endParaRPr lang="zh-CN" altLang="en-US"/>
            </a:p>
          </p:txBody>
        </p:sp>
        <p:sp>
          <p:nvSpPr>
            <p:cNvPr id="33809" name="Freeform 17"/>
            <p:cNvSpPr>
              <a:spLocks/>
            </p:cNvSpPr>
            <p:nvPr/>
          </p:nvSpPr>
          <p:spPr bwMode="auto">
            <a:xfrm>
              <a:off x="188" y="4608"/>
              <a:ext cx="17" cy="88"/>
            </a:xfrm>
            <a:custGeom>
              <a:avLst/>
              <a:gdLst>
                <a:gd name="T0" fmla="*/ 4 w 17"/>
                <a:gd name="T1" fmla="*/ 0 h 88"/>
                <a:gd name="T2" fmla="*/ 6 w 17"/>
                <a:gd name="T3" fmla="*/ 6 h 88"/>
                <a:gd name="T4" fmla="*/ 2 w 17"/>
                <a:gd name="T5" fmla="*/ 7 h 88"/>
                <a:gd name="T6" fmla="*/ 2 w 17"/>
                <a:gd name="T7" fmla="*/ 78 h 88"/>
                <a:gd name="T8" fmla="*/ 0 w 17"/>
                <a:gd name="T9" fmla="*/ 79 h 88"/>
                <a:gd name="T10" fmla="*/ 0 w 17"/>
                <a:gd name="T11" fmla="*/ 87 h 88"/>
                <a:gd name="T12" fmla="*/ 2 w 17"/>
                <a:gd name="T13" fmla="*/ 87 h 88"/>
                <a:gd name="T14" fmla="*/ 4 w 17"/>
                <a:gd name="T15" fmla="*/ 87 h 88"/>
                <a:gd name="T16" fmla="*/ 6 w 17"/>
                <a:gd name="T17" fmla="*/ 87 h 88"/>
                <a:gd name="T18" fmla="*/ 9 w 17"/>
                <a:gd name="T19" fmla="*/ 85 h 88"/>
                <a:gd name="T20" fmla="*/ 13 w 17"/>
                <a:gd name="T21" fmla="*/ 85 h 88"/>
                <a:gd name="T22" fmla="*/ 16 w 17"/>
                <a:gd name="T23" fmla="*/ 84 h 88"/>
                <a:gd name="T24" fmla="*/ 16 w 17"/>
                <a:gd name="T25" fmla="*/ 82 h 88"/>
                <a:gd name="T26" fmla="*/ 16 w 17"/>
                <a:gd name="T27" fmla="*/ 79 h 88"/>
                <a:gd name="T28" fmla="*/ 16 w 17"/>
                <a:gd name="T29" fmla="*/ 48 h 88"/>
                <a:gd name="T30" fmla="*/ 13 w 17"/>
                <a:gd name="T31" fmla="*/ 47 h 88"/>
                <a:gd name="T32" fmla="*/ 13 w 17"/>
                <a:gd name="T33" fmla="*/ 39 h 88"/>
                <a:gd name="T34" fmla="*/ 13 w 17"/>
                <a:gd name="T35" fmla="*/ 5 h 88"/>
                <a:gd name="T36" fmla="*/ 4 w 17"/>
                <a:gd name="T37" fmla="*/ 0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88"/>
                <a:gd name="T59" fmla="*/ 17 w 17"/>
                <a:gd name="T60" fmla="*/ 88 h 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88">
                  <a:moveTo>
                    <a:pt x="4" y="0"/>
                  </a:moveTo>
                  <a:lnTo>
                    <a:pt x="6" y="6"/>
                  </a:lnTo>
                  <a:lnTo>
                    <a:pt x="2" y="7"/>
                  </a:lnTo>
                  <a:lnTo>
                    <a:pt x="2" y="78"/>
                  </a:lnTo>
                  <a:lnTo>
                    <a:pt x="0" y="79"/>
                  </a:lnTo>
                  <a:lnTo>
                    <a:pt x="0" y="87"/>
                  </a:lnTo>
                  <a:lnTo>
                    <a:pt x="2" y="87"/>
                  </a:lnTo>
                  <a:lnTo>
                    <a:pt x="4" y="87"/>
                  </a:lnTo>
                  <a:lnTo>
                    <a:pt x="6" y="87"/>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w="9525" cap="rnd">
              <a:noFill/>
              <a:round/>
              <a:headEnd/>
              <a:tailEnd/>
            </a:ln>
          </p:spPr>
          <p:txBody>
            <a:bodyPr/>
            <a:lstStyle/>
            <a:p>
              <a:endParaRPr lang="zh-CN" altLang="en-US"/>
            </a:p>
          </p:txBody>
        </p:sp>
      </p:gr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474663" y="136525"/>
            <a:ext cx="5867400" cy="4400550"/>
          </a:xfrm>
          <a:ln cap="flat"/>
        </p:spPr>
      </p:sp>
      <p:sp>
        <p:nvSpPr>
          <p:cNvPr id="34819" name="Rectangle 3"/>
          <p:cNvSpPr>
            <a:spLocks noGrp="1" noChangeArrowheads="1"/>
          </p:cNvSpPr>
          <p:nvPr>
            <p:ph type="body" idx="1"/>
          </p:nvPr>
        </p:nvSpPr>
        <p:spPr>
          <a:xfrm>
            <a:off x="412750" y="4759325"/>
            <a:ext cx="6029325" cy="3744913"/>
          </a:xfrm>
          <a:noFill/>
          <a:ln/>
        </p:spPr>
        <p:txBody>
          <a:bodyPr lIns="92075" tIns="46038" rIns="92075" bIns="46038"/>
          <a:lstStyle/>
          <a:p>
            <a:pPr defTabSz="396875">
              <a:tabLst>
                <a:tab pos="454025" algn="l"/>
              </a:tabLst>
            </a:pPr>
            <a:r>
              <a:rPr lang="en-US" altLang="zh-CN"/>
              <a:t>INTO Clause</a:t>
            </a:r>
          </a:p>
          <a:p>
            <a:pPr marL="114300" lvl="1" defTabSz="396875">
              <a:tabLst>
                <a:tab pos="454025" algn="l"/>
              </a:tabLst>
            </a:pPr>
            <a:r>
              <a:rPr lang="en-US" altLang="zh-CN"/>
              <a:t>The INTO clause is mandatory and occurs between the SELECT and FROM clauses. It is used to specify the names of variables to hold the values that SQL returns from the SELECT clause. You must give one variable for each item selected, and their order must correspond to the items selected.</a:t>
            </a:r>
          </a:p>
          <a:p>
            <a:pPr marL="114300" lvl="1" defTabSz="396875">
              <a:tabLst>
                <a:tab pos="454025" algn="l"/>
              </a:tabLst>
            </a:pPr>
            <a:r>
              <a:rPr lang="en-US" altLang="zh-CN"/>
              <a:t>You use the INTO clause to populate either PL/SQL variables or host variables.</a:t>
            </a:r>
          </a:p>
          <a:p>
            <a:pPr marL="114300" lvl="1" defTabSz="396875">
              <a:tabLst>
                <a:tab pos="454025" algn="l"/>
              </a:tabLst>
            </a:pPr>
            <a:r>
              <a:rPr lang="en-US" altLang="zh-CN" b="1"/>
              <a:t>Queries Must Return One and Only One Row</a:t>
            </a:r>
          </a:p>
          <a:p>
            <a:pPr marL="114300" lvl="1" defTabSz="396875">
              <a:tabLst>
                <a:tab pos="454025" algn="l"/>
              </a:tabLst>
            </a:pPr>
            <a:r>
              <a:rPr lang="en-US" altLang="zh-CN"/>
              <a:t>SELECT statements within a PL/SQL block fall into the ANSI classification of Embedded SQL, for which the following rule applies: queries must return one and only one row. More than one row or no row generates an error.</a:t>
            </a:r>
          </a:p>
          <a:p>
            <a:pPr marL="114300" lvl="1" defTabSz="396875">
              <a:tabLst>
                <a:tab pos="454025" algn="l"/>
              </a:tabLst>
            </a:pPr>
            <a:r>
              <a:rPr lang="en-US" altLang="zh-CN"/>
              <a:t>PL/SQL deals with these errors by raising standard exceptions, which you can trap in the exception section of the block with the NO_DATA_FOUND and TOO_MANY_ROWS exceptions (exception handling is covered in a subsequent lesson). You should code SELECT statements to return a single row.</a:t>
            </a:r>
          </a:p>
          <a:p>
            <a:pPr marL="114300" lvl="1" defTabSz="396875">
              <a:tabLst>
                <a:tab pos="454025" algn="l"/>
              </a:tabLst>
            </a:pPr>
            <a:endParaRPr lang="zh-CN" altLang="en-US"/>
          </a:p>
          <a:p>
            <a:pPr marL="114300" lvl="1" defTabSz="396875">
              <a:tabLst>
                <a:tab pos="454025" algn="l"/>
              </a:tabLst>
            </a:pPr>
            <a:endParaRPr lang="zh-CN" altLang="en-US"/>
          </a:p>
          <a:p>
            <a:pPr marL="114300" lvl="1" defTabSz="396875">
              <a:tabLst>
                <a:tab pos="454025" algn="l"/>
              </a:tabLst>
            </a:pPr>
            <a:endParaRPr lang="zh-CN" altLang="en-US"/>
          </a:p>
          <a:p>
            <a:pPr defTabSz="396875">
              <a:tabLst>
                <a:tab pos="454025" algn="l"/>
              </a:tabLst>
            </a:pPr>
            <a:r>
              <a:rPr lang="en-US" altLang="zh-CN">
                <a:solidFill>
                  <a:schemeClr val="accent2"/>
                </a:solidFill>
              </a:rPr>
              <a:t>Class Management Note</a:t>
            </a:r>
          </a:p>
          <a:p>
            <a:pPr marL="114300" lvl="1" defTabSz="396875">
              <a:tabLst>
                <a:tab pos="454025" algn="l"/>
              </a:tabLst>
            </a:pPr>
            <a:r>
              <a:rPr lang="en-US" altLang="zh-CN">
                <a:solidFill>
                  <a:schemeClr val="accent2"/>
                </a:solidFill>
              </a:rPr>
              <a:t>The INTO clause is required in a SELECT statement</a:t>
            </a:r>
            <a:r>
              <a:rPr lang="en-US" altLang="zh-CN" b="1">
                <a:solidFill>
                  <a:schemeClr val="accent2"/>
                </a:solidFill>
              </a:rPr>
              <a:t> </a:t>
            </a:r>
            <a:r>
              <a:rPr lang="en-US" altLang="zh-CN">
                <a:solidFill>
                  <a:schemeClr val="accent2"/>
                </a:solidFill>
              </a:rPr>
              <a:t>in PL/SQL. This is in contrast to SQL, where the INTO clause is forbidden</a:t>
            </a:r>
            <a:r>
              <a:rPr lang="en-US" altLang="zh-CN"/>
              <a:t>. </a:t>
            </a:r>
          </a:p>
        </p:txBody>
      </p:sp>
      <p:grpSp>
        <p:nvGrpSpPr>
          <p:cNvPr id="34820" name="Group 4"/>
          <p:cNvGrpSpPr>
            <a:grpSpLocks/>
          </p:cNvGrpSpPr>
          <p:nvPr/>
        </p:nvGrpSpPr>
        <p:grpSpPr bwMode="auto">
          <a:xfrm>
            <a:off x="188913" y="6600825"/>
            <a:ext cx="284162" cy="290513"/>
            <a:chOff x="118" y="4163"/>
            <a:chExt cx="178" cy="183"/>
          </a:xfrm>
        </p:grpSpPr>
        <p:sp>
          <p:nvSpPr>
            <p:cNvPr id="34821" name="Freeform 5"/>
            <p:cNvSpPr>
              <a:spLocks/>
            </p:cNvSpPr>
            <p:nvPr/>
          </p:nvSpPr>
          <p:spPr bwMode="auto">
            <a:xfrm>
              <a:off x="118" y="4163"/>
              <a:ext cx="178" cy="183"/>
            </a:xfrm>
            <a:custGeom>
              <a:avLst/>
              <a:gdLst>
                <a:gd name="T0" fmla="*/ 177 w 178"/>
                <a:gd name="T1" fmla="*/ 182 h 183"/>
                <a:gd name="T2" fmla="*/ 177 w 178"/>
                <a:gd name="T3" fmla="*/ 0 h 183"/>
                <a:gd name="T4" fmla="*/ 0 w 178"/>
                <a:gd name="T5" fmla="*/ 0 h 183"/>
                <a:gd name="T6" fmla="*/ 0 w 178"/>
                <a:gd name="T7" fmla="*/ 182 h 183"/>
                <a:gd name="T8" fmla="*/ 177 w 178"/>
                <a:gd name="T9" fmla="*/ 182 h 183"/>
                <a:gd name="T10" fmla="*/ 0 60000 65536"/>
                <a:gd name="T11" fmla="*/ 0 60000 65536"/>
                <a:gd name="T12" fmla="*/ 0 60000 65536"/>
                <a:gd name="T13" fmla="*/ 0 60000 65536"/>
                <a:gd name="T14" fmla="*/ 0 60000 65536"/>
                <a:gd name="T15" fmla="*/ 0 w 178"/>
                <a:gd name="T16" fmla="*/ 0 h 183"/>
                <a:gd name="T17" fmla="*/ 178 w 178"/>
                <a:gd name="T18" fmla="*/ 183 h 183"/>
              </a:gdLst>
              <a:ahLst/>
              <a:cxnLst>
                <a:cxn ang="T10">
                  <a:pos x="T0" y="T1"/>
                </a:cxn>
                <a:cxn ang="T11">
                  <a:pos x="T2" y="T3"/>
                </a:cxn>
                <a:cxn ang="T12">
                  <a:pos x="T4" y="T5"/>
                </a:cxn>
                <a:cxn ang="T13">
                  <a:pos x="T6" y="T7"/>
                </a:cxn>
                <a:cxn ang="T14">
                  <a:pos x="T8" y="T9"/>
                </a:cxn>
              </a:cxnLst>
              <a:rect l="T15" t="T16" r="T17" b="T18"/>
              <a:pathLst>
                <a:path w="178" h="183">
                  <a:moveTo>
                    <a:pt x="177" y="182"/>
                  </a:moveTo>
                  <a:lnTo>
                    <a:pt x="177" y="0"/>
                  </a:lnTo>
                  <a:lnTo>
                    <a:pt x="0" y="0"/>
                  </a:lnTo>
                  <a:lnTo>
                    <a:pt x="0" y="182"/>
                  </a:lnTo>
                  <a:lnTo>
                    <a:pt x="177" y="182"/>
                  </a:lnTo>
                </a:path>
              </a:pathLst>
            </a:custGeom>
            <a:solidFill>
              <a:srgbClr val="000000"/>
            </a:solidFill>
            <a:ln w="9525" cap="rnd">
              <a:noFill/>
              <a:round/>
              <a:headEnd/>
              <a:tailEnd/>
            </a:ln>
          </p:spPr>
          <p:txBody>
            <a:bodyPr/>
            <a:lstStyle/>
            <a:p>
              <a:endParaRPr lang="zh-CN" altLang="en-US"/>
            </a:p>
          </p:txBody>
        </p:sp>
        <p:sp>
          <p:nvSpPr>
            <p:cNvPr id="34822" name="Freeform 6"/>
            <p:cNvSpPr>
              <a:spLocks/>
            </p:cNvSpPr>
            <p:nvPr/>
          </p:nvSpPr>
          <p:spPr bwMode="auto">
            <a:xfrm>
              <a:off x="128" y="4171"/>
              <a:ext cx="162" cy="164"/>
            </a:xfrm>
            <a:custGeom>
              <a:avLst/>
              <a:gdLst>
                <a:gd name="T0" fmla="*/ 82 w 162"/>
                <a:gd name="T1" fmla="*/ 0 h 164"/>
                <a:gd name="T2" fmla="*/ 0 w 162"/>
                <a:gd name="T3" fmla="*/ 163 h 164"/>
                <a:gd name="T4" fmla="*/ 161 w 162"/>
                <a:gd name="T5" fmla="*/ 163 h 164"/>
                <a:gd name="T6" fmla="*/ 82 w 162"/>
                <a:gd name="T7" fmla="*/ 0 h 164"/>
                <a:gd name="T8" fmla="*/ 0 60000 65536"/>
                <a:gd name="T9" fmla="*/ 0 60000 65536"/>
                <a:gd name="T10" fmla="*/ 0 60000 65536"/>
                <a:gd name="T11" fmla="*/ 0 60000 65536"/>
                <a:gd name="T12" fmla="*/ 0 w 162"/>
                <a:gd name="T13" fmla="*/ 0 h 164"/>
                <a:gd name="T14" fmla="*/ 162 w 162"/>
                <a:gd name="T15" fmla="*/ 164 h 164"/>
              </a:gdLst>
              <a:ahLst/>
              <a:cxnLst>
                <a:cxn ang="T8">
                  <a:pos x="T0" y="T1"/>
                </a:cxn>
                <a:cxn ang="T9">
                  <a:pos x="T2" y="T3"/>
                </a:cxn>
                <a:cxn ang="T10">
                  <a:pos x="T4" y="T5"/>
                </a:cxn>
                <a:cxn ang="T11">
                  <a:pos x="T6" y="T7"/>
                </a:cxn>
              </a:cxnLst>
              <a:rect l="T12" t="T13" r="T14" b="T15"/>
              <a:pathLst>
                <a:path w="162" h="164">
                  <a:moveTo>
                    <a:pt x="82" y="0"/>
                  </a:moveTo>
                  <a:lnTo>
                    <a:pt x="0" y="163"/>
                  </a:lnTo>
                  <a:lnTo>
                    <a:pt x="161" y="163"/>
                  </a:lnTo>
                  <a:lnTo>
                    <a:pt x="82" y="0"/>
                  </a:lnTo>
                </a:path>
              </a:pathLst>
            </a:custGeom>
            <a:solidFill>
              <a:srgbClr val="FFFFFF"/>
            </a:solidFill>
            <a:ln w="9525" cap="rnd">
              <a:noFill/>
              <a:round/>
              <a:headEnd/>
              <a:tailEnd/>
            </a:ln>
          </p:spPr>
          <p:txBody>
            <a:bodyPr/>
            <a:lstStyle/>
            <a:p>
              <a:endParaRPr lang="zh-CN" altLang="en-US"/>
            </a:p>
          </p:txBody>
        </p:sp>
        <p:sp>
          <p:nvSpPr>
            <p:cNvPr id="34823" name="Freeform 7"/>
            <p:cNvSpPr>
              <a:spLocks/>
            </p:cNvSpPr>
            <p:nvPr/>
          </p:nvSpPr>
          <p:spPr bwMode="auto">
            <a:xfrm>
              <a:off x="146" y="4191"/>
              <a:ext cx="132" cy="132"/>
            </a:xfrm>
            <a:custGeom>
              <a:avLst/>
              <a:gdLst>
                <a:gd name="T0" fmla="*/ 64 w 132"/>
                <a:gd name="T1" fmla="*/ 0 h 132"/>
                <a:gd name="T2" fmla="*/ 0 w 132"/>
                <a:gd name="T3" fmla="*/ 131 h 132"/>
                <a:gd name="T4" fmla="*/ 131 w 132"/>
                <a:gd name="T5" fmla="*/ 131 h 132"/>
                <a:gd name="T6" fmla="*/ 64 w 132"/>
                <a:gd name="T7" fmla="*/ 0 h 132"/>
                <a:gd name="T8" fmla="*/ 0 60000 65536"/>
                <a:gd name="T9" fmla="*/ 0 60000 65536"/>
                <a:gd name="T10" fmla="*/ 0 60000 65536"/>
                <a:gd name="T11" fmla="*/ 0 60000 65536"/>
                <a:gd name="T12" fmla="*/ 0 w 132"/>
                <a:gd name="T13" fmla="*/ 0 h 132"/>
                <a:gd name="T14" fmla="*/ 132 w 132"/>
                <a:gd name="T15" fmla="*/ 132 h 132"/>
              </a:gdLst>
              <a:ahLst/>
              <a:cxnLst>
                <a:cxn ang="T8">
                  <a:pos x="T0" y="T1"/>
                </a:cxn>
                <a:cxn ang="T9">
                  <a:pos x="T2" y="T3"/>
                </a:cxn>
                <a:cxn ang="T10">
                  <a:pos x="T4" y="T5"/>
                </a:cxn>
                <a:cxn ang="T11">
                  <a:pos x="T6" y="T7"/>
                </a:cxn>
              </a:cxnLst>
              <a:rect l="T12" t="T13" r="T14" b="T15"/>
              <a:pathLst>
                <a:path w="132" h="132">
                  <a:moveTo>
                    <a:pt x="64" y="0"/>
                  </a:moveTo>
                  <a:lnTo>
                    <a:pt x="0" y="131"/>
                  </a:lnTo>
                  <a:lnTo>
                    <a:pt x="131" y="131"/>
                  </a:lnTo>
                  <a:lnTo>
                    <a:pt x="64" y="0"/>
                  </a:lnTo>
                </a:path>
              </a:pathLst>
            </a:custGeom>
            <a:solidFill>
              <a:srgbClr val="000000"/>
            </a:solidFill>
            <a:ln w="9525" cap="rnd">
              <a:noFill/>
              <a:round/>
              <a:headEnd/>
              <a:tailEnd/>
            </a:ln>
          </p:spPr>
          <p:txBody>
            <a:bodyPr/>
            <a:lstStyle/>
            <a:p>
              <a:endParaRPr lang="zh-CN" altLang="en-US"/>
            </a:p>
          </p:txBody>
        </p:sp>
        <p:sp>
          <p:nvSpPr>
            <p:cNvPr id="34824" name="Freeform 8"/>
            <p:cNvSpPr>
              <a:spLocks/>
            </p:cNvSpPr>
            <p:nvPr/>
          </p:nvSpPr>
          <p:spPr bwMode="auto">
            <a:xfrm>
              <a:off x="201" y="4301"/>
              <a:ext cx="20" cy="18"/>
            </a:xfrm>
            <a:custGeom>
              <a:avLst/>
              <a:gdLst>
                <a:gd name="T0" fmla="*/ 9 w 20"/>
                <a:gd name="T1" fmla="*/ 17 h 18"/>
                <a:gd name="T2" fmla="*/ 10 w 20"/>
                <a:gd name="T3" fmla="*/ 16 h 18"/>
                <a:gd name="T4" fmla="*/ 12 w 20"/>
                <a:gd name="T5" fmla="*/ 16 h 18"/>
                <a:gd name="T6" fmla="*/ 14 w 20"/>
                <a:gd name="T7" fmla="*/ 15 h 18"/>
                <a:gd name="T8" fmla="*/ 15 w 20"/>
                <a:gd name="T9" fmla="*/ 14 h 18"/>
                <a:gd name="T10" fmla="*/ 16 w 20"/>
                <a:gd name="T11" fmla="*/ 13 h 18"/>
                <a:gd name="T12" fmla="*/ 17 w 20"/>
                <a:gd name="T13" fmla="*/ 11 h 18"/>
                <a:gd name="T14" fmla="*/ 17 w 20"/>
                <a:gd name="T15" fmla="*/ 10 h 18"/>
                <a:gd name="T16" fmla="*/ 19 w 20"/>
                <a:gd name="T17" fmla="*/ 8 h 18"/>
                <a:gd name="T18" fmla="*/ 17 w 20"/>
                <a:gd name="T19" fmla="*/ 6 h 18"/>
                <a:gd name="T20" fmla="*/ 17 w 20"/>
                <a:gd name="T21" fmla="*/ 5 h 18"/>
                <a:gd name="T22" fmla="*/ 16 w 20"/>
                <a:gd name="T23" fmla="*/ 3 h 18"/>
                <a:gd name="T24" fmla="*/ 15 w 20"/>
                <a:gd name="T25" fmla="*/ 2 h 18"/>
                <a:gd name="T26" fmla="*/ 14 w 20"/>
                <a:gd name="T27" fmla="*/ 1 h 18"/>
                <a:gd name="T28" fmla="*/ 12 w 20"/>
                <a:gd name="T29" fmla="*/ 0 h 18"/>
                <a:gd name="T30" fmla="*/ 10 w 20"/>
                <a:gd name="T31" fmla="*/ 0 h 18"/>
                <a:gd name="T32" fmla="*/ 9 w 20"/>
                <a:gd name="T33" fmla="*/ 0 h 18"/>
                <a:gd name="T34" fmla="*/ 7 w 20"/>
                <a:gd name="T35" fmla="*/ 0 h 18"/>
                <a:gd name="T36" fmla="*/ 5 w 20"/>
                <a:gd name="T37" fmla="*/ 0 h 18"/>
                <a:gd name="T38" fmla="*/ 4 w 20"/>
                <a:gd name="T39" fmla="*/ 1 h 18"/>
                <a:gd name="T40" fmla="*/ 2 w 20"/>
                <a:gd name="T41" fmla="*/ 2 h 18"/>
                <a:gd name="T42" fmla="*/ 1 w 20"/>
                <a:gd name="T43" fmla="*/ 3 h 18"/>
                <a:gd name="T44" fmla="*/ 1 w 20"/>
                <a:gd name="T45" fmla="*/ 5 h 18"/>
                <a:gd name="T46" fmla="*/ 0 w 20"/>
                <a:gd name="T47" fmla="*/ 6 h 18"/>
                <a:gd name="T48" fmla="*/ 0 w 20"/>
                <a:gd name="T49" fmla="*/ 8 h 18"/>
                <a:gd name="T50" fmla="*/ 0 w 20"/>
                <a:gd name="T51" fmla="*/ 10 h 18"/>
                <a:gd name="T52" fmla="*/ 1 w 20"/>
                <a:gd name="T53" fmla="*/ 11 h 18"/>
                <a:gd name="T54" fmla="*/ 1 w 20"/>
                <a:gd name="T55" fmla="*/ 13 h 18"/>
                <a:gd name="T56" fmla="*/ 2 w 20"/>
                <a:gd name="T57" fmla="*/ 14 h 18"/>
                <a:gd name="T58" fmla="*/ 4 w 20"/>
                <a:gd name="T59" fmla="*/ 15 h 18"/>
                <a:gd name="T60" fmla="*/ 5 w 20"/>
                <a:gd name="T61" fmla="*/ 16 h 18"/>
                <a:gd name="T62" fmla="*/ 7 w 20"/>
                <a:gd name="T63" fmla="*/ 16 h 18"/>
                <a:gd name="T64" fmla="*/ 9 w 20"/>
                <a:gd name="T65" fmla="*/ 17 h 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
                <a:gd name="T100" fmla="*/ 0 h 18"/>
                <a:gd name="T101" fmla="*/ 20 w 20"/>
                <a:gd name="T102" fmla="*/ 18 h 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 h="18">
                  <a:moveTo>
                    <a:pt x="9" y="17"/>
                  </a:moveTo>
                  <a:lnTo>
                    <a:pt x="10" y="16"/>
                  </a:lnTo>
                  <a:lnTo>
                    <a:pt x="12" y="16"/>
                  </a:lnTo>
                  <a:lnTo>
                    <a:pt x="14" y="15"/>
                  </a:lnTo>
                  <a:lnTo>
                    <a:pt x="15" y="14"/>
                  </a:lnTo>
                  <a:lnTo>
                    <a:pt x="16" y="13"/>
                  </a:lnTo>
                  <a:lnTo>
                    <a:pt x="17" y="11"/>
                  </a:lnTo>
                  <a:lnTo>
                    <a:pt x="17" y="10"/>
                  </a:lnTo>
                  <a:lnTo>
                    <a:pt x="19" y="8"/>
                  </a:lnTo>
                  <a:lnTo>
                    <a:pt x="17" y="6"/>
                  </a:lnTo>
                  <a:lnTo>
                    <a:pt x="17" y="5"/>
                  </a:lnTo>
                  <a:lnTo>
                    <a:pt x="16" y="3"/>
                  </a:lnTo>
                  <a:lnTo>
                    <a:pt x="15" y="2"/>
                  </a:lnTo>
                  <a:lnTo>
                    <a:pt x="14" y="1"/>
                  </a:lnTo>
                  <a:lnTo>
                    <a:pt x="12" y="0"/>
                  </a:lnTo>
                  <a:lnTo>
                    <a:pt x="10" y="0"/>
                  </a:lnTo>
                  <a:lnTo>
                    <a:pt x="9"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9" y="17"/>
                  </a:lnTo>
                </a:path>
              </a:pathLst>
            </a:custGeom>
            <a:solidFill>
              <a:srgbClr val="FFFFFF"/>
            </a:solidFill>
            <a:ln w="9525" cap="rnd">
              <a:noFill/>
              <a:round/>
              <a:headEnd/>
              <a:tailEnd/>
            </a:ln>
          </p:spPr>
          <p:txBody>
            <a:bodyPr/>
            <a:lstStyle/>
            <a:p>
              <a:endParaRPr lang="zh-CN" altLang="en-US"/>
            </a:p>
          </p:txBody>
        </p:sp>
        <p:sp>
          <p:nvSpPr>
            <p:cNvPr id="34825" name="Freeform 9"/>
            <p:cNvSpPr>
              <a:spLocks/>
            </p:cNvSpPr>
            <p:nvPr/>
          </p:nvSpPr>
          <p:spPr bwMode="auto">
            <a:xfrm>
              <a:off x="201" y="4218"/>
              <a:ext cx="19" cy="79"/>
            </a:xfrm>
            <a:custGeom>
              <a:avLst/>
              <a:gdLst>
                <a:gd name="T0" fmla="*/ 10 w 19"/>
                <a:gd name="T1" fmla="*/ 0 h 79"/>
                <a:gd name="T2" fmla="*/ 11 w 19"/>
                <a:gd name="T3" fmla="*/ 0 h 79"/>
                <a:gd name="T4" fmla="*/ 13 w 19"/>
                <a:gd name="T5" fmla="*/ 0 h 79"/>
                <a:gd name="T6" fmla="*/ 15 w 19"/>
                <a:gd name="T7" fmla="*/ 1 h 79"/>
                <a:gd name="T8" fmla="*/ 17 w 19"/>
                <a:gd name="T9" fmla="*/ 6 h 79"/>
                <a:gd name="T10" fmla="*/ 18 w 19"/>
                <a:gd name="T11" fmla="*/ 14 h 79"/>
                <a:gd name="T12" fmla="*/ 18 w 19"/>
                <a:gd name="T13" fmla="*/ 28 h 79"/>
                <a:gd name="T14" fmla="*/ 15 w 19"/>
                <a:gd name="T15" fmla="*/ 49 h 79"/>
                <a:gd name="T16" fmla="*/ 10 w 19"/>
                <a:gd name="T17" fmla="*/ 78 h 79"/>
                <a:gd name="T18" fmla="*/ 5 w 19"/>
                <a:gd name="T19" fmla="*/ 62 h 79"/>
                <a:gd name="T20" fmla="*/ 2 w 19"/>
                <a:gd name="T21" fmla="*/ 47 h 79"/>
                <a:gd name="T22" fmla="*/ 0 w 19"/>
                <a:gd name="T23" fmla="*/ 33 h 79"/>
                <a:gd name="T24" fmla="*/ 0 w 19"/>
                <a:gd name="T25" fmla="*/ 21 h 79"/>
                <a:gd name="T26" fmla="*/ 1 w 19"/>
                <a:gd name="T27" fmla="*/ 10 h 79"/>
                <a:gd name="T28" fmla="*/ 4 w 19"/>
                <a:gd name="T29" fmla="*/ 3 h 79"/>
                <a:gd name="T30" fmla="*/ 7 w 19"/>
                <a:gd name="T31" fmla="*/ 0 h 79"/>
                <a:gd name="T32" fmla="*/ 10 w 19"/>
                <a:gd name="T33" fmla="*/ 0 h 7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79"/>
                <a:gd name="T53" fmla="*/ 19 w 19"/>
                <a:gd name="T54" fmla="*/ 79 h 7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79">
                  <a:moveTo>
                    <a:pt x="10" y="0"/>
                  </a:moveTo>
                  <a:lnTo>
                    <a:pt x="11" y="0"/>
                  </a:lnTo>
                  <a:lnTo>
                    <a:pt x="13" y="0"/>
                  </a:lnTo>
                  <a:lnTo>
                    <a:pt x="15" y="1"/>
                  </a:lnTo>
                  <a:lnTo>
                    <a:pt x="17" y="6"/>
                  </a:lnTo>
                  <a:lnTo>
                    <a:pt x="18" y="14"/>
                  </a:lnTo>
                  <a:lnTo>
                    <a:pt x="18" y="28"/>
                  </a:lnTo>
                  <a:lnTo>
                    <a:pt x="15" y="49"/>
                  </a:lnTo>
                  <a:lnTo>
                    <a:pt x="10" y="78"/>
                  </a:lnTo>
                  <a:lnTo>
                    <a:pt x="5" y="62"/>
                  </a:lnTo>
                  <a:lnTo>
                    <a:pt x="2" y="47"/>
                  </a:lnTo>
                  <a:lnTo>
                    <a:pt x="0" y="33"/>
                  </a:lnTo>
                  <a:lnTo>
                    <a:pt x="0" y="21"/>
                  </a:lnTo>
                  <a:lnTo>
                    <a:pt x="1" y="10"/>
                  </a:lnTo>
                  <a:lnTo>
                    <a:pt x="4" y="3"/>
                  </a:lnTo>
                  <a:lnTo>
                    <a:pt x="7" y="0"/>
                  </a:lnTo>
                  <a:lnTo>
                    <a:pt x="10" y="0"/>
                  </a:lnTo>
                </a:path>
              </a:pathLst>
            </a:custGeom>
            <a:solidFill>
              <a:srgbClr val="FFFFFF"/>
            </a:solidFill>
            <a:ln w="9525" cap="rnd">
              <a:noFill/>
              <a:round/>
              <a:headEnd/>
              <a:tailEnd/>
            </a:ln>
          </p:spPr>
          <p:txBody>
            <a:bodyPr/>
            <a:lstStyle/>
            <a:p>
              <a:endParaRPr lang="zh-CN" altLang="en-US"/>
            </a:p>
          </p:txBody>
        </p:sp>
      </p:gr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412750" y="4759325"/>
            <a:ext cx="6029325" cy="3744913"/>
          </a:xfrm>
          <a:noFill/>
          <a:ln/>
        </p:spPr>
        <p:txBody>
          <a:bodyPr lIns="92075" tIns="46038" rIns="92075" bIns="46038"/>
          <a:lstStyle/>
          <a:p>
            <a:pPr defTabSz="396875">
              <a:tabLst>
                <a:tab pos="454025" algn="l"/>
              </a:tabLst>
            </a:pPr>
            <a:r>
              <a:rPr lang="en-US" altLang="zh-CN"/>
              <a:t>Guidelines</a:t>
            </a:r>
          </a:p>
          <a:p>
            <a:pPr marL="114300" lvl="1" defTabSz="396875">
              <a:tabLst>
                <a:tab pos="454025" algn="l"/>
              </a:tabLst>
            </a:pPr>
            <a:r>
              <a:rPr lang="en-US" altLang="zh-CN"/>
              <a:t>Follow these guidelines to retrieve data in PL/SQL:</a:t>
            </a:r>
          </a:p>
          <a:p>
            <a:pPr marL="447675" lvl="2" indent="-215900" defTabSz="396875">
              <a:tabLst>
                <a:tab pos="454025" algn="l"/>
              </a:tabLst>
            </a:pPr>
            <a:r>
              <a:rPr lang="en-US" altLang="zh-CN"/>
              <a:t>Terminate each SQL statement with a semicolon (;).</a:t>
            </a:r>
          </a:p>
          <a:p>
            <a:pPr marL="447675" lvl="2" indent="-215900" defTabSz="396875">
              <a:tabLst>
                <a:tab pos="454025" algn="l"/>
              </a:tabLst>
            </a:pPr>
            <a:r>
              <a:rPr lang="en-US" altLang="zh-CN"/>
              <a:t>The INTO clause is required for the SELECT statement when it is embedded in PL/SQL. </a:t>
            </a:r>
          </a:p>
          <a:p>
            <a:pPr marL="447675" lvl="2" indent="-215900" defTabSz="396875">
              <a:tabLst>
                <a:tab pos="454025" algn="l"/>
              </a:tabLst>
            </a:pPr>
            <a:r>
              <a:rPr lang="en-US" altLang="zh-CN"/>
              <a:t>The WHERE clause is optional and can be used to specify input variables, constants, literals, or PL/SQL expressions.</a:t>
            </a:r>
          </a:p>
          <a:p>
            <a:pPr marL="447675" lvl="2" indent="-215900" defTabSz="396875">
              <a:tabLst>
                <a:tab pos="454025" algn="l"/>
              </a:tabLst>
            </a:pPr>
            <a:r>
              <a:rPr lang="en-US" altLang="zh-CN">
                <a:latin typeface="Times" charset="0"/>
              </a:rPr>
              <a:t>Specify the same number of output variables in the INTO clause as database columns in the SELECT clause. Be sure that they correspond positionally and that their datatypes are compatible.</a:t>
            </a:r>
          </a:p>
          <a:p>
            <a:pPr marL="447675" lvl="2" indent="-215900" defTabSz="396875">
              <a:buFontTx/>
              <a:buNone/>
              <a:tabLst>
                <a:tab pos="454025" algn="l"/>
              </a:tabLst>
            </a:pPr>
            <a:endParaRPr lang="zh-CN" altLang="en-US"/>
          </a:p>
          <a:p>
            <a:pPr marL="447675" lvl="2" indent="-215900" defTabSz="396875">
              <a:buFontTx/>
              <a:buNone/>
              <a:tabLst>
                <a:tab pos="454025" algn="l"/>
              </a:tabLst>
            </a:pPr>
            <a:endParaRPr lang="zh-CN" altLang="en-US"/>
          </a:p>
          <a:p>
            <a:pPr defTabSz="396875">
              <a:tabLst>
                <a:tab pos="454025" algn="l"/>
              </a:tabLst>
            </a:pPr>
            <a:r>
              <a:rPr lang="en-US" altLang="zh-CN">
                <a:solidFill>
                  <a:schemeClr val="accent2"/>
                </a:solidFill>
              </a:rPr>
              <a:t>Class Management Note</a:t>
            </a:r>
          </a:p>
          <a:p>
            <a:pPr marL="114300" lvl="1" defTabSz="396875">
              <a:tabLst>
                <a:tab pos="454025" algn="l"/>
              </a:tabLst>
            </a:pPr>
            <a:r>
              <a:rPr lang="en-US" altLang="zh-CN">
                <a:solidFill>
                  <a:schemeClr val="accent2"/>
                </a:solidFill>
              </a:rPr>
              <a:t>Output variables are PL/SQL variables through which values pass from the database out to the PL/SQL block. The datatype of an output variable must be compatible with the datatype of the source column, although the source column may be an expression; in particular, Boolean variables are not permitted.</a:t>
            </a:r>
          </a:p>
          <a:p>
            <a:pPr marL="114300" lvl="1" defTabSz="396875">
              <a:tabLst>
                <a:tab pos="454025" algn="l"/>
              </a:tabLst>
            </a:pPr>
            <a:r>
              <a:rPr lang="en-US" altLang="zh-CN">
                <a:solidFill>
                  <a:schemeClr val="accent2"/>
                </a:solidFill>
              </a:rPr>
              <a:t>Input variables are PL/SQL variables through which values pass from the PL/SQL block into the database.</a:t>
            </a:r>
          </a:p>
        </p:txBody>
      </p:sp>
      <p:sp>
        <p:nvSpPr>
          <p:cNvPr id="35843" name="Rectangle 3"/>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412750" y="4759325"/>
            <a:ext cx="6029325" cy="3744913"/>
          </a:xfrm>
          <a:noFill/>
          <a:ln/>
        </p:spPr>
        <p:txBody>
          <a:bodyPr lIns="92075" tIns="46038" rIns="92075" bIns="46038"/>
          <a:lstStyle/>
          <a:p>
            <a:pPr defTabSz="396875">
              <a:tabLst>
                <a:tab pos="454025" algn="l"/>
              </a:tabLst>
            </a:pPr>
            <a:r>
              <a:rPr lang="en-US" altLang="zh-CN"/>
              <a:t>Guidelines</a:t>
            </a:r>
          </a:p>
          <a:p>
            <a:pPr marL="114300" lvl="1" defTabSz="396875">
              <a:tabLst>
                <a:tab pos="454025" algn="l"/>
              </a:tabLst>
            </a:pPr>
            <a:r>
              <a:rPr lang="en-US" altLang="zh-CN"/>
              <a:t>Follow these guidelines to retrieve data in PL/SQL:</a:t>
            </a:r>
          </a:p>
          <a:p>
            <a:pPr marL="447675" lvl="2" indent="-215900" defTabSz="396875">
              <a:tabLst>
                <a:tab pos="454025" algn="l"/>
              </a:tabLst>
            </a:pPr>
            <a:r>
              <a:rPr lang="en-US" altLang="zh-CN"/>
              <a:t>Terminate each SQL statement with a semicolon (;).</a:t>
            </a:r>
          </a:p>
          <a:p>
            <a:pPr marL="447675" lvl="2" indent="-215900" defTabSz="396875">
              <a:tabLst>
                <a:tab pos="454025" algn="l"/>
              </a:tabLst>
            </a:pPr>
            <a:r>
              <a:rPr lang="en-US" altLang="zh-CN"/>
              <a:t>The INTO clause is required for the SELECT statement when it is embedded in PL/SQL. </a:t>
            </a:r>
          </a:p>
          <a:p>
            <a:pPr marL="447675" lvl="2" indent="-215900" defTabSz="396875">
              <a:tabLst>
                <a:tab pos="454025" algn="l"/>
              </a:tabLst>
            </a:pPr>
            <a:r>
              <a:rPr lang="en-US" altLang="zh-CN"/>
              <a:t>The WHERE clause is optional and can be used to specify input variables, constants, literals, or PL/SQL expressions.</a:t>
            </a:r>
          </a:p>
          <a:p>
            <a:pPr marL="447675" lvl="2" indent="-215900" defTabSz="396875">
              <a:tabLst>
                <a:tab pos="454025" algn="l"/>
              </a:tabLst>
            </a:pPr>
            <a:r>
              <a:rPr lang="en-US" altLang="zh-CN">
                <a:latin typeface="Times" charset="0"/>
              </a:rPr>
              <a:t>Specify the same number of output variables in the INTO clause as database columns in the SELECT clause. Be sure that they correspond positionally and that their datatypes are compatible.</a:t>
            </a:r>
          </a:p>
          <a:p>
            <a:pPr marL="447675" lvl="2" indent="-215900" defTabSz="396875">
              <a:buFontTx/>
              <a:buNone/>
              <a:tabLst>
                <a:tab pos="454025" algn="l"/>
              </a:tabLst>
            </a:pPr>
            <a:endParaRPr lang="zh-CN" altLang="en-US"/>
          </a:p>
          <a:p>
            <a:pPr marL="447675" lvl="2" indent="-215900" defTabSz="396875">
              <a:buFontTx/>
              <a:buNone/>
              <a:tabLst>
                <a:tab pos="454025" algn="l"/>
              </a:tabLst>
            </a:pPr>
            <a:endParaRPr lang="zh-CN" altLang="en-US"/>
          </a:p>
          <a:p>
            <a:pPr defTabSz="396875">
              <a:tabLst>
                <a:tab pos="454025" algn="l"/>
              </a:tabLst>
            </a:pPr>
            <a:r>
              <a:rPr lang="en-US" altLang="zh-CN">
                <a:solidFill>
                  <a:schemeClr val="accent2"/>
                </a:solidFill>
              </a:rPr>
              <a:t>Class Management Note</a:t>
            </a:r>
          </a:p>
          <a:p>
            <a:pPr marL="114300" lvl="1" defTabSz="396875">
              <a:tabLst>
                <a:tab pos="454025" algn="l"/>
              </a:tabLst>
            </a:pPr>
            <a:r>
              <a:rPr lang="en-US" altLang="zh-CN">
                <a:solidFill>
                  <a:schemeClr val="accent2"/>
                </a:solidFill>
              </a:rPr>
              <a:t>Output variables are PL/SQL variables through which values pass from the database out to the PL/SQL block. The datatype of an output variable must be compatible with the datatype of the source column, although the source column may be an expression; in particular, Boolean variables are not permitted.</a:t>
            </a:r>
          </a:p>
          <a:p>
            <a:pPr marL="114300" lvl="1" defTabSz="396875">
              <a:tabLst>
                <a:tab pos="454025" algn="l"/>
              </a:tabLst>
            </a:pPr>
            <a:r>
              <a:rPr lang="en-US" altLang="zh-CN">
                <a:solidFill>
                  <a:schemeClr val="accent2"/>
                </a:solidFill>
              </a:rPr>
              <a:t>Input variables are PL/SQL variables through which values pass from the PL/SQL block into the database.</a:t>
            </a:r>
          </a:p>
        </p:txBody>
      </p:sp>
      <p:sp>
        <p:nvSpPr>
          <p:cNvPr id="36867" name="Rectangle 3"/>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ltGray">
          <a:xfrm>
            <a:off x="558800" y="1250950"/>
            <a:ext cx="8026400" cy="4356100"/>
          </a:xfrm>
          <a:prstGeom prst="rect">
            <a:avLst/>
          </a:prstGeom>
          <a:noFill/>
          <a:ln w="9525">
            <a:noFill/>
            <a:miter lim="800000"/>
            <a:headEnd/>
            <a:tailEnd/>
          </a:ln>
        </p:spPr>
        <p:txBody>
          <a:bodyPr lIns="92075" tIns="46038" rIns="92075" bIns="46038">
            <a:spAutoFit/>
          </a:bodyPr>
          <a:lstStyle>
            <a:defPPr>
              <a:defRPr lang="en-US"/>
            </a:defPPr>
            <a:lvl1pPr algn="l" rtl="0" eaLnBrk="0" fontAlgn="base" hangingPunct="0">
              <a:spcBef>
                <a:spcPct val="0"/>
              </a:spcBef>
              <a:spcAft>
                <a:spcPct val="0"/>
              </a:spcAft>
              <a:defRPr sz="3200" kern="1200">
                <a:solidFill>
                  <a:schemeClr val="accent2"/>
                </a:solidFill>
                <a:latin typeface="Times New Roman" pitchFamily="18" charset="0"/>
                <a:ea typeface="+mn-ea"/>
                <a:cs typeface="+mn-cs"/>
              </a:defRPr>
            </a:lvl1pPr>
            <a:lvl2pPr marL="457200" algn="l" rtl="0" eaLnBrk="0" fontAlgn="base" hangingPunct="0">
              <a:spcBef>
                <a:spcPct val="0"/>
              </a:spcBef>
              <a:spcAft>
                <a:spcPct val="0"/>
              </a:spcAft>
              <a:defRPr sz="3200" kern="1200">
                <a:solidFill>
                  <a:schemeClr val="accent2"/>
                </a:solidFill>
                <a:latin typeface="Times New Roman" pitchFamily="18" charset="0"/>
                <a:ea typeface="+mn-ea"/>
                <a:cs typeface="+mn-cs"/>
              </a:defRPr>
            </a:lvl2pPr>
            <a:lvl3pPr marL="914400" algn="l" rtl="0" eaLnBrk="0" fontAlgn="base" hangingPunct="0">
              <a:spcBef>
                <a:spcPct val="0"/>
              </a:spcBef>
              <a:spcAft>
                <a:spcPct val="0"/>
              </a:spcAft>
              <a:defRPr sz="3200" kern="1200">
                <a:solidFill>
                  <a:schemeClr val="accent2"/>
                </a:solidFill>
                <a:latin typeface="Times New Roman" pitchFamily="18" charset="0"/>
                <a:ea typeface="+mn-ea"/>
                <a:cs typeface="+mn-cs"/>
              </a:defRPr>
            </a:lvl3pPr>
            <a:lvl4pPr marL="1371600" algn="l" rtl="0" eaLnBrk="0" fontAlgn="base" hangingPunct="0">
              <a:spcBef>
                <a:spcPct val="0"/>
              </a:spcBef>
              <a:spcAft>
                <a:spcPct val="0"/>
              </a:spcAft>
              <a:defRPr sz="3200" kern="1200">
                <a:solidFill>
                  <a:schemeClr val="accent2"/>
                </a:solidFill>
                <a:latin typeface="Times New Roman" pitchFamily="18" charset="0"/>
                <a:ea typeface="+mn-ea"/>
                <a:cs typeface="+mn-cs"/>
              </a:defRPr>
            </a:lvl4pPr>
            <a:lvl5pPr marL="1828800" algn="l" rtl="0" eaLnBrk="0" fontAlgn="base" hangingPunct="0">
              <a:spcBef>
                <a:spcPct val="0"/>
              </a:spcBef>
              <a:spcAft>
                <a:spcPct val="0"/>
              </a:spcAft>
              <a:defRPr sz="3200" kern="1200">
                <a:solidFill>
                  <a:schemeClr val="accent2"/>
                </a:solidFill>
                <a:latin typeface="Times New Roman" pitchFamily="18" charset="0"/>
                <a:ea typeface="+mn-ea"/>
                <a:cs typeface="+mn-cs"/>
              </a:defRPr>
            </a:lvl5pPr>
            <a:lvl6pPr marL="2286000" algn="l" defTabSz="914400" rtl="0" eaLnBrk="1" latinLnBrk="0" hangingPunct="1">
              <a:defRPr sz="3200" kern="1200">
                <a:solidFill>
                  <a:schemeClr val="accent2"/>
                </a:solidFill>
                <a:latin typeface="Times New Roman" pitchFamily="18" charset="0"/>
                <a:ea typeface="+mn-ea"/>
                <a:cs typeface="+mn-cs"/>
              </a:defRPr>
            </a:lvl6pPr>
            <a:lvl7pPr marL="2743200" algn="l" defTabSz="914400" rtl="0" eaLnBrk="1" latinLnBrk="0" hangingPunct="1">
              <a:defRPr sz="3200" kern="1200">
                <a:solidFill>
                  <a:schemeClr val="accent2"/>
                </a:solidFill>
                <a:latin typeface="Times New Roman" pitchFamily="18" charset="0"/>
                <a:ea typeface="+mn-ea"/>
                <a:cs typeface="+mn-cs"/>
              </a:defRPr>
            </a:lvl7pPr>
            <a:lvl8pPr marL="3200400" algn="l" defTabSz="914400" rtl="0" eaLnBrk="1" latinLnBrk="0" hangingPunct="1">
              <a:defRPr sz="3200" kern="1200">
                <a:solidFill>
                  <a:schemeClr val="accent2"/>
                </a:solidFill>
                <a:latin typeface="Times New Roman" pitchFamily="18" charset="0"/>
                <a:ea typeface="+mn-ea"/>
                <a:cs typeface="+mn-cs"/>
              </a:defRPr>
            </a:lvl8pPr>
            <a:lvl9pPr marL="3657600" algn="l" defTabSz="914400" rtl="0" eaLnBrk="1" latinLnBrk="0" hangingPunct="1">
              <a:defRPr sz="3200" kern="1200">
                <a:solidFill>
                  <a:schemeClr val="accent2"/>
                </a:solidFill>
                <a:latin typeface="Times New Roman" pitchFamily="18" charset="0"/>
                <a:ea typeface="+mn-ea"/>
                <a:cs typeface="+mn-cs"/>
              </a:defRPr>
            </a:lvl9pPr>
          </a:lstStyle>
          <a:p>
            <a:pPr algn="ctr" defTabSz="822325">
              <a:spcBef>
                <a:spcPct val="50000"/>
              </a:spcBef>
              <a:defRPr/>
            </a:pPr>
            <a:r>
              <a:rPr lang="en-US" altLang="zh-CN" sz="27700" b="1" dirty="0">
                <a:latin typeface="Times" charset="0"/>
                <a:ea typeface="宋体" pitchFamily="2" charset="-122"/>
              </a:rPr>
              <a:t>4</a:t>
            </a:r>
          </a:p>
        </p:txBody>
      </p:sp>
      <p:sp>
        <p:nvSpPr>
          <p:cNvPr id="5" name="直角三角形 4"/>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grpSp>
        <p:nvGrpSpPr>
          <p:cNvPr id="6" name="组合 16"/>
          <p:cNvGrpSpPr>
            <a:grpSpLocks/>
          </p:cNvGrpSpPr>
          <p:nvPr/>
        </p:nvGrpSpPr>
        <p:grpSpPr bwMode="auto">
          <a:xfrm>
            <a:off x="-3175" y="4953000"/>
            <a:ext cx="9147175" cy="1911350"/>
            <a:chOff x="-3765" y="4832896"/>
            <a:chExt cx="9147765" cy="2032192"/>
          </a:xfrm>
        </p:grpSpPr>
        <p:sp>
          <p:nvSpPr>
            <p:cNvPr id="7" name="任意多边形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8" name="任意多边形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10" name="任意多边形 9"/>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cxnSp>
          <p:nvCxnSpPr>
            <p:cNvPr id="11" name="直接连接符 1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2" name="Text Box 7"/>
          <p:cNvSpPr txBox="1">
            <a:spLocks noChangeArrowheads="1"/>
          </p:cNvSpPr>
          <p:nvPr/>
        </p:nvSpPr>
        <p:spPr bwMode="auto">
          <a:xfrm>
            <a:off x="2867025" y="6097588"/>
            <a:ext cx="3644900" cy="366712"/>
          </a:xfrm>
          <a:prstGeom prst="rect">
            <a:avLst/>
          </a:prstGeom>
          <a:noFill/>
          <a:ln w="25400">
            <a:noFill/>
            <a:miter lim="800000"/>
            <a:headEnd type="none" w="sm" len="sm"/>
            <a:tailEnd type="none" w="sm" len="sm"/>
          </a:ln>
          <a:effectLst/>
        </p:spPr>
        <p:txBody>
          <a:bodyPr>
            <a:spAutoFit/>
          </a:bodyPr>
          <a:lstStyle/>
          <a:p>
            <a:pPr algn="ctr">
              <a:spcBef>
                <a:spcPct val="50000"/>
              </a:spcBef>
              <a:defRPr/>
            </a:pPr>
            <a:r>
              <a:rPr lang="zh-CN" altLang="en-US" sz="1800" dirty="0">
                <a:solidFill>
                  <a:schemeClr val="tx1"/>
                </a:solidFill>
                <a:latin typeface="华文行楷" pitchFamily="2" charset="-122"/>
                <a:ea typeface="华文行楷" pitchFamily="2" charset="-122"/>
              </a:rPr>
              <a:t>成都信息工程大学    软件工程学院</a:t>
            </a:r>
          </a:p>
        </p:txBody>
      </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a:t>单击此处编辑母版标题样式</a:t>
            </a:r>
            <a:endParaRPr lang="en-US" dirty="0"/>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a:t>单击此处编辑母版副标题样式</a:t>
            </a:r>
            <a:endParaRPr lang="en-US"/>
          </a:p>
        </p:txBody>
      </p:sp>
      <p:sp>
        <p:nvSpPr>
          <p:cNvPr id="13" name="日期占位符 29"/>
          <p:cNvSpPr>
            <a:spLocks noGrp="1"/>
          </p:cNvSpPr>
          <p:nvPr>
            <p:ph type="dt" sz="half" idx="10"/>
          </p:nvPr>
        </p:nvSpPr>
        <p:spPr/>
        <p:txBody>
          <a:bodyPr/>
          <a:lstStyle>
            <a:lvl1pPr>
              <a:defRPr>
                <a:solidFill>
                  <a:srgbClr val="FFFFFF"/>
                </a:solidFill>
              </a:defRPr>
            </a:lvl1pPr>
          </a:lstStyle>
          <a:p>
            <a:pPr>
              <a:defRPr/>
            </a:pPr>
            <a:fld id="{AAD07261-8247-48EE-B444-D438FF73020B}" type="datetimeFigureOut">
              <a:rPr lang="en-US"/>
              <a:pPr>
                <a:defRPr/>
              </a:pPr>
              <a:t>12/16/2020</a:t>
            </a:fld>
            <a:endParaRPr lang="en-US" dirty="0"/>
          </a:p>
        </p:txBody>
      </p:sp>
      <p:sp>
        <p:nvSpPr>
          <p:cNvPr id="14" name="页脚占位符 18"/>
          <p:cNvSpPr>
            <a:spLocks noGrp="1"/>
          </p:cNvSpPr>
          <p:nvPr>
            <p:ph type="ftr" sz="quarter" idx="11"/>
          </p:nvPr>
        </p:nvSpPr>
        <p:spPr/>
        <p:txBody>
          <a:bodyPr/>
          <a:lstStyle>
            <a:lvl1pPr>
              <a:defRPr>
                <a:solidFill>
                  <a:schemeClr val="accent1">
                    <a:tint val="20000"/>
                  </a:schemeClr>
                </a:solidFill>
              </a:defRPr>
            </a:lvl1pPr>
          </a:lstStyle>
          <a:p>
            <a:pPr>
              <a:defRPr/>
            </a:pPr>
            <a:endParaRPr lang="en-US"/>
          </a:p>
        </p:txBody>
      </p:sp>
      <p:sp>
        <p:nvSpPr>
          <p:cNvPr id="15" name="灯片编号占位符 26"/>
          <p:cNvSpPr>
            <a:spLocks noGrp="1"/>
          </p:cNvSpPr>
          <p:nvPr>
            <p:ph type="sldNum" sz="quarter" idx="12"/>
          </p:nvPr>
        </p:nvSpPr>
        <p:spPr/>
        <p:txBody>
          <a:bodyPr/>
          <a:lstStyle>
            <a:lvl1pPr>
              <a:defRPr>
                <a:solidFill>
                  <a:srgbClr val="FFFFFF"/>
                </a:solidFill>
              </a:defRPr>
            </a:lvl1pPr>
          </a:lstStyle>
          <a:p>
            <a:pPr>
              <a:defRPr/>
            </a:pPr>
            <a:fld id="{6D9A3AA9-9348-494D-9CAC-39A082FEFCE4}"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7D1A29C8-7FE3-4ACF-89B0-41DDCA4A832E}" type="datetimeFigureOut">
              <a:rPr lang="en-US"/>
              <a:pPr>
                <a:defRPr/>
              </a:pPr>
              <a:t>12/16/2020</a:t>
            </a:fld>
            <a:endParaRPr lang="en-US" dirty="0"/>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718F63A3-27B3-41A0-8EF6-68182B3ABE9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D41C88A2-ECA2-4F95-8E31-9065B8A1F82F}" type="datetimeFigureOut">
              <a:rPr lang="en-US"/>
              <a:pPr>
                <a:defRPr/>
              </a:pPr>
              <a:t>12/16/2020</a:t>
            </a:fld>
            <a:endParaRPr lang="en-US" dirty="0"/>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A6F4F3A6-6F5F-4DFE-BF08-8BF62CBB37A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01600" y="88900"/>
            <a:ext cx="5092700" cy="369888"/>
          </a:xfrm>
          <a:prstGeom prst="rect">
            <a:avLst/>
          </a:prstGeom>
          <a:noFill/>
          <a:ln w="25400">
            <a:noFill/>
            <a:miter lim="800000"/>
            <a:headEnd type="none" w="sm" len="sm"/>
            <a:tailEnd type="none" w="sm" len="sm"/>
          </a:ln>
          <a:effectLst>
            <a:outerShdw dist="53882" dir="2700000" algn="ctr" rotWithShape="0">
              <a:schemeClr val="bg2"/>
            </a:outerShdw>
          </a:effectLst>
        </p:spPr>
        <p:txBody>
          <a:bodyPr>
            <a:spAutoFit/>
          </a:bodyPr>
          <a:lstStyle/>
          <a:p>
            <a:pPr>
              <a:spcBef>
                <a:spcPct val="50000"/>
              </a:spcBef>
              <a:defRPr/>
            </a:pPr>
            <a:r>
              <a:rPr lang="en-US" altLang="zh-CN" sz="1800" b="1" dirty="0">
                <a:solidFill>
                  <a:schemeClr val="tx1"/>
                </a:solidFill>
                <a:ea typeface="宋体" pitchFamily="2" charset="-122"/>
              </a:rPr>
              <a:t>SQL</a:t>
            </a:r>
            <a:r>
              <a:rPr lang="zh-CN" altLang="en-US" sz="1800" b="1" dirty="0">
                <a:solidFill>
                  <a:schemeClr val="tx1"/>
                </a:solidFill>
                <a:ea typeface="宋体" pitchFamily="2" charset="-122"/>
              </a:rPr>
              <a:t>的使用</a:t>
            </a:r>
            <a:endParaRPr lang="en-US" altLang="zh-CN" sz="1800" b="1" dirty="0">
              <a:solidFill>
                <a:schemeClr val="tx1"/>
              </a:solidFill>
              <a:latin typeface="Arial" pitchFamily="34" charset="0"/>
              <a:ea typeface="宋体" pitchFamily="2" charset="-122"/>
            </a:endParaRPr>
          </a:p>
        </p:txBody>
      </p:sp>
      <p:sp>
        <p:nvSpPr>
          <p:cNvPr id="5" name="Line 5"/>
          <p:cNvSpPr>
            <a:spLocks noChangeShapeType="1"/>
          </p:cNvSpPr>
          <p:nvPr/>
        </p:nvSpPr>
        <p:spPr bwMode="auto">
          <a:xfrm>
            <a:off x="0" y="520700"/>
            <a:ext cx="9144000" cy="0"/>
          </a:xfrm>
          <a:prstGeom prst="line">
            <a:avLst/>
          </a:prstGeom>
          <a:noFill/>
          <a:ln w="25400">
            <a:solidFill>
              <a:schemeClr val="hlink"/>
            </a:solidFill>
            <a:round/>
            <a:headEnd type="none" w="sm" len="sm"/>
            <a:tailEnd type="none" w="sm" len="sm"/>
          </a:ln>
          <a:effectLst>
            <a:outerShdw dist="53882" dir="2700000" algn="ctr" rotWithShape="0">
              <a:schemeClr val="bg2"/>
            </a:outerShdw>
          </a:effectLst>
        </p:spPr>
        <p:txBody>
          <a:bodyPr/>
          <a:lstStyle/>
          <a:p>
            <a:pPr>
              <a:defRPr/>
            </a:pPr>
            <a:endParaRPr lang="zh-CN" alt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dirty="0"/>
              <a:t>单击此处编辑母版标题样式</a:t>
            </a:r>
            <a:endParaRPr lang="en-US" dirty="0"/>
          </a:p>
        </p:txBody>
      </p:sp>
      <p:sp>
        <p:nvSpPr>
          <p:cNvPr id="6" name="日期占位符 3"/>
          <p:cNvSpPr>
            <a:spLocks noGrp="1"/>
          </p:cNvSpPr>
          <p:nvPr>
            <p:ph type="dt" sz="half" idx="10"/>
          </p:nvPr>
        </p:nvSpPr>
        <p:spPr/>
        <p:txBody>
          <a:bodyPr/>
          <a:lstStyle>
            <a:lvl1pPr>
              <a:defRPr/>
            </a:lvl1pPr>
          </a:lstStyle>
          <a:p>
            <a:pPr>
              <a:defRPr/>
            </a:pPr>
            <a:fld id="{2AED98DF-6832-4830-B010-30BFA3CC07D4}" type="datetimeFigureOut">
              <a:rPr lang="en-US"/>
              <a:pPr>
                <a:defRPr/>
              </a:pPr>
              <a:t>12/16/2020</a:t>
            </a:fld>
            <a:endParaRPr lang="en-US"/>
          </a:p>
        </p:txBody>
      </p:sp>
      <p:sp>
        <p:nvSpPr>
          <p:cNvPr id="8" name="页脚占位符 4"/>
          <p:cNvSpPr>
            <a:spLocks noGrp="1"/>
          </p:cNvSpPr>
          <p:nvPr>
            <p:ph type="ftr" sz="quarter" idx="11"/>
          </p:nvPr>
        </p:nvSpPr>
        <p:spPr/>
        <p:txBody>
          <a:bodyPr/>
          <a:lstStyle>
            <a:lvl1pPr>
              <a:defRPr/>
            </a:lvl1pPr>
          </a:lstStyle>
          <a:p>
            <a:pPr>
              <a:defRPr/>
            </a:pPr>
            <a:endParaRPr lang="en-US"/>
          </a:p>
        </p:txBody>
      </p:sp>
      <p:sp>
        <p:nvSpPr>
          <p:cNvPr id="9" name="灯片编号占位符 5"/>
          <p:cNvSpPr>
            <a:spLocks noGrp="1"/>
          </p:cNvSpPr>
          <p:nvPr>
            <p:ph type="sldNum" sz="quarter" idx="12"/>
          </p:nvPr>
        </p:nvSpPr>
        <p:spPr/>
        <p:txBody>
          <a:bodyPr/>
          <a:lstStyle>
            <a:lvl1pPr>
              <a:defRPr/>
            </a:lvl1pPr>
          </a:lstStyle>
          <a:p>
            <a:pPr>
              <a:defRPr/>
            </a:pPr>
            <a:fld id="{E3730824-8DB2-420C-880B-A6CA916D07F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tLang="zh-CN">
              <a:solidFill>
                <a:srgbClr val="FFFFFF"/>
              </a:solidFill>
              <a:ea typeface="宋体" pitchFamily="2" charset="-122"/>
            </a:endParaRPr>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tLang="zh-CN">
              <a:solidFill>
                <a:srgbClr val="FFFFFF"/>
              </a:solidFill>
              <a:ea typeface="宋体" pitchFamily="2" charset="-122"/>
            </a:endParaRPr>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lstStyle>
          <a:p>
            <a:pPr>
              <a:defRPr/>
            </a:pPr>
            <a:fld id="{13F95034-B34F-4DB5-977F-9DD322E1DBFD}" type="datetimeFigureOut">
              <a:rPr lang="en-US"/>
              <a:pPr>
                <a:defRPr/>
              </a:pPr>
              <a:t>12/16/2020</a:t>
            </a:fld>
            <a:endParaRPr lang="en-US"/>
          </a:p>
        </p:txBody>
      </p:sp>
      <p:sp>
        <p:nvSpPr>
          <p:cNvPr id="7" name="页脚占位符 4"/>
          <p:cNvSpPr>
            <a:spLocks noGrp="1"/>
          </p:cNvSpPr>
          <p:nvPr>
            <p:ph type="ftr" sz="quarter" idx="11"/>
          </p:nvPr>
        </p:nvSpPr>
        <p:spPr/>
        <p:txBody>
          <a:bodyPr/>
          <a:lstStyle>
            <a:lvl1pPr>
              <a:defRPr/>
            </a:lvl1pPr>
          </a:lstStyle>
          <a:p>
            <a:pPr>
              <a:defRPr/>
            </a:pPr>
            <a:endParaRPr lang="en-US"/>
          </a:p>
        </p:txBody>
      </p:sp>
      <p:sp>
        <p:nvSpPr>
          <p:cNvPr id="8" name="灯片编号占位符 5"/>
          <p:cNvSpPr>
            <a:spLocks noGrp="1"/>
          </p:cNvSpPr>
          <p:nvPr>
            <p:ph type="sldNum" sz="quarter" idx="12"/>
          </p:nvPr>
        </p:nvSpPr>
        <p:spPr/>
        <p:txBody>
          <a:bodyPr/>
          <a:lstStyle>
            <a:lvl1pPr>
              <a:defRPr/>
            </a:lvl1pPr>
          </a:lstStyle>
          <a:p>
            <a:pPr>
              <a:defRPr/>
            </a:pPr>
            <a:fld id="{8C4C4A1E-B075-44A2-8472-298DE4E447F4}"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fld id="{8D9716FC-579C-465B-BE6E-6EAC85EEE676}" type="datetimeFigureOut">
              <a:rPr lang="en-US"/>
              <a:pPr>
                <a:defRPr/>
              </a:pPr>
              <a:t>12/16/2020</a:t>
            </a:fld>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pPr>
              <a:defRPr/>
            </a:pPr>
            <a:fld id="{702E0B3D-45A9-4A15-A73A-69E504CD94A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fld id="{CE75977F-E7D4-4E25-9EF3-94CAA934E64E}" type="datetimeFigureOut">
              <a:rPr lang="en-US"/>
              <a:pPr>
                <a:defRPr/>
              </a:pPr>
              <a:t>12/16/2020</a:t>
            </a:fld>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pPr>
              <a:defRPr/>
            </a:pPr>
            <a:fld id="{B851011C-A5C7-4F01-BAFF-C386933B33E0}"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fld id="{7BCD031A-DE4F-4F2D-A33F-98A462DCD870}" type="datetimeFigureOut">
              <a:rPr lang="en-US"/>
              <a:pPr>
                <a:defRPr/>
              </a:pPr>
              <a:t>12/16/2020</a:t>
            </a:fld>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pPr>
              <a:defRPr/>
            </a:pPr>
            <a:fld id="{B012DE75-B694-4352-B1C9-3FCA7DA2E8F3}"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0F2CFC8B-F94E-4C9B-8290-31A9D88AAC93}" type="datetimeFigureOut">
              <a:rPr lang="en-US"/>
              <a:pPr>
                <a:defRPr/>
              </a:pPr>
              <a:t>12/16/2020</a:t>
            </a:fld>
            <a:endParaRPr lang="en-US" dirty="0"/>
          </a:p>
        </p:txBody>
      </p:sp>
      <p:sp>
        <p:nvSpPr>
          <p:cNvPr id="3" name="页脚占位符 21"/>
          <p:cNvSpPr>
            <a:spLocks noGrp="1"/>
          </p:cNvSpPr>
          <p:nvPr>
            <p:ph type="ftr" sz="quarter" idx="11"/>
          </p:nvPr>
        </p:nvSpPr>
        <p:spPr/>
        <p:txBody>
          <a:bodyPr/>
          <a:lstStyle>
            <a:lvl1pPr>
              <a:defRPr/>
            </a:lvl1pPr>
          </a:lstStyle>
          <a:p>
            <a:pPr>
              <a:defRPr/>
            </a:pPr>
            <a:endParaRPr lang="en-US"/>
          </a:p>
        </p:txBody>
      </p:sp>
      <p:sp>
        <p:nvSpPr>
          <p:cNvPr id="4" name="灯片编号占位符 17"/>
          <p:cNvSpPr>
            <a:spLocks noGrp="1"/>
          </p:cNvSpPr>
          <p:nvPr>
            <p:ph type="sldNum" sz="quarter" idx="12"/>
          </p:nvPr>
        </p:nvSpPr>
        <p:spPr/>
        <p:txBody>
          <a:bodyPr/>
          <a:lstStyle>
            <a:lvl1pPr>
              <a:defRPr/>
            </a:lvl1pPr>
          </a:lstStyle>
          <a:p>
            <a:pPr>
              <a:defRPr/>
            </a:pPr>
            <a:fld id="{475C52A8-25F7-48E3-A8C3-3D62DEA22EB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fld id="{675F28C2-A83C-4609-A1E6-52AD007ABDCC}" type="datetimeFigureOut">
              <a:rPr lang="en-US"/>
              <a:pPr>
                <a:defRPr/>
              </a:pPr>
              <a:t>12/16/2020</a:t>
            </a:fld>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pPr>
              <a:defRPr/>
            </a:pPr>
            <a:fld id="{6FE4E2F9-9631-4736-B7E6-2EF4D8BA37E2}"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6" name="任意多边形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7" name="直角三角形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tLang="zh-CN">
              <a:solidFill>
                <a:srgbClr val="FFFFFF"/>
              </a:solidFill>
              <a:ea typeface="宋体" pitchFamily="2" charset="-122"/>
            </a:endParaRPr>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tLang="zh-CN">
              <a:solidFill>
                <a:srgbClr val="FFFFFF"/>
              </a:solidFill>
              <a:ea typeface="宋体" pitchFamily="2" charset="-122"/>
            </a:endParaRPr>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lvl1pPr>
          </a:lstStyle>
          <a:p>
            <a:pPr>
              <a:defRPr/>
            </a:pPr>
            <a:fld id="{AF4853EA-6412-404A-B505-C8AE7A4E817B}" type="datetimeFigureOut">
              <a:rPr lang="en-US"/>
              <a:pPr>
                <a:defRPr/>
              </a:pPr>
              <a:t>12/16/2020</a:t>
            </a:fld>
            <a:endParaRPr lang="en-US"/>
          </a:p>
        </p:txBody>
      </p:sp>
      <p:sp>
        <p:nvSpPr>
          <p:cNvPr id="12" name="页脚占位符 5"/>
          <p:cNvSpPr>
            <a:spLocks noGrp="1"/>
          </p:cNvSpPr>
          <p:nvPr>
            <p:ph type="ftr" sz="quarter" idx="11"/>
          </p:nvPr>
        </p:nvSpPr>
        <p:spPr/>
        <p:txBody>
          <a:bodyPr/>
          <a:lstStyle>
            <a:lvl1pPr>
              <a:defRPr/>
            </a:lvl1pPr>
          </a:lstStyle>
          <a:p>
            <a:pPr>
              <a:defRPr/>
            </a:pPr>
            <a:endParaRPr lang="en-US"/>
          </a:p>
        </p:txBody>
      </p:sp>
      <p:sp>
        <p:nvSpPr>
          <p:cNvPr id="13" name="灯片编号占位符 6"/>
          <p:cNvSpPr>
            <a:spLocks noGrp="1"/>
          </p:cNvSpPr>
          <p:nvPr>
            <p:ph type="sldNum" sz="quarter" idx="12"/>
          </p:nvPr>
        </p:nvSpPr>
        <p:spPr/>
        <p:txBody>
          <a:bodyPr/>
          <a:lstStyle>
            <a:lvl1pPr>
              <a:defRPr/>
            </a:lvl1pPr>
          </a:lstStyle>
          <a:p>
            <a:pPr>
              <a:defRPr/>
            </a:pPr>
            <a:fld id="{DC94B384-600C-4C30-9AC7-437B26F239D3}"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dirty="0"/>
              <a:t>单击此处编辑母版标题样式</a:t>
            </a:r>
            <a:endParaRPr lang="en-US" dirty="0"/>
          </a:p>
        </p:txBody>
      </p:sp>
      <p:sp>
        <p:nvSpPr>
          <p:cNvPr id="2057"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eaLnBrk="1" hangingPunct="1">
              <a:defRPr sz="1000">
                <a:solidFill>
                  <a:schemeClr val="tx1"/>
                </a:solidFill>
                <a:ea typeface="宋体" pitchFamily="2" charset="-122"/>
              </a:defRPr>
            </a:lvl1pPr>
          </a:lstStyle>
          <a:p>
            <a:pPr>
              <a:defRPr/>
            </a:pPr>
            <a:fld id="{56EE88DC-4C6F-49BE-BF90-2F9AF97B5AFC}" type="datetimeFigureOut">
              <a:rPr lang="en-US"/>
              <a:pPr>
                <a:defRPr/>
              </a:pPr>
              <a:t>12/16/2020</a:t>
            </a:fld>
            <a:endParaRPr lang="en-US" dirty="0"/>
          </a:p>
        </p:txBody>
      </p:sp>
      <p:sp>
        <p:nvSpPr>
          <p:cNvPr id="22" name="页脚占位符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solidFill>
                  <a:schemeClr val="tx1"/>
                </a:solidFill>
                <a:ea typeface="宋体" pitchFamily="2" charset="-122"/>
              </a:defRPr>
            </a:lvl1pPr>
          </a:lstStyle>
          <a:p>
            <a:pPr>
              <a:defRPr/>
            </a:pPr>
            <a:endParaRPr 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solidFill>
                  <a:schemeClr val="tx1"/>
                </a:solidFill>
                <a:ea typeface="宋体" pitchFamily="2" charset="-122"/>
              </a:defRPr>
            </a:lvl1pPr>
          </a:lstStyle>
          <a:p>
            <a:pPr>
              <a:defRPr/>
            </a:pPr>
            <a:fld id="{FC56438B-9779-476A-95FE-386020F2C488}" type="slidenum">
              <a:rPr lang="en-US"/>
              <a:pPr>
                <a:defRPr/>
              </a:pPr>
              <a:t>‹#›</a:t>
            </a:fld>
            <a:endParaRPr lang="en-US"/>
          </a:p>
        </p:txBody>
      </p:sp>
      <p:sp>
        <p:nvSpPr>
          <p:cNvPr id="16" name="Text Box 7"/>
          <p:cNvSpPr txBox="1">
            <a:spLocks noChangeArrowheads="1"/>
          </p:cNvSpPr>
          <p:nvPr/>
        </p:nvSpPr>
        <p:spPr bwMode="auto">
          <a:xfrm>
            <a:off x="2787650" y="6238875"/>
            <a:ext cx="3644900" cy="366713"/>
          </a:xfrm>
          <a:prstGeom prst="rect">
            <a:avLst/>
          </a:prstGeom>
          <a:noFill/>
          <a:ln w="25400">
            <a:noFill/>
            <a:miter lim="800000"/>
            <a:headEnd type="none" w="sm" len="sm"/>
            <a:tailEnd type="none" w="sm" len="sm"/>
          </a:ln>
          <a:effectLst/>
        </p:spPr>
        <p:txBody>
          <a:bodyPr>
            <a:spAutoFit/>
          </a:bodyPr>
          <a:lstStyle/>
          <a:p>
            <a:pPr algn="ctr">
              <a:spcBef>
                <a:spcPct val="50000"/>
              </a:spcBef>
              <a:defRPr/>
            </a:pPr>
            <a:r>
              <a:rPr lang="zh-CN" altLang="en-US" sz="1800" dirty="0">
                <a:solidFill>
                  <a:schemeClr val="tx1"/>
                </a:solidFill>
                <a:latin typeface="华文行楷" pitchFamily="2" charset="-122"/>
                <a:ea typeface="华文行楷" pitchFamily="2" charset="-122"/>
              </a:rPr>
              <a:t>成都信息工程大学    软件工程学院</a:t>
            </a:r>
          </a:p>
        </p:txBody>
      </p:sp>
      <p:sp>
        <p:nvSpPr>
          <p:cNvPr id="19" name="Line 9"/>
          <p:cNvSpPr>
            <a:spLocks noChangeShapeType="1"/>
          </p:cNvSpPr>
          <p:nvPr/>
        </p:nvSpPr>
        <p:spPr bwMode="auto">
          <a:xfrm>
            <a:off x="0" y="520700"/>
            <a:ext cx="9144000" cy="0"/>
          </a:xfrm>
          <a:prstGeom prst="line">
            <a:avLst/>
          </a:prstGeom>
          <a:noFill/>
          <a:ln w="25400">
            <a:solidFill>
              <a:schemeClr val="hlink"/>
            </a:solidFill>
            <a:round/>
            <a:headEnd type="none" w="sm" len="sm"/>
            <a:tailEnd type="none" w="sm" len="sm"/>
          </a:ln>
          <a:effectLst>
            <a:outerShdw dist="53882" dir="2700000" algn="ctr" rotWithShape="0">
              <a:schemeClr val="bg2"/>
            </a:outerShdw>
          </a:effectLst>
        </p:spPr>
        <p:txBody>
          <a:bodyPr/>
          <a:lstStyle/>
          <a:p>
            <a:pPr>
              <a:defRPr/>
            </a:pPr>
            <a:endParaRPr lang="zh-CN" altLang="en-US"/>
          </a:p>
        </p:txBody>
      </p:sp>
      <p:sp>
        <p:nvSpPr>
          <p:cNvPr id="20" name="Line 9"/>
          <p:cNvSpPr>
            <a:spLocks noChangeShapeType="1"/>
          </p:cNvSpPr>
          <p:nvPr userDrawn="1"/>
        </p:nvSpPr>
        <p:spPr bwMode="auto">
          <a:xfrm>
            <a:off x="0" y="520700"/>
            <a:ext cx="9144000" cy="0"/>
          </a:xfrm>
          <a:prstGeom prst="line">
            <a:avLst/>
          </a:prstGeom>
          <a:noFill/>
          <a:ln w="25400">
            <a:solidFill>
              <a:schemeClr val="hlink"/>
            </a:solidFill>
            <a:round/>
            <a:headEnd type="none" w="sm" len="sm"/>
            <a:tailEnd type="none" w="sm" len="sm"/>
          </a:ln>
          <a:effectLst>
            <a:outerShdw dist="53882" dir="2700000" algn="ctr" rotWithShape="0">
              <a:schemeClr val="bg2"/>
            </a:outerShdw>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65" r:id="rId7"/>
    <p:sldLayoutId id="2147483774" r:id="rId8"/>
    <p:sldLayoutId id="2147483775" r:id="rId9"/>
    <p:sldLayoutId id="2147483766" r:id="rId10"/>
    <p:sldLayoutId id="2147483767" r:id="rId11"/>
  </p:sldLayoutIdLst>
  <p:txStyles>
    <p:titleStyle>
      <a:lvl1pPr algn="ctr" rtl="0" fontAlgn="base">
        <a:spcBef>
          <a:spcPct val="0"/>
        </a:spcBef>
        <a:spcAft>
          <a:spcPct val="0"/>
        </a:spcAft>
        <a:defRPr sz="4100" b="1" kern="1200">
          <a:solidFill>
            <a:schemeClr val="tx2"/>
          </a:solidFill>
          <a:latin typeface="+mj-lt"/>
          <a:ea typeface="+mj-ea"/>
          <a:cs typeface="+mj-cs"/>
        </a:defRPr>
      </a:lvl1pPr>
      <a:lvl2pPr algn="ctr" rtl="0" fontAlgn="base">
        <a:spcBef>
          <a:spcPct val="0"/>
        </a:spcBef>
        <a:spcAft>
          <a:spcPct val="0"/>
        </a:spcAft>
        <a:defRPr sz="4100" b="1">
          <a:solidFill>
            <a:schemeClr val="tx2"/>
          </a:solidFill>
          <a:latin typeface="Lucida Sans Unicode" pitchFamily="34" charset="0"/>
        </a:defRPr>
      </a:lvl2pPr>
      <a:lvl3pPr algn="ctr" rtl="0" fontAlgn="base">
        <a:spcBef>
          <a:spcPct val="0"/>
        </a:spcBef>
        <a:spcAft>
          <a:spcPct val="0"/>
        </a:spcAft>
        <a:defRPr sz="4100" b="1">
          <a:solidFill>
            <a:schemeClr val="tx2"/>
          </a:solidFill>
          <a:latin typeface="Lucida Sans Unicode" pitchFamily="34" charset="0"/>
        </a:defRPr>
      </a:lvl3pPr>
      <a:lvl4pPr algn="ctr" rtl="0" fontAlgn="base">
        <a:spcBef>
          <a:spcPct val="0"/>
        </a:spcBef>
        <a:spcAft>
          <a:spcPct val="0"/>
        </a:spcAft>
        <a:defRPr sz="4100" b="1">
          <a:solidFill>
            <a:schemeClr val="tx2"/>
          </a:solidFill>
          <a:latin typeface="Lucida Sans Unicode" pitchFamily="34" charset="0"/>
        </a:defRPr>
      </a:lvl4pPr>
      <a:lvl5pPr algn="ctr" rtl="0" fontAlgn="base">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914400" y="2298700"/>
            <a:ext cx="7302500" cy="1181100"/>
          </a:xfrm>
        </p:spPr>
        <p:txBody>
          <a:bodyPr>
            <a:normAutofit fontScale="90000"/>
          </a:bodyPr>
          <a:lstStyle/>
          <a:p>
            <a:pPr algn="ctr">
              <a:defRPr/>
            </a:pPr>
            <a:r>
              <a:rPr lang="en-US" altLang="zh-CN" sz="4900" dirty="0">
                <a:ea typeface="宋体" pitchFamily="2" charset="-122"/>
              </a:rPr>
              <a:t>PL/SQL</a:t>
            </a:r>
            <a:r>
              <a:rPr lang="zh-CN" altLang="en-US" sz="4900" dirty="0">
                <a:ea typeface="宋体" pitchFamily="2" charset="-122"/>
              </a:rPr>
              <a:t>编程基础</a:t>
            </a:r>
            <a:br>
              <a:rPr lang="en-US" altLang="zh-CN" sz="4900" dirty="0">
                <a:ea typeface="宋体" pitchFamily="2" charset="-122"/>
              </a:rPr>
            </a:br>
            <a:br>
              <a:rPr lang="en-US" altLang="zh-CN" sz="4900" dirty="0">
                <a:ea typeface="宋体" pitchFamily="2" charset="-122"/>
              </a:rPr>
            </a:br>
            <a:r>
              <a:rPr lang="en-US" altLang="zh-CN" sz="3200" dirty="0">
                <a:ea typeface="宋体" pitchFamily="2" charset="-122"/>
              </a:rPr>
              <a:t>——SQL</a:t>
            </a:r>
            <a:r>
              <a:rPr lang="zh-CN" altLang="en-US" sz="3200" dirty="0">
                <a:ea typeface="宋体" pitchFamily="2" charset="-122"/>
              </a:rPr>
              <a:t>的使用</a:t>
            </a:r>
            <a:endParaRPr lang="zh-CN" altLang="en-US" sz="3200" dirty="0">
              <a:latin typeface="宋体" pitchFamily="2" charset="-122"/>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900" name="Rectangle 4"/>
          <p:cNvSpPr>
            <a:spLocks noChangeArrowheads="1"/>
          </p:cNvSpPr>
          <p:nvPr/>
        </p:nvSpPr>
        <p:spPr bwMode="blackWhite">
          <a:xfrm>
            <a:off x="279400" y="2114550"/>
            <a:ext cx="8864600" cy="3416300"/>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defRPr/>
            </a:pPr>
            <a:r>
              <a:rPr lang="en-US" altLang="zh-CN" sz="1800" b="1" dirty="0">
                <a:solidFill>
                  <a:schemeClr val="tx1"/>
                </a:solidFill>
                <a:latin typeface="Courier New" pitchFamily="49" charset="0"/>
                <a:ea typeface="宋体" pitchFamily="2" charset="-122"/>
                <a:cs typeface="Courier New" pitchFamily="49" charset="0"/>
              </a:rPr>
              <a:t>DECLARE</a:t>
            </a:r>
          </a:p>
          <a:p>
            <a:pPr>
              <a:defRPr/>
            </a:pPr>
            <a:r>
              <a:rPr lang="zh-CN" altLang="en-US" sz="1800" b="1" dirty="0">
                <a:solidFill>
                  <a:schemeClr val="tx1"/>
                </a:solidFill>
                <a:latin typeface="Courier New" pitchFamily="49" charset="0"/>
                <a:ea typeface="宋体" pitchFamily="2" charset="-122"/>
                <a:cs typeface="Courier New" pitchFamily="49" charset="0"/>
              </a:rPr>
              <a:t>  </a:t>
            </a:r>
            <a:r>
              <a:rPr lang="en-US" altLang="zh-CN" sz="1800" b="1" dirty="0" err="1">
                <a:solidFill>
                  <a:schemeClr val="tx1"/>
                </a:solidFill>
                <a:latin typeface="Courier New" pitchFamily="49" charset="0"/>
                <a:ea typeface="宋体" pitchFamily="2" charset="-122"/>
                <a:cs typeface="Courier New" pitchFamily="49" charset="0"/>
              </a:rPr>
              <a:t>v_deptName</a:t>
            </a:r>
            <a:r>
              <a:rPr lang="en-US" altLang="zh-CN" sz="1800" b="1" dirty="0">
                <a:solidFill>
                  <a:schemeClr val="tx1"/>
                </a:solidFill>
                <a:latin typeface="Courier New" pitchFamily="49" charset="0"/>
                <a:ea typeface="宋体" pitchFamily="2" charset="-122"/>
                <a:cs typeface="Courier New" pitchFamily="49" charset="0"/>
              </a:rPr>
              <a:t>     </a:t>
            </a:r>
            <a:r>
              <a:rPr lang="en-US" altLang="zh-CN" sz="1800" b="1" dirty="0" err="1">
                <a:solidFill>
                  <a:schemeClr val="tx1"/>
                </a:solidFill>
                <a:latin typeface="Courier New" pitchFamily="49" charset="0"/>
                <a:ea typeface="宋体" pitchFamily="2" charset="-122"/>
                <a:cs typeface="Courier New" pitchFamily="49" charset="0"/>
              </a:rPr>
              <a:t>dept.dname%TYPE</a:t>
            </a:r>
            <a:r>
              <a:rPr lang="en-US" altLang="zh-CN" sz="1800" b="1" dirty="0">
                <a:solidFill>
                  <a:schemeClr val="tx1"/>
                </a:solidFill>
                <a:latin typeface="Courier New" pitchFamily="49" charset="0"/>
                <a:ea typeface="宋体" pitchFamily="2" charset="-122"/>
                <a:cs typeface="Courier New" pitchFamily="49" charset="0"/>
              </a:rPr>
              <a:t>;</a:t>
            </a:r>
          </a:p>
          <a:p>
            <a:pPr>
              <a:defRPr/>
            </a:pPr>
            <a:r>
              <a:rPr lang="en-US" altLang="zh-CN" sz="1800" dirty="0">
                <a:solidFill>
                  <a:schemeClr val="tx1"/>
                </a:solidFill>
                <a:latin typeface="Courier New" pitchFamily="49" charset="0"/>
                <a:ea typeface="宋体" pitchFamily="2" charset="-122"/>
                <a:cs typeface="Courier New" pitchFamily="49" charset="0"/>
              </a:rPr>
              <a:t>  </a:t>
            </a:r>
            <a:r>
              <a:rPr lang="en-US" altLang="zh-CN" sz="1800" b="1" dirty="0" err="1">
                <a:solidFill>
                  <a:schemeClr val="tx1"/>
                </a:solidFill>
                <a:latin typeface="Courier New" pitchFamily="49" charset="0"/>
                <a:ea typeface="宋体" pitchFamily="2" charset="-122"/>
                <a:cs typeface="Courier New" pitchFamily="49" charset="0"/>
              </a:rPr>
              <a:t>v_deptNo</a:t>
            </a:r>
            <a:r>
              <a:rPr lang="en-US" altLang="zh-CN" sz="1800" b="1" dirty="0">
                <a:solidFill>
                  <a:schemeClr val="tx1"/>
                </a:solidFill>
                <a:latin typeface="Courier New" pitchFamily="49" charset="0"/>
                <a:ea typeface="宋体" pitchFamily="2" charset="-122"/>
                <a:cs typeface="Courier New" pitchFamily="49" charset="0"/>
              </a:rPr>
              <a:t>   </a:t>
            </a:r>
            <a:r>
              <a:rPr lang="en-US" altLang="zh-CN" sz="1800" b="1" dirty="0" err="1">
                <a:solidFill>
                  <a:schemeClr val="tx1"/>
                </a:solidFill>
                <a:latin typeface="Courier New" pitchFamily="49" charset="0"/>
                <a:ea typeface="宋体" pitchFamily="2" charset="-122"/>
                <a:cs typeface="Courier New" pitchFamily="49" charset="0"/>
              </a:rPr>
              <a:t>dept.deptno%TYPE</a:t>
            </a:r>
            <a:r>
              <a:rPr lang="en-US" altLang="zh-CN" sz="1800" b="1" dirty="0">
                <a:solidFill>
                  <a:schemeClr val="tx1"/>
                </a:solidFill>
                <a:latin typeface="Courier New" pitchFamily="49" charset="0"/>
                <a:ea typeface="宋体" pitchFamily="2" charset="-122"/>
                <a:cs typeface="Courier New" pitchFamily="49" charset="0"/>
              </a:rPr>
              <a:t>;</a:t>
            </a:r>
          </a:p>
          <a:p>
            <a:pPr>
              <a:defRPr/>
            </a:pPr>
            <a:r>
              <a:rPr lang="en-US" altLang="zh-CN" sz="1800" b="1" dirty="0">
                <a:solidFill>
                  <a:schemeClr val="tx1"/>
                </a:solidFill>
                <a:latin typeface="Courier New" pitchFamily="49" charset="0"/>
                <a:ea typeface="宋体" pitchFamily="2" charset="-122"/>
                <a:cs typeface="Courier New" pitchFamily="49" charset="0"/>
              </a:rPr>
              <a:t>BEGIN</a:t>
            </a:r>
          </a:p>
          <a:p>
            <a:pPr>
              <a:defRPr/>
            </a:pPr>
            <a:r>
              <a:rPr lang="zh-CN" altLang="en-US" sz="1800" dirty="0">
                <a:solidFill>
                  <a:schemeClr val="tx1"/>
                </a:solidFill>
                <a:latin typeface="Courier New" pitchFamily="49" charset="0"/>
                <a:ea typeface="宋体" pitchFamily="2" charset="-122"/>
                <a:cs typeface="Courier New" pitchFamily="49" charset="0"/>
              </a:rPr>
              <a:t>  </a:t>
            </a:r>
            <a:r>
              <a:rPr lang="en-US" altLang="zh-CN" sz="1800" b="1" dirty="0">
                <a:solidFill>
                  <a:srgbClr val="FF0000"/>
                </a:solidFill>
                <a:latin typeface="Courier New" pitchFamily="49" charset="0"/>
                <a:ea typeface="宋体" pitchFamily="2" charset="-122"/>
                <a:cs typeface="Courier New" pitchFamily="49" charset="0"/>
              </a:rPr>
              <a:t>-- </a:t>
            </a:r>
            <a:r>
              <a:rPr lang="zh-CN" altLang="en-US" sz="1800" b="1" dirty="0">
                <a:solidFill>
                  <a:srgbClr val="FF0000"/>
                </a:solidFill>
                <a:latin typeface="Courier New" pitchFamily="49" charset="0"/>
                <a:ea typeface="宋体" pitchFamily="2" charset="-122"/>
                <a:cs typeface="Courier New" pitchFamily="49" charset="0"/>
              </a:rPr>
              <a:t>从</a:t>
            </a:r>
            <a:r>
              <a:rPr lang="en-US" altLang="zh-CN" sz="1800" b="1" dirty="0">
                <a:solidFill>
                  <a:srgbClr val="FF0000"/>
                </a:solidFill>
                <a:latin typeface="Courier New" pitchFamily="49" charset="0"/>
                <a:ea typeface="宋体" pitchFamily="2" charset="-122"/>
                <a:cs typeface="Courier New" pitchFamily="49" charset="0"/>
              </a:rPr>
              <a:t>dept</a:t>
            </a:r>
            <a:r>
              <a:rPr lang="zh-CN" altLang="en-US" sz="1800" b="1" dirty="0">
                <a:solidFill>
                  <a:srgbClr val="FF0000"/>
                </a:solidFill>
                <a:latin typeface="Courier New" pitchFamily="49" charset="0"/>
                <a:ea typeface="宋体" pitchFamily="2" charset="-122"/>
                <a:cs typeface="Courier New" pitchFamily="49" charset="0"/>
              </a:rPr>
              <a:t>中检索一条记录（具有两个字段）存储到</a:t>
            </a:r>
            <a:r>
              <a:rPr lang="en-US" altLang="zh-CN" sz="1800" b="1" dirty="0" err="1">
                <a:solidFill>
                  <a:srgbClr val="FF0000"/>
                </a:solidFill>
                <a:latin typeface="Courier New" pitchFamily="49" charset="0"/>
                <a:ea typeface="宋体" pitchFamily="2" charset="-122"/>
                <a:cs typeface="Courier New" pitchFamily="49" charset="0"/>
              </a:rPr>
              <a:t>v_deptNo</a:t>
            </a:r>
            <a:r>
              <a:rPr lang="zh-CN" altLang="en-US" sz="1800" b="1" dirty="0">
                <a:solidFill>
                  <a:srgbClr val="FF0000"/>
                </a:solidFill>
                <a:latin typeface="Courier New" pitchFamily="49" charset="0"/>
                <a:ea typeface="宋体" pitchFamily="2" charset="-122"/>
                <a:cs typeface="Courier New" pitchFamily="49" charset="0"/>
              </a:rPr>
              <a:t>和</a:t>
            </a:r>
            <a:r>
              <a:rPr lang="en-US" altLang="zh-CN" sz="1800" b="1" dirty="0" err="1">
                <a:solidFill>
                  <a:srgbClr val="FF0000"/>
                </a:solidFill>
                <a:latin typeface="Courier New" pitchFamily="49" charset="0"/>
                <a:ea typeface="宋体" pitchFamily="2" charset="-122"/>
                <a:cs typeface="Courier New" pitchFamily="49" charset="0"/>
              </a:rPr>
              <a:t>v_deptName</a:t>
            </a:r>
            <a:r>
              <a:rPr lang="zh-CN" altLang="en-US" sz="1800" b="1" dirty="0">
                <a:solidFill>
                  <a:srgbClr val="FF0000"/>
                </a:solidFill>
                <a:latin typeface="Courier New" pitchFamily="49" charset="0"/>
                <a:ea typeface="宋体" pitchFamily="2" charset="-122"/>
                <a:cs typeface="Courier New" pitchFamily="49" charset="0"/>
              </a:rPr>
              <a:t>变量中。</a:t>
            </a:r>
          </a:p>
          <a:p>
            <a:pPr>
              <a:defRPr/>
            </a:pPr>
            <a:r>
              <a:rPr lang="en-US" altLang="zh-CN" sz="1800" dirty="0">
                <a:solidFill>
                  <a:schemeClr val="tx1"/>
                </a:solidFill>
                <a:latin typeface="Courier New" pitchFamily="49" charset="0"/>
                <a:ea typeface="宋体" pitchFamily="2" charset="-122"/>
                <a:cs typeface="Courier New" pitchFamily="49" charset="0"/>
              </a:rPr>
              <a:t>  </a:t>
            </a:r>
            <a:r>
              <a:rPr lang="en-US" altLang="zh-CN" sz="1800" b="1" dirty="0">
                <a:solidFill>
                  <a:schemeClr val="tx1"/>
                </a:solidFill>
                <a:latin typeface="Courier New" pitchFamily="49" charset="0"/>
                <a:ea typeface="宋体" pitchFamily="2" charset="-122"/>
                <a:cs typeface="Courier New" pitchFamily="49" charset="0"/>
              </a:rPr>
              <a:t>SELECT </a:t>
            </a:r>
            <a:r>
              <a:rPr lang="en-US" altLang="zh-CN" sz="1800" b="1" dirty="0" err="1">
                <a:solidFill>
                  <a:schemeClr val="tx1"/>
                </a:solidFill>
                <a:latin typeface="Courier New" pitchFamily="49" charset="0"/>
                <a:ea typeface="宋体" pitchFamily="2" charset="-122"/>
                <a:cs typeface="Courier New" pitchFamily="49" charset="0"/>
              </a:rPr>
              <a:t>deptno</a:t>
            </a:r>
            <a:r>
              <a:rPr lang="en-US" altLang="zh-CN" sz="1800" b="1" dirty="0">
                <a:solidFill>
                  <a:schemeClr val="tx1"/>
                </a:solidFill>
                <a:latin typeface="Courier New" pitchFamily="49" charset="0"/>
                <a:ea typeface="宋体" pitchFamily="2" charset="-122"/>
                <a:cs typeface="Courier New" pitchFamily="49" charset="0"/>
              </a:rPr>
              <a:t>, </a:t>
            </a:r>
            <a:r>
              <a:rPr lang="en-US" altLang="zh-CN" sz="1800" b="1" dirty="0" err="1">
                <a:solidFill>
                  <a:schemeClr val="tx1"/>
                </a:solidFill>
                <a:latin typeface="Courier New" pitchFamily="49" charset="0"/>
                <a:ea typeface="宋体" pitchFamily="2" charset="-122"/>
                <a:cs typeface="Courier New" pitchFamily="49" charset="0"/>
              </a:rPr>
              <a:t>dname</a:t>
            </a:r>
            <a:endParaRPr lang="en-US" altLang="zh-CN" sz="1800" b="1" dirty="0">
              <a:solidFill>
                <a:schemeClr val="tx1"/>
              </a:solidFill>
              <a:latin typeface="Courier New" pitchFamily="49" charset="0"/>
              <a:ea typeface="宋体" pitchFamily="2" charset="-122"/>
              <a:cs typeface="Courier New" pitchFamily="49" charset="0"/>
            </a:endParaRPr>
          </a:p>
          <a:p>
            <a:pPr>
              <a:defRPr/>
            </a:pPr>
            <a:r>
              <a:rPr lang="en-US" altLang="zh-CN" sz="1800" dirty="0">
                <a:solidFill>
                  <a:schemeClr val="tx1"/>
                </a:solidFill>
                <a:latin typeface="Courier New" pitchFamily="49" charset="0"/>
                <a:ea typeface="宋体" pitchFamily="2" charset="-122"/>
                <a:cs typeface="Courier New" pitchFamily="49" charset="0"/>
              </a:rPr>
              <a:t>    </a:t>
            </a:r>
            <a:r>
              <a:rPr lang="en-US" altLang="zh-CN" sz="1800" b="1" dirty="0">
                <a:solidFill>
                  <a:schemeClr val="tx1"/>
                </a:solidFill>
                <a:latin typeface="Courier New" pitchFamily="49" charset="0"/>
                <a:ea typeface="宋体" pitchFamily="2" charset="-122"/>
                <a:cs typeface="Courier New" pitchFamily="49" charset="0"/>
              </a:rPr>
              <a:t>INTO </a:t>
            </a:r>
            <a:r>
              <a:rPr lang="en-US" altLang="zh-CN" sz="1800" b="1" dirty="0" err="1">
                <a:solidFill>
                  <a:schemeClr val="tx1"/>
                </a:solidFill>
                <a:latin typeface="Courier New" pitchFamily="49" charset="0"/>
                <a:ea typeface="宋体" pitchFamily="2" charset="-122"/>
                <a:cs typeface="Courier New" pitchFamily="49" charset="0"/>
              </a:rPr>
              <a:t>v_deptNo</a:t>
            </a:r>
            <a:r>
              <a:rPr lang="en-US" altLang="zh-CN" sz="1800" b="1" dirty="0">
                <a:solidFill>
                  <a:schemeClr val="tx1"/>
                </a:solidFill>
                <a:latin typeface="Courier New" pitchFamily="49" charset="0"/>
                <a:ea typeface="宋体" pitchFamily="2" charset="-122"/>
                <a:cs typeface="Courier New" pitchFamily="49" charset="0"/>
              </a:rPr>
              <a:t>, </a:t>
            </a:r>
            <a:r>
              <a:rPr lang="en-US" altLang="zh-CN" sz="1800" b="1" dirty="0" err="1">
                <a:solidFill>
                  <a:schemeClr val="tx1"/>
                </a:solidFill>
                <a:latin typeface="Courier New" pitchFamily="49" charset="0"/>
                <a:ea typeface="宋体" pitchFamily="2" charset="-122"/>
                <a:cs typeface="Courier New" pitchFamily="49" charset="0"/>
              </a:rPr>
              <a:t>v_deptName</a:t>
            </a:r>
            <a:endParaRPr lang="en-US" altLang="zh-CN" sz="1800" b="1" dirty="0">
              <a:solidFill>
                <a:schemeClr val="tx1"/>
              </a:solidFill>
              <a:latin typeface="Courier New" pitchFamily="49" charset="0"/>
              <a:ea typeface="宋体" pitchFamily="2" charset="-122"/>
              <a:cs typeface="Courier New" pitchFamily="49" charset="0"/>
            </a:endParaRPr>
          </a:p>
          <a:p>
            <a:pPr>
              <a:defRPr/>
            </a:pPr>
            <a:r>
              <a:rPr lang="en-US" altLang="zh-CN" sz="1800" dirty="0">
                <a:solidFill>
                  <a:schemeClr val="tx1"/>
                </a:solidFill>
                <a:latin typeface="Courier New" pitchFamily="49" charset="0"/>
                <a:ea typeface="宋体" pitchFamily="2" charset="-122"/>
                <a:cs typeface="Courier New" pitchFamily="49" charset="0"/>
              </a:rPr>
              <a:t>    </a:t>
            </a:r>
            <a:r>
              <a:rPr lang="en-US" altLang="zh-CN" sz="1800" b="1" dirty="0">
                <a:solidFill>
                  <a:schemeClr val="tx1"/>
                </a:solidFill>
                <a:latin typeface="Courier New" pitchFamily="49" charset="0"/>
                <a:ea typeface="宋体" pitchFamily="2" charset="-122"/>
                <a:cs typeface="Courier New" pitchFamily="49" charset="0"/>
              </a:rPr>
              <a:t>FROM dept</a:t>
            </a:r>
          </a:p>
          <a:p>
            <a:pPr>
              <a:defRPr/>
            </a:pPr>
            <a:r>
              <a:rPr lang="en-US" altLang="zh-CN" sz="1800" dirty="0">
                <a:solidFill>
                  <a:schemeClr val="tx1"/>
                </a:solidFill>
                <a:latin typeface="Courier New" pitchFamily="49" charset="0"/>
                <a:ea typeface="宋体" pitchFamily="2" charset="-122"/>
                <a:cs typeface="Courier New" pitchFamily="49" charset="0"/>
              </a:rPr>
              <a:t>    </a:t>
            </a:r>
            <a:r>
              <a:rPr lang="en-US" altLang="zh-CN" sz="1800" b="1" dirty="0">
                <a:solidFill>
                  <a:schemeClr val="tx1"/>
                </a:solidFill>
                <a:latin typeface="Courier New" pitchFamily="49" charset="0"/>
                <a:ea typeface="宋体" pitchFamily="2" charset="-122"/>
                <a:cs typeface="Courier New" pitchFamily="49" charset="0"/>
              </a:rPr>
              <a:t>WHERE </a:t>
            </a:r>
            <a:r>
              <a:rPr lang="en-US" altLang="zh-CN" sz="1800" b="1" dirty="0" err="1">
                <a:solidFill>
                  <a:schemeClr val="tx1"/>
                </a:solidFill>
                <a:latin typeface="Courier New" pitchFamily="49" charset="0"/>
                <a:ea typeface="宋体" pitchFamily="2" charset="-122"/>
                <a:cs typeface="Courier New" pitchFamily="49" charset="0"/>
              </a:rPr>
              <a:t>deptno</a:t>
            </a:r>
            <a:r>
              <a:rPr lang="en-US" altLang="zh-CN" sz="1800" b="1" dirty="0">
                <a:solidFill>
                  <a:schemeClr val="tx1"/>
                </a:solidFill>
                <a:latin typeface="Courier New" pitchFamily="49" charset="0"/>
                <a:ea typeface="宋体" pitchFamily="2" charset="-122"/>
                <a:cs typeface="Courier New" pitchFamily="49" charset="0"/>
              </a:rPr>
              <a:t> = 20;</a:t>
            </a:r>
          </a:p>
          <a:p>
            <a:pPr>
              <a:defRPr/>
            </a:pPr>
            <a:r>
              <a:rPr lang="zh-CN" altLang="en-US" sz="1800" b="1" dirty="0">
                <a:solidFill>
                  <a:schemeClr val="tx1"/>
                </a:solidFill>
                <a:latin typeface="Courier New" pitchFamily="49" charset="0"/>
                <a:ea typeface="宋体" pitchFamily="2" charset="-122"/>
                <a:cs typeface="Courier New" pitchFamily="49" charset="0"/>
              </a:rPr>
              <a:t>   </a:t>
            </a:r>
            <a:r>
              <a:rPr lang="en-US" altLang="zh-CN" sz="1800" b="1" dirty="0" err="1">
                <a:solidFill>
                  <a:schemeClr val="tx1"/>
                </a:solidFill>
                <a:latin typeface="Courier New" pitchFamily="49" charset="0"/>
                <a:ea typeface="宋体" pitchFamily="2" charset="-122"/>
                <a:cs typeface="Courier New" pitchFamily="49" charset="0"/>
              </a:rPr>
              <a:t>dbms_output.put_line</a:t>
            </a:r>
            <a:r>
              <a:rPr lang="en-US" altLang="zh-CN" sz="1800" b="1" dirty="0">
                <a:solidFill>
                  <a:schemeClr val="tx1"/>
                </a:solidFill>
                <a:latin typeface="Courier New" pitchFamily="49" charset="0"/>
                <a:ea typeface="宋体" pitchFamily="2" charset="-122"/>
                <a:cs typeface="Courier New" pitchFamily="49" charset="0"/>
              </a:rPr>
              <a:t>(</a:t>
            </a:r>
            <a:r>
              <a:rPr lang="en-US" altLang="zh-CN" sz="1800" b="1" dirty="0" err="1">
                <a:solidFill>
                  <a:schemeClr val="tx1"/>
                </a:solidFill>
                <a:latin typeface="Courier New" pitchFamily="49" charset="0"/>
                <a:ea typeface="宋体" pitchFamily="2" charset="-122"/>
                <a:cs typeface="Courier New" pitchFamily="49" charset="0"/>
              </a:rPr>
              <a:t>v_deptNo</a:t>
            </a:r>
            <a:r>
              <a:rPr lang="en-US" altLang="zh-CN" sz="1800" b="1" dirty="0">
                <a:solidFill>
                  <a:schemeClr val="tx1"/>
                </a:solidFill>
                <a:latin typeface="Courier New" pitchFamily="49" charset="0"/>
                <a:ea typeface="宋体" pitchFamily="2" charset="-122"/>
                <a:cs typeface="Courier New" pitchFamily="49" charset="0"/>
              </a:rPr>
              <a:t>||</a:t>
            </a:r>
            <a:r>
              <a:rPr lang="en-US" altLang="zh-CN" sz="1800" b="1" dirty="0" err="1">
                <a:solidFill>
                  <a:schemeClr val="tx1"/>
                </a:solidFill>
                <a:latin typeface="Courier New" pitchFamily="49" charset="0"/>
                <a:ea typeface="宋体" pitchFamily="2" charset="-122"/>
                <a:cs typeface="Courier New" pitchFamily="49" charset="0"/>
              </a:rPr>
              <a:t>v_deptName</a:t>
            </a:r>
            <a:r>
              <a:rPr lang="en-US" altLang="zh-CN" sz="1800" b="1" dirty="0">
                <a:solidFill>
                  <a:schemeClr val="tx1"/>
                </a:solidFill>
                <a:latin typeface="Courier New" pitchFamily="49" charset="0"/>
                <a:ea typeface="宋体" pitchFamily="2" charset="-122"/>
                <a:cs typeface="Courier New" pitchFamily="49" charset="0"/>
              </a:rPr>
              <a:t>);</a:t>
            </a:r>
          </a:p>
          <a:p>
            <a:pPr>
              <a:defRPr/>
            </a:pPr>
            <a:r>
              <a:rPr lang="en-US" altLang="zh-CN" sz="1800" b="1" dirty="0">
                <a:solidFill>
                  <a:schemeClr val="tx1"/>
                </a:solidFill>
                <a:latin typeface="Courier New" pitchFamily="49" charset="0"/>
                <a:ea typeface="宋体" pitchFamily="2" charset="-122"/>
                <a:cs typeface="Courier New" pitchFamily="49" charset="0"/>
              </a:rPr>
              <a:t>END;</a:t>
            </a:r>
          </a:p>
        </p:txBody>
      </p:sp>
      <p:sp>
        <p:nvSpPr>
          <p:cNvPr id="14339" name="标题 6"/>
          <p:cNvSpPr>
            <a:spLocks noGrp="1"/>
          </p:cNvSpPr>
          <p:nvPr>
            <p:ph type="title"/>
          </p:nvPr>
        </p:nvSpPr>
        <p:spPr/>
        <p:txBody>
          <a:bodyPr/>
          <a:lstStyle/>
          <a:p>
            <a:pPr>
              <a:defRPr/>
            </a:pPr>
            <a:r>
              <a:rPr lang="en-US" altLang="zh-CN">
                <a:ea typeface="宋体" pitchFamily="2" charset="-122"/>
              </a:rPr>
              <a:t>3.1</a:t>
            </a:r>
            <a:r>
              <a:rPr lang="zh-CN" altLang="en-US">
                <a:ea typeface="宋体" pitchFamily="2" charset="-122"/>
              </a:rPr>
              <a:t> 在</a:t>
            </a:r>
            <a:r>
              <a:rPr lang="en-US" altLang="zh-CN">
                <a:ea typeface="宋体" pitchFamily="2" charset="-122"/>
              </a:rPr>
              <a:t>PL/SQL</a:t>
            </a:r>
            <a:r>
              <a:rPr lang="zh-CN" altLang="en-US">
                <a:ea typeface="宋体" pitchFamily="2" charset="-122"/>
              </a:rPr>
              <a:t>中的</a:t>
            </a:r>
            <a:r>
              <a:rPr lang="en-US" altLang="zh-CN">
                <a:ea typeface="宋体" pitchFamily="2" charset="-122"/>
              </a:rPr>
              <a:t>SELECT</a:t>
            </a:r>
            <a:r>
              <a:rPr lang="zh-CN" altLang="en-US">
                <a:ea typeface="宋体" pitchFamily="2" charset="-122"/>
              </a:rPr>
              <a:t>语句</a:t>
            </a:r>
          </a:p>
        </p:txBody>
      </p:sp>
      <p:sp>
        <p:nvSpPr>
          <p:cNvPr id="8" name="Rectangle 3"/>
          <p:cNvSpPr txBox="1">
            <a:spLocks noChangeArrowheads="1"/>
          </p:cNvSpPr>
          <p:nvPr/>
        </p:nvSpPr>
        <p:spPr bwMode="auto">
          <a:xfrm>
            <a:off x="835025" y="1296988"/>
            <a:ext cx="7385050" cy="914400"/>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a:solidFill>
                  <a:schemeClr val="tx1"/>
                </a:solidFill>
                <a:latin typeface="+mn-lt"/>
                <a:ea typeface="宋体" pitchFamily="2" charset="-122"/>
              </a:rPr>
              <a:t>存储数据检索结果</a:t>
            </a:r>
          </a:p>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a:solidFill>
                  <a:schemeClr val="tx1"/>
                </a:solidFill>
                <a:latin typeface="+mn-lt"/>
                <a:ea typeface="宋体" pitchFamily="2" charset="-122"/>
              </a:rPr>
              <a:t>例子</a:t>
            </a:r>
            <a:endParaRPr lang="en-US" altLang="zh-CN" sz="2200" b="1" kern="0" dirty="0">
              <a:solidFill>
                <a:schemeClr val="tx1"/>
              </a:solidFill>
              <a:latin typeface="+mn-lt"/>
              <a:ea typeface="宋体" pitchFamily="2" charset="-122"/>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p:txBody>
          <a:bodyPr/>
          <a:lstStyle/>
          <a:p>
            <a:pPr>
              <a:defRPr/>
            </a:pPr>
            <a:r>
              <a:rPr lang="en-US" altLang="zh-CN" dirty="0">
                <a:ea typeface="宋体" pitchFamily="2" charset="-122"/>
              </a:rPr>
              <a:t>3.1</a:t>
            </a:r>
            <a:r>
              <a:rPr lang="zh-CN" altLang="en-US" dirty="0">
                <a:ea typeface="宋体" pitchFamily="2" charset="-122"/>
              </a:rPr>
              <a:t> 在</a:t>
            </a:r>
            <a:r>
              <a:rPr lang="en-US" altLang="zh-CN" dirty="0">
                <a:ea typeface="宋体" pitchFamily="2" charset="-122"/>
              </a:rPr>
              <a:t>PL/SQL</a:t>
            </a:r>
            <a:r>
              <a:rPr lang="zh-CN" altLang="en-US" dirty="0">
                <a:ea typeface="宋体" pitchFamily="2" charset="-122"/>
              </a:rPr>
              <a:t>中的</a:t>
            </a:r>
            <a:r>
              <a:rPr lang="en-US" altLang="zh-CN" dirty="0">
                <a:ea typeface="宋体" pitchFamily="2" charset="-122"/>
              </a:rPr>
              <a:t>SELECT</a:t>
            </a:r>
            <a:r>
              <a:rPr lang="zh-CN" altLang="en-US" dirty="0">
                <a:ea typeface="宋体" pitchFamily="2" charset="-122"/>
              </a:rPr>
              <a:t>语句</a:t>
            </a:r>
            <a:endParaRPr lang="en-US" altLang="zh-CN" dirty="0">
              <a:ea typeface="宋体" pitchFamily="2" charset="-122"/>
            </a:endParaRPr>
          </a:p>
        </p:txBody>
      </p:sp>
      <p:sp>
        <p:nvSpPr>
          <p:cNvPr id="722948" name="Rectangle 4"/>
          <p:cNvSpPr>
            <a:spLocks noChangeArrowheads="1"/>
          </p:cNvSpPr>
          <p:nvPr/>
        </p:nvSpPr>
        <p:spPr bwMode="blackWhite">
          <a:xfrm>
            <a:off x="965200" y="2693988"/>
            <a:ext cx="7180263" cy="2668587"/>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75000"/>
              </a:lnSpc>
              <a:spcBef>
                <a:spcPct val="40000"/>
              </a:spcBef>
              <a:defRPr/>
            </a:pPr>
            <a:r>
              <a:rPr kumimoji="1" lang="en-US" altLang="zh-CN" sz="1800" b="1" dirty="0">
                <a:solidFill>
                  <a:srgbClr val="000000"/>
                </a:solidFill>
                <a:latin typeface="Courier New" pitchFamily="49" charset="0"/>
                <a:ea typeface="宋体" pitchFamily="2" charset="-122"/>
              </a:rPr>
              <a:t>DECLARE    </a:t>
            </a:r>
          </a:p>
          <a:p>
            <a:pPr>
              <a:lnSpc>
                <a:spcPct val="55000"/>
              </a:lnSpc>
              <a:spcBef>
                <a:spcPct val="40000"/>
              </a:spcBef>
              <a:defRPr/>
            </a:pPr>
            <a:r>
              <a:rPr kumimoji="1" lang="zh-CN" altLang="en-US"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v_sum_sal</a:t>
            </a: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emp.sal%TYPE</a:t>
            </a:r>
            <a:r>
              <a:rPr kumimoji="1" lang="en-US" altLang="zh-CN" sz="1800" b="1" dirty="0">
                <a:solidFill>
                  <a:srgbClr val="000000"/>
                </a:solidFill>
                <a:latin typeface="Courier New" pitchFamily="49" charset="0"/>
                <a:ea typeface="宋体" pitchFamily="2" charset="-122"/>
              </a:rPr>
              <a:t>; </a:t>
            </a:r>
          </a:p>
          <a:p>
            <a:pPr>
              <a:lnSpc>
                <a:spcPct val="55000"/>
              </a:lnSpc>
              <a:spcBef>
                <a:spcPct val="40000"/>
              </a:spcBef>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v_deptno</a:t>
            </a:r>
            <a:r>
              <a:rPr kumimoji="1" lang="en-US" altLang="zh-CN" sz="1800" b="1" dirty="0">
                <a:solidFill>
                  <a:srgbClr val="000000"/>
                </a:solidFill>
                <a:latin typeface="Courier New" pitchFamily="49" charset="0"/>
                <a:ea typeface="宋体" pitchFamily="2" charset="-122"/>
              </a:rPr>
              <a:t>	 NUMBER NOT NULL := 10;           </a:t>
            </a:r>
          </a:p>
          <a:p>
            <a:pPr>
              <a:lnSpc>
                <a:spcPct val="55000"/>
              </a:lnSpc>
              <a:spcBef>
                <a:spcPct val="40000"/>
              </a:spcBef>
              <a:defRPr/>
            </a:pPr>
            <a:r>
              <a:rPr kumimoji="1" lang="en-US" altLang="zh-CN" sz="1800" b="1" dirty="0">
                <a:solidFill>
                  <a:srgbClr val="000000"/>
                </a:solidFill>
                <a:latin typeface="Courier New" pitchFamily="49" charset="0"/>
                <a:ea typeface="宋体" pitchFamily="2" charset="-122"/>
              </a:rPr>
              <a:t>BEGIN</a:t>
            </a:r>
          </a:p>
          <a:p>
            <a:pPr>
              <a:lnSpc>
                <a:spcPct val="55000"/>
              </a:lnSpc>
              <a:spcBef>
                <a:spcPct val="40000"/>
              </a:spcBef>
              <a:defRPr/>
            </a:pPr>
            <a:r>
              <a:rPr kumimoji="1" lang="en-US" altLang="zh-CN" sz="1800" b="1" dirty="0">
                <a:solidFill>
                  <a:srgbClr val="000000"/>
                </a:solidFill>
                <a:latin typeface="Courier New" pitchFamily="49" charset="0"/>
                <a:ea typeface="宋体" pitchFamily="2" charset="-122"/>
              </a:rPr>
              <a:t>  SELECT	SUM(</a:t>
            </a:r>
            <a:r>
              <a:rPr kumimoji="1" lang="en-US" altLang="zh-CN" sz="1800" b="1" dirty="0" err="1">
                <a:solidFill>
                  <a:srgbClr val="000000"/>
                </a:solidFill>
                <a:latin typeface="Courier New" pitchFamily="49" charset="0"/>
                <a:ea typeface="宋体" pitchFamily="2" charset="-122"/>
              </a:rPr>
              <a:t>sal</a:t>
            </a:r>
            <a:r>
              <a:rPr kumimoji="1" lang="en-US" altLang="zh-CN" sz="1800" b="1" dirty="0">
                <a:solidFill>
                  <a:srgbClr val="000000"/>
                </a:solidFill>
                <a:latin typeface="Courier New" pitchFamily="49" charset="0"/>
                <a:ea typeface="宋体" pitchFamily="2" charset="-122"/>
              </a:rPr>
              <a:t>)  -- group function</a:t>
            </a:r>
          </a:p>
          <a:p>
            <a:pPr>
              <a:lnSpc>
                <a:spcPct val="55000"/>
              </a:lnSpc>
              <a:spcBef>
                <a:spcPct val="40000"/>
              </a:spcBef>
              <a:defRPr/>
            </a:pPr>
            <a:r>
              <a:rPr kumimoji="1" lang="en-US" altLang="zh-CN" sz="1800" b="1" dirty="0">
                <a:solidFill>
                  <a:srgbClr val="000000"/>
                </a:solidFill>
                <a:latin typeface="Courier New" pitchFamily="49" charset="0"/>
                <a:ea typeface="宋体" pitchFamily="2" charset="-122"/>
              </a:rPr>
              <a:t>    INTO	</a:t>
            </a:r>
            <a:r>
              <a:rPr kumimoji="1" lang="en-US" altLang="zh-CN" sz="1800" b="1" dirty="0" err="1">
                <a:solidFill>
                  <a:srgbClr val="000000"/>
                </a:solidFill>
                <a:latin typeface="Courier New" pitchFamily="49" charset="0"/>
                <a:ea typeface="宋体" pitchFamily="2" charset="-122"/>
              </a:rPr>
              <a:t>v_sum_sal</a:t>
            </a:r>
            <a:endParaRPr kumimoji="1" lang="en-US" altLang="zh-CN" sz="1800" b="1" dirty="0">
              <a:solidFill>
                <a:srgbClr val="000000"/>
              </a:solidFill>
              <a:latin typeface="Courier New" pitchFamily="49" charset="0"/>
              <a:ea typeface="宋体" pitchFamily="2" charset="-122"/>
            </a:endParaRPr>
          </a:p>
          <a:p>
            <a:pPr>
              <a:lnSpc>
                <a:spcPct val="55000"/>
              </a:lnSpc>
              <a:spcBef>
                <a:spcPct val="40000"/>
              </a:spcBef>
              <a:defRPr/>
            </a:pPr>
            <a:r>
              <a:rPr kumimoji="1" lang="zh-CN" altLang="en-US" sz="1800" b="1" dirty="0">
                <a:solidFill>
                  <a:srgbClr val="000000"/>
                </a:solidFill>
                <a:latin typeface="Courier New" pitchFamily="49" charset="0"/>
                <a:ea typeface="宋体" pitchFamily="2" charset="-122"/>
              </a:rPr>
              <a:t>  </a:t>
            </a:r>
            <a:r>
              <a:rPr kumimoji="1" lang="en-US" altLang="zh-CN" sz="1800" b="1" dirty="0">
                <a:solidFill>
                  <a:srgbClr val="000000"/>
                </a:solidFill>
                <a:latin typeface="Courier New" pitchFamily="49" charset="0"/>
                <a:ea typeface="宋体" pitchFamily="2" charset="-122"/>
              </a:rPr>
              <a:t>FROM		</a:t>
            </a:r>
            <a:r>
              <a:rPr kumimoji="1" lang="en-US" altLang="zh-CN" sz="1800" b="1" dirty="0" err="1">
                <a:solidFill>
                  <a:srgbClr val="000000"/>
                </a:solidFill>
                <a:latin typeface="Courier New" pitchFamily="49" charset="0"/>
                <a:ea typeface="宋体" pitchFamily="2" charset="-122"/>
              </a:rPr>
              <a:t>emp</a:t>
            </a:r>
            <a:endParaRPr kumimoji="1" lang="en-US" altLang="zh-CN" sz="1800" b="1" dirty="0">
              <a:solidFill>
                <a:srgbClr val="000000"/>
              </a:solidFill>
              <a:latin typeface="Courier New" pitchFamily="49" charset="0"/>
              <a:ea typeface="宋体" pitchFamily="2" charset="-122"/>
            </a:endParaRPr>
          </a:p>
          <a:p>
            <a:pPr>
              <a:lnSpc>
                <a:spcPct val="55000"/>
              </a:lnSpc>
              <a:spcBef>
                <a:spcPct val="40000"/>
              </a:spcBef>
              <a:defRPr/>
            </a:pPr>
            <a:r>
              <a:rPr kumimoji="1" lang="en-US" altLang="zh-CN" sz="1800" b="1" dirty="0">
                <a:solidFill>
                  <a:srgbClr val="000000"/>
                </a:solidFill>
                <a:latin typeface="Courier New" pitchFamily="49" charset="0"/>
                <a:ea typeface="宋体" pitchFamily="2" charset="-122"/>
              </a:rPr>
              <a:t>  WHERE	</a:t>
            </a:r>
            <a:r>
              <a:rPr kumimoji="1" lang="en-US" altLang="zh-CN" sz="1800" b="1" dirty="0" err="1">
                <a:solidFill>
                  <a:srgbClr val="000000"/>
                </a:solidFill>
                <a:latin typeface="Courier New" pitchFamily="49" charset="0"/>
                <a:ea typeface="宋体" pitchFamily="2" charset="-122"/>
              </a:rPr>
              <a:t>deptno</a:t>
            </a:r>
            <a:r>
              <a:rPr kumimoji="1" lang="en-US" altLang="zh-CN" sz="1800" b="1" dirty="0">
                <a:solidFill>
                  <a:srgbClr val="000000"/>
                </a:solidFill>
                <a:latin typeface="Courier New" pitchFamily="49" charset="0"/>
                <a:ea typeface="宋体" pitchFamily="2" charset="-122"/>
              </a:rPr>
              <a:t> = </a:t>
            </a:r>
            <a:r>
              <a:rPr kumimoji="1" lang="en-US" altLang="zh-CN" sz="1800" b="1" dirty="0" err="1">
                <a:solidFill>
                  <a:srgbClr val="000000"/>
                </a:solidFill>
                <a:latin typeface="Courier New" pitchFamily="49" charset="0"/>
                <a:ea typeface="宋体" pitchFamily="2" charset="-122"/>
              </a:rPr>
              <a:t>v_deptno</a:t>
            </a:r>
            <a:r>
              <a:rPr kumimoji="1" lang="en-US" altLang="zh-CN" sz="1800" b="1" dirty="0">
                <a:solidFill>
                  <a:srgbClr val="000000"/>
                </a:solidFill>
                <a:latin typeface="Courier New" pitchFamily="49" charset="0"/>
                <a:ea typeface="宋体" pitchFamily="2" charset="-122"/>
              </a:rPr>
              <a:t>;</a:t>
            </a:r>
          </a:p>
          <a:p>
            <a:pPr>
              <a:lnSpc>
                <a:spcPct val="55000"/>
              </a:lnSpc>
              <a:spcBef>
                <a:spcPct val="40000"/>
              </a:spcBef>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dbms_output.put_line</a:t>
            </a:r>
            <a:r>
              <a:rPr kumimoji="1" lang="en-US" altLang="zh-CN" sz="1800" b="1" dirty="0">
                <a:solidFill>
                  <a:srgbClr val="000000"/>
                </a:solidFill>
                <a:latin typeface="Courier New" pitchFamily="49" charset="0"/>
                <a:ea typeface="宋体" pitchFamily="2" charset="-122"/>
              </a:rPr>
              <a:t>(</a:t>
            </a:r>
            <a:r>
              <a:rPr kumimoji="1" lang="en-US" altLang="zh-CN" sz="1800" b="1" dirty="0" err="1">
                <a:solidFill>
                  <a:srgbClr val="000000"/>
                </a:solidFill>
                <a:latin typeface="Courier New" pitchFamily="49" charset="0"/>
                <a:ea typeface="宋体" pitchFamily="2" charset="-122"/>
              </a:rPr>
              <a:t>v_sum_sal</a:t>
            </a:r>
            <a:r>
              <a:rPr kumimoji="1" lang="en-US" altLang="zh-CN" sz="1800" b="1" dirty="0">
                <a:solidFill>
                  <a:srgbClr val="000000"/>
                </a:solidFill>
                <a:latin typeface="Courier New" pitchFamily="49" charset="0"/>
                <a:ea typeface="宋体" pitchFamily="2" charset="-122"/>
              </a:rPr>
              <a:t>);</a:t>
            </a:r>
          </a:p>
          <a:p>
            <a:pPr>
              <a:lnSpc>
                <a:spcPct val="55000"/>
              </a:lnSpc>
              <a:spcBef>
                <a:spcPct val="40000"/>
              </a:spcBef>
              <a:defRPr/>
            </a:pPr>
            <a:r>
              <a:rPr kumimoji="1" lang="en-US" altLang="zh-CN" sz="1800" b="1" dirty="0">
                <a:solidFill>
                  <a:srgbClr val="000000"/>
                </a:solidFill>
                <a:latin typeface="Courier New" pitchFamily="49" charset="0"/>
                <a:ea typeface="宋体" pitchFamily="2" charset="-122"/>
              </a:rPr>
              <a:t>END;</a:t>
            </a:r>
          </a:p>
        </p:txBody>
      </p:sp>
      <p:sp>
        <p:nvSpPr>
          <p:cNvPr id="722949" name="Rectangle 5"/>
          <p:cNvSpPr>
            <a:spLocks noChangeArrowheads="1"/>
          </p:cNvSpPr>
          <p:nvPr/>
        </p:nvSpPr>
        <p:spPr bwMode="ltGray">
          <a:xfrm>
            <a:off x="4090988" y="3759200"/>
            <a:ext cx="2792412" cy="247650"/>
          </a:xfrm>
          <a:prstGeom prst="rect">
            <a:avLst/>
          </a:prstGeom>
          <a:solidFill>
            <a:srgbClr val="FF5050">
              <a:alpha val="50195"/>
            </a:srgbClr>
          </a:solidFill>
          <a:ln w="9525">
            <a:noFill/>
            <a:miter lim="800000"/>
            <a:headEnd/>
            <a:tailEnd/>
          </a:ln>
        </p:spPr>
        <p:txBody>
          <a:bodyPr wrap="none" anchor="ctr"/>
          <a:lstStyle/>
          <a:p>
            <a:endParaRPr lang="zh-CN" altLang="en-US">
              <a:ea typeface="宋体" pitchFamily="2" charset="-122"/>
            </a:endParaRPr>
          </a:p>
        </p:txBody>
      </p:sp>
      <p:sp>
        <p:nvSpPr>
          <p:cNvPr id="7" name="Rectangle 3"/>
          <p:cNvSpPr txBox="1">
            <a:spLocks noChangeArrowheads="1"/>
          </p:cNvSpPr>
          <p:nvPr/>
        </p:nvSpPr>
        <p:spPr bwMode="auto">
          <a:xfrm>
            <a:off x="819150" y="1663700"/>
            <a:ext cx="7385050" cy="844550"/>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a:solidFill>
                  <a:schemeClr val="tx1"/>
                </a:solidFill>
                <a:latin typeface="+mn-lt"/>
                <a:ea typeface="宋体" pitchFamily="2" charset="-122"/>
              </a:rPr>
              <a:t>返回指定部门的所有员工的工资总额</a:t>
            </a:r>
          </a:p>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a:solidFill>
                  <a:schemeClr val="tx1"/>
                </a:solidFill>
                <a:latin typeface="+mn-lt"/>
                <a:ea typeface="宋体" pitchFamily="2" charset="-122"/>
              </a:rPr>
              <a:t>例子</a:t>
            </a:r>
            <a:endParaRPr lang="en-US" altLang="zh-CN" sz="2200" b="1" kern="0" dirty="0">
              <a:solidFill>
                <a:schemeClr val="tx1"/>
              </a:solidFill>
              <a:latin typeface="+mn-lt"/>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22949"/>
                                        </p:tgtEl>
                                        <p:attrNameLst>
                                          <p:attrName>style.visibility</p:attrName>
                                        </p:attrNameLst>
                                      </p:cBhvr>
                                      <p:to>
                                        <p:strVal val="visible"/>
                                      </p:to>
                                    </p:set>
                                    <p:animEffect transition="in" filter="wipe(up)">
                                      <p:cBhvr>
                                        <p:cTn id="7" dur="500"/>
                                        <p:tgtEl>
                                          <p:spTgt spid="72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4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994400" y="2925763"/>
            <a:ext cx="2047875" cy="2711450"/>
            <a:chOff x="3776" y="1843"/>
            <a:chExt cx="1290" cy="1708"/>
          </a:xfrm>
        </p:grpSpPr>
        <p:sp>
          <p:nvSpPr>
            <p:cNvPr id="22542" name="Freeform 3"/>
            <p:cNvSpPr>
              <a:spLocks/>
            </p:cNvSpPr>
            <p:nvPr/>
          </p:nvSpPr>
          <p:spPr bwMode="auto">
            <a:xfrm>
              <a:off x="3776" y="1843"/>
              <a:ext cx="1290" cy="1708"/>
            </a:xfrm>
            <a:custGeom>
              <a:avLst/>
              <a:gdLst>
                <a:gd name="T0" fmla="*/ 1289 w 1290"/>
                <a:gd name="T1" fmla="*/ 1359 h 1708"/>
                <a:gd name="T2" fmla="*/ 0 w 1290"/>
                <a:gd name="T3" fmla="*/ 1707 h 1708"/>
                <a:gd name="T4" fmla="*/ 0 w 1290"/>
                <a:gd name="T5" fmla="*/ 346 h 1708"/>
                <a:gd name="T6" fmla="*/ 1289 w 1290"/>
                <a:gd name="T7" fmla="*/ 0 h 1708"/>
                <a:gd name="T8" fmla="*/ 1289 w 1290"/>
                <a:gd name="T9" fmla="*/ 1359 h 1708"/>
                <a:gd name="T10" fmla="*/ 0 60000 65536"/>
                <a:gd name="T11" fmla="*/ 0 60000 65536"/>
                <a:gd name="T12" fmla="*/ 0 60000 65536"/>
                <a:gd name="T13" fmla="*/ 0 60000 65536"/>
                <a:gd name="T14" fmla="*/ 0 60000 65536"/>
                <a:gd name="T15" fmla="*/ 0 w 1290"/>
                <a:gd name="T16" fmla="*/ 0 h 1708"/>
                <a:gd name="T17" fmla="*/ 1290 w 1290"/>
                <a:gd name="T18" fmla="*/ 1708 h 1708"/>
              </a:gdLst>
              <a:ahLst/>
              <a:cxnLst>
                <a:cxn ang="T10">
                  <a:pos x="T0" y="T1"/>
                </a:cxn>
                <a:cxn ang="T11">
                  <a:pos x="T2" y="T3"/>
                </a:cxn>
                <a:cxn ang="T12">
                  <a:pos x="T4" y="T5"/>
                </a:cxn>
                <a:cxn ang="T13">
                  <a:pos x="T6" y="T7"/>
                </a:cxn>
                <a:cxn ang="T14">
                  <a:pos x="T8" y="T9"/>
                </a:cxn>
              </a:cxnLst>
              <a:rect l="T15" t="T16" r="T17" b="T18"/>
              <a:pathLst>
                <a:path w="1290" h="1708">
                  <a:moveTo>
                    <a:pt x="1289" y="1359"/>
                  </a:moveTo>
                  <a:lnTo>
                    <a:pt x="0" y="1707"/>
                  </a:lnTo>
                  <a:lnTo>
                    <a:pt x="0" y="346"/>
                  </a:lnTo>
                  <a:lnTo>
                    <a:pt x="1289" y="0"/>
                  </a:lnTo>
                  <a:lnTo>
                    <a:pt x="1289" y="1359"/>
                  </a:lnTo>
                </a:path>
              </a:pathLst>
            </a:custGeom>
            <a:solidFill>
              <a:srgbClr val="7F7F7F"/>
            </a:solidFill>
            <a:ln w="9525" cap="rnd">
              <a:noFill/>
              <a:round/>
              <a:headEnd type="none" w="sm" len="sm"/>
              <a:tailEnd type="none" w="sm" len="sm"/>
            </a:ln>
          </p:spPr>
          <p:txBody>
            <a:bodyPr/>
            <a:lstStyle/>
            <a:p>
              <a:endParaRPr lang="zh-CN" altLang="en-US"/>
            </a:p>
          </p:txBody>
        </p:sp>
        <p:sp>
          <p:nvSpPr>
            <p:cNvPr id="22543" name="Freeform 4"/>
            <p:cNvSpPr>
              <a:spLocks/>
            </p:cNvSpPr>
            <p:nvPr/>
          </p:nvSpPr>
          <p:spPr bwMode="auto">
            <a:xfrm>
              <a:off x="3830" y="1913"/>
              <a:ext cx="1179" cy="1568"/>
            </a:xfrm>
            <a:custGeom>
              <a:avLst/>
              <a:gdLst>
                <a:gd name="T0" fmla="*/ 1178 w 1179"/>
                <a:gd name="T1" fmla="*/ 1251 h 1568"/>
                <a:gd name="T2" fmla="*/ 0 w 1179"/>
                <a:gd name="T3" fmla="*/ 1567 h 1568"/>
                <a:gd name="T4" fmla="*/ 0 w 1179"/>
                <a:gd name="T5" fmla="*/ 314 h 1568"/>
                <a:gd name="T6" fmla="*/ 1178 w 1179"/>
                <a:gd name="T7" fmla="*/ 0 h 1568"/>
                <a:gd name="T8" fmla="*/ 1178 w 1179"/>
                <a:gd name="T9" fmla="*/ 1251 h 1568"/>
                <a:gd name="T10" fmla="*/ 0 60000 65536"/>
                <a:gd name="T11" fmla="*/ 0 60000 65536"/>
                <a:gd name="T12" fmla="*/ 0 60000 65536"/>
                <a:gd name="T13" fmla="*/ 0 60000 65536"/>
                <a:gd name="T14" fmla="*/ 0 60000 65536"/>
                <a:gd name="T15" fmla="*/ 0 w 1179"/>
                <a:gd name="T16" fmla="*/ 0 h 1568"/>
                <a:gd name="T17" fmla="*/ 1179 w 1179"/>
                <a:gd name="T18" fmla="*/ 1568 h 1568"/>
              </a:gdLst>
              <a:ahLst/>
              <a:cxnLst>
                <a:cxn ang="T10">
                  <a:pos x="T0" y="T1"/>
                </a:cxn>
                <a:cxn ang="T11">
                  <a:pos x="T2" y="T3"/>
                </a:cxn>
                <a:cxn ang="T12">
                  <a:pos x="T4" y="T5"/>
                </a:cxn>
                <a:cxn ang="T13">
                  <a:pos x="T6" y="T7"/>
                </a:cxn>
                <a:cxn ang="T14">
                  <a:pos x="T8" y="T9"/>
                </a:cxn>
              </a:cxnLst>
              <a:rect l="T15" t="T16" r="T17" b="T18"/>
              <a:pathLst>
                <a:path w="1179" h="1568">
                  <a:moveTo>
                    <a:pt x="1178" y="1251"/>
                  </a:moveTo>
                  <a:lnTo>
                    <a:pt x="0" y="1567"/>
                  </a:lnTo>
                  <a:lnTo>
                    <a:pt x="0" y="314"/>
                  </a:lnTo>
                  <a:lnTo>
                    <a:pt x="1178" y="0"/>
                  </a:lnTo>
                  <a:lnTo>
                    <a:pt x="1178" y="1251"/>
                  </a:lnTo>
                </a:path>
              </a:pathLst>
            </a:custGeom>
            <a:solidFill>
              <a:srgbClr val="FFFFD1"/>
            </a:solidFill>
            <a:ln w="9525" cap="rnd">
              <a:noFill/>
              <a:round/>
              <a:headEnd type="none" w="sm" len="sm"/>
              <a:tailEnd type="none" w="sm" len="sm"/>
            </a:ln>
          </p:spPr>
          <p:txBody>
            <a:bodyPr/>
            <a:lstStyle/>
            <a:p>
              <a:endParaRPr lang="zh-CN" altLang="en-US"/>
            </a:p>
          </p:txBody>
        </p:sp>
        <p:sp>
          <p:nvSpPr>
            <p:cNvPr id="22544" name="Freeform 5"/>
            <p:cNvSpPr>
              <a:spLocks/>
            </p:cNvSpPr>
            <p:nvPr/>
          </p:nvSpPr>
          <p:spPr bwMode="auto">
            <a:xfrm>
              <a:off x="3886" y="2224"/>
              <a:ext cx="160" cy="186"/>
            </a:xfrm>
            <a:custGeom>
              <a:avLst/>
              <a:gdLst>
                <a:gd name="T0" fmla="*/ 159 w 160"/>
                <a:gd name="T1" fmla="*/ 142 h 186"/>
                <a:gd name="T2" fmla="*/ 159 w 160"/>
                <a:gd name="T3" fmla="*/ 0 h 186"/>
                <a:gd name="T4" fmla="*/ 0 w 160"/>
                <a:gd name="T5" fmla="*/ 41 h 186"/>
                <a:gd name="T6" fmla="*/ 0 w 160"/>
                <a:gd name="T7" fmla="*/ 185 h 186"/>
                <a:gd name="T8" fmla="*/ 159 w 160"/>
                <a:gd name="T9" fmla="*/ 142 h 186"/>
                <a:gd name="T10" fmla="*/ 0 60000 65536"/>
                <a:gd name="T11" fmla="*/ 0 60000 65536"/>
                <a:gd name="T12" fmla="*/ 0 60000 65536"/>
                <a:gd name="T13" fmla="*/ 0 60000 65536"/>
                <a:gd name="T14" fmla="*/ 0 60000 65536"/>
                <a:gd name="T15" fmla="*/ 0 w 160"/>
                <a:gd name="T16" fmla="*/ 0 h 186"/>
                <a:gd name="T17" fmla="*/ 160 w 160"/>
                <a:gd name="T18" fmla="*/ 186 h 186"/>
              </a:gdLst>
              <a:ahLst/>
              <a:cxnLst>
                <a:cxn ang="T10">
                  <a:pos x="T0" y="T1"/>
                </a:cxn>
                <a:cxn ang="T11">
                  <a:pos x="T2" y="T3"/>
                </a:cxn>
                <a:cxn ang="T12">
                  <a:pos x="T4" y="T5"/>
                </a:cxn>
                <a:cxn ang="T13">
                  <a:pos x="T6" y="T7"/>
                </a:cxn>
                <a:cxn ang="T14">
                  <a:pos x="T8" y="T9"/>
                </a:cxn>
              </a:cxnLst>
              <a:rect l="T15" t="T16" r="T17" b="T18"/>
              <a:pathLst>
                <a:path w="160" h="186">
                  <a:moveTo>
                    <a:pt x="159" y="142"/>
                  </a:moveTo>
                  <a:lnTo>
                    <a:pt x="159" y="0"/>
                  </a:lnTo>
                  <a:lnTo>
                    <a:pt x="0" y="41"/>
                  </a:lnTo>
                  <a:lnTo>
                    <a:pt x="0" y="185"/>
                  </a:lnTo>
                  <a:lnTo>
                    <a:pt x="159" y="142"/>
                  </a:lnTo>
                </a:path>
              </a:pathLst>
            </a:custGeom>
            <a:solidFill>
              <a:srgbClr val="B2B2B2"/>
            </a:solidFill>
            <a:ln w="9525" cap="rnd">
              <a:noFill/>
              <a:round/>
              <a:headEnd type="none" w="sm" len="sm"/>
              <a:tailEnd type="none" w="sm" len="sm"/>
            </a:ln>
          </p:spPr>
          <p:txBody>
            <a:bodyPr/>
            <a:lstStyle/>
            <a:p>
              <a:endParaRPr lang="zh-CN" altLang="en-US"/>
            </a:p>
          </p:txBody>
        </p:sp>
        <p:sp>
          <p:nvSpPr>
            <p:cNvPr id="22545" name="Freeform 6"/>
            <p:cNvSpPr>
              <a:spLocks/>
            </p:cNvSpPr>
            <p:nvPr/>
          </p:nvSpPr>
          <p:spPr bwMode="auto">
            <a:xfrm>
              <a:off x="4113" y="2164"/>
              <a:ext cx="157" cy="185"/>
            </a:xfrm>
            <a:custGeom>
              <a:avLst/>
              <a:gdLst>
                <a:gd name="T0" fmla="*/ 156 w 157"/>
                <a:gd name="T1" fmla="*/ 141 h 185"/>
                <a:gd name="T2" fmla="*/ 156 w 157"/>
                <a:gd name="T3" fmla="*/ 0 h 185"/>
                <a:gd name="T4" fmla="*/ 0 w 157"/>
                <a:gd name="T5" fmla="*/ 41 h 185"/>
                <a:gd name="T6" fmla="*/ 0 w 157"/>
                <a:gd name="T7" fmla="*/ 184 h 185"/>
                <a:gd name="T8" fmla="*/ 156 w 157"/>
                <a:gd name="T9" fmla="*/ 141 h 185"/>
                <a:gd name="T10" fmla="*/ 0 60000 65536"/>
                <a:gd name="T11" fmla="*/ 0 60000 65536"/>
                <a:gd name="T12" fmla="*/ 0 60000 65536"/>
                <a:gd name="T13" fmla="*/ 0 60000 65536"/>
                <a:gd name="T14" fmla="*/ 0 60000 65536"/>
                <a:gd name="T15" fmla="*/ 0 w 157"/>
                <a:gd name="T16" fmla="*/ 0 h 185"/>
                <a:gd name="T17" fmla="*/ 157 w 157"/>
                <a:gd name="T18" fmla="*/ 185 h 185"/>
              </a:gdLst>
              <a:ahLst/>
              <a:cxnLst>
                <a:cxn ang="T10">
                  <a:pos x="T0" y="T1"/>
                </a:cxn>
                <a:cxn ang="T11">
                  <a:pos x="T2" y="T3"/>
                </a:cxn>
                <a:cxn ang="T12">
                  <a:pos x="T4" y="T5"/>
                </a:cxn>
                <a:cxn ang="T13">
                  <a:pos x="T6" y="T7"/>
                </a:cxn>
                <a:cxn ang="T14">
                  <a:pos x="T8" y="T9"/>
                </a:cxn>
              </a:cxnLst>
              <a:rect l="T15" t="T16" r="T17" b="T18"/>
              <a:pathLst>
                <a:path w="157" h="185">
                  <a:moveTo>
                    <a:pt x="156" y="141"/>
                  </a:moveTo>
                  <a:lnTo>
                    <a:pt x="156" y="0"/>
                  </a:lnTo>
                  <a:lnTo>
                    <a:pt x="0" y="41"/>
                  </a:lnTo>
                  <a:lnTo>
                    <a:pt x="0" y="184"/>
                  </a:lnTo>
                  <a:lnTo>
                    <a:pt x="156" y="141"/>
                  </a:lnTo>
                </a:path>
              </a:pathLst>
            </a:custGeom>
            <a:solidFill>
              <a:srgbClr val="B2B2B2"/>
            </a:solidFill>
            <a:ln w="9525" cap="rnd">
              <a:noFill/>
              <a:round/>
              <a:headEnd type="none" w="sm" len="sm"/>
              <a:tailEnd type="none" w="sm" len="sm"/>
            </a:ln>
          </p:spPr>
          <p:txBody>
            <a:bodyPr/>
            <a:lstStyle/>
            <a:p>
              <a:endParaRPr lang="zh-CN" altLang="en-US"/>
            </a:p>
          </p:txBody>
        </p:sp>
        <p:sp>
          <p:nvSpPr>
            <p:cNvPr id="22546" name="Freeform 7"/>
            <p:cNvSpPr>
              <a:spLocks/>
            </p:cNvSpPr>
            <p:nvPr/>
          </p:nvSpPr>
          <p:spPr bwMode="auto">
            <a:xfrm>
              <a:off x="4338" y="2103"/>
              <a:ext cx="155" cy="186"/>
            </a:xfrm>
            <a:custGeom>
              <a:avLst/>
              <a:gdLst>
                <a:gd name="T0" fmla="*/ 154 w 155"/>
                <a:gd name="T1" fmla="*/ 142 h 186"/>
                <a:gd name="T2" fmla="*/ 154 w 155"/>
                <a:gd name="T3" fmla="*/ 0 h 186"/>
                <a:gd name="T4" fmla="*/ 0 w 155"/>
                <a:gd name="T5" fmla="*/ 41 h 186"/>
                <a:gd name="T6" fmla="*/ 0 w 155"/>
                <a:gd name="T7" fmla="*/ 185 h 186"/>
                <a:gd name="T8" fmla="*/ 154 w 155"/>
                <a:gd name="T9" fmla="*/ 142 h 186"/>
                <a:gd name="T10" fmla="*/ 0 60000 65536"/>
                <a:gd name="T11" fmla="*/ 0 60000 65536"/>
                <a:gd name="T12" fmla="*/ 0 60000 65536"/>
                <a:gd name="T13" fmla="*/ 0 60000 65536"/>
                <a:gd name="T14" fmla="*/ 0 60000 65536"/>
                <a:gd name="T15" fmla="*/ 0 w 155"/>
                <a:gd name="T16" fmla="*/ 0 h 186"/>
                <a:gd name="T17" fmla="*/ 155 w 155"/>
                <a:gd name="T18" fmla="*/ 186 h 186"/>
              </a:gdLst>
              <a:ahLst/>
              <a:cxnLst>
                <a:cxn ang="T10">
                  <a:pos x="T0" y="T1"/>
                </a:cxn>
                <a:cxn ang="T11">
                  <a:pos x="T2" y="T3"/>
                </a:cxn>
                <a:cxn ang="T12">
                  <a:pos x="T4" y="T5"/>
                </a:cxn>
                <a:cxn ang="T13">
                  <a:pos x="T6" y="T7"/>
                </a:cxn>
                <a:cxn ang="T14">
                  <a:pos x="T8" y="T9"/>
                </a:cxn>
              </a:cxnLst>
              <a:rect l="T15" t="T16" r="T17" b="T18"/>
              <a:pathLst>
                <a:path w="155" h="186">
                  <a:moveTo>
                    <a:pt x="154" y="142"/>
                  </a:moveTo>
                  <a:lnTo>
                    <a:pt x="154" y="0"/>
                  </a:lnTo>
                  <a:lnTo>
                    <a:pt x="0" y="41"/>
                  </a:lnTo>
                  <a:lnTo>
                    <a:pt x="0" y="185"/>
                  </a:lnTo>
                  <a:lnTo>
                    <a:pt x="154" y="142"/>
                  </a:lnTo>
                </a:path>
              </a:pathLst>
            </a:custGeom>
            <a:solidFill>
              <a:srgbClr val="B2B2B2"/>
            </a:solidFill>
            <a:ln w="9525" cap="rnd">
              <a:noFill/>
              <a:round/>
              <a:headEnd type="none" w="sm" len="sm"/>
              <a:tailEnd type="none" w="sm" len="sm"/>
            </a:ln>
          </p:spPr>
          <p:txBody>
            <a:bodyPr/>
            <a:lstStyle/>
            <a:p>
              <a:endParaRPr lang="zh-CN" altLang="en-US"/>
            </a:p>
          </p:txBody>
        </p:sp>
        <p:sp>
          <p:nvSpPr>
            <p:cNvPr id="22547" name="Freeform 8"/>
            <p:cNvSpPr>
              <a:spLocks/>
            </p:cNvSpPr>
            <p:nvPr/>
          </p:nvSpPr>
          <p:spPr bwMode="auto">
            <a:xfrm>
              <a:off x="4562" y="2043"/>
              <a:ext cx="157" cy="185"/>
            </a:xfrm>
            <a:custGeom>
              <a:avLst/>
              <a:gdLst>
                <a:gd name="T0" fmla="*/ 156 w 157"/>
                <a:gd name="T1" fmla="*/ 141 h 185"/>
                <a:gd name="T2" fmla="*/ 156 w 157"/>
                <a:gd name="T3" fmla="*/ 0 h 185"/>
                <a:gd name="T4" fmla="*/ 0 w 157"/>
                <a:gd name="T5" fmla="*/ 41 h 185"/>
                <a:gd name="T6" fmla="*/ 0 w 157"/>
                <a:gd name="T7" fmla="*/ 184 h 185"/>
                <a:gd name="T8" fmla="*/ 156 w 157"/>
                <a:gd name="T9" fmla="*/ 141 h 185"/>
                <a:gd name="T10" fmla="*/ 0 60000 65536"/>
                <a:gd name="T11" fmla="*/ 0 60000 65536"/>
                <a:gd name="T12" fmla="*/ 0 60000 65536"/>
                <a:gd name="T13" fmla="*/ 0 60000 65536"/>
                <a:gd name="T14" fmla="*/ 0 60000 65536"/>
                <a:gd name="T15" fmla="*/ 0 w 157"/>
                <a:gd name="T16" fmla="*/ 0 h 185"/>
                <a:gd name="T17" fmla="*/ 157 w 157"/>
                <a:gd name="T18" fmla="*/ 185 h 185"/>
              </a:gdLst>
              <a:ahLst/>
              <a:cxnLst>
                <a:cxn ang="T10">
                  <a:pos x="T0" y="T1"/>
                </a:cxn>
                <a:cxn ang="T11">
                  <a:pos x="T2" y="T3"/>
                </a:cxn>
                <a:cxn ang="T12">
                  <a:pos x="T4" y="T5"/>
                </a:cxn>
                <a:cxn ang="T13">
                  <a:pos x="T6" y="T7"/>
                </a:cxn>
                <a:cxn ang="T14">
                  <a:pos x="T8" y="T9"/>
                </a:cxn>
              </a:cxnLst>
              <a:rect l="T15" t="T16" r="T17" b="T18"/>
              <a:pathLst>
                <a:path w="157" h="185">
                  <a:moveTo>
                    <a:pt x="156" y="141"/>
                  </a:moveTo>
                  <a:lnTo>
                    <a:pt x="156" y="0"/>
                  </a:lnTo>
                  <a:lnTo>
                    <a:pt x="0" y="41"/>
                  </a:lnTo>
                  <a:lnTo>
                    <a:pt x="0" y="184"/>
                  </a:lnTo>
                  <a:lnTo>
                    <a:pt x="156" y="141"/>
                  </a:lnTo>
                </a:path>
              </a:pathLst>
            </a:custGeom>
            <a:solidFill>
              <a:srgbClr val="B2B2B2"/>
            </a:solidFill>
            <a:ln w="9525" cap="rnd">
              <a:noFill/>
              <a:round/>
              <a:headEnd type="none" w="sm" len="sm"/>
              <a:tailEnd type="none" w="sm" len="sm"/>
            </a:ln>
          </p:spPr>
          <p:txBody>
            <a:bodyPr/>
            <a:lstStyle/>
            <a:p>
              <a:endParaRPr lang="zh-CN" altLang="en-US"/>
            </a:p>
          </p:txBody>
        </p:sp>
        <p:sp>
          <p:nvSpPr>
            <p:cNvPr id="22548" name="Freeform 9"/>
            <p:cNvSpPr>
              <a:spLocks/>
            </p:cNvSpPr>
            <p:nvPr/>
          </p:nvSpPr>
          <p:spPr bwMode="auto">
            <a:xfrm>
              <a:off x="4787" y="1982"/>
              <a:ext cx="157" cy="186"/>
            </a:xfrm>
            <a:custGeom>
              <a:avLst/>
              <a:gdLst>
                <a:gd name="T0" fmla="*/ 156 w 157"/>
                <a:gd name="T1" fmla="*/ 145 h 186"/>
                <a:gd name="T2" fmla="*/ 156 w 157"/>
                <a:gd name="T3" fmla="*/ 0 h 186"/>
                <a:gd name="T4" fmla="*/ 0 w 157"/>
                <a:gd name="T5" fmla="*/ 41 h 186"/>
                <a:gd name="T6" fmla="*/ 0 w 157"/>
                <a:gd name="T7" fmla="*/ 185 h 186"/>
                <a:gd name="T8" fmla="*/ 156 w 157"/>
                <a:gd name="T9" fmla="*/ 145 h 186"/>
                <a:gd name="T10" fmla="*/ 0 60000 65536"/>
                <a:gd name="T11" fmla="*/ 0 60000 65536"/>
                <a:gd name="T12" fmla="*/ 0 60000 65536"/>
                <a:gd name="T13" fmla="*/ 0 60000 65536"/>
                <a:gd name="T14" fmla="*/ 0 60000 65536"/>
                <a:gd name="T15" fmla="*/ 0 w 157"/>
                <a:gd name="T16" fmla="*/ 0 h 186"/>
                <a:gd name="T17" fmla="*/ 157 w 157"/>
                <a:gd name="T18" fmla="*/ 186 h 186"/>
              </a:gdLst>
              <a:ahLst/>
              <a:cxnLst>
                <a:cxn ang="T10">
                  <a:pos x="T0" y="T1"/>
                </a:cxn>
                <a:cxn ang="T11">
                  <a:pos x="T2" y="T3"/>
                </a:cxn>
                <a:cxn ang="T12">
                  <a:pos x="T4" y="T5"/>
                </a:cxn>
                <a:cxn ang="T13">
                  <a:pos x="T6" y="T7"/>
                </a:cxn>
                <a:cxn ang="T14">
                  <a:pos x="T8" y="T9"/>
                </a:cxn>
              </a:cxnLst>
              <a:rect l="T15" t="T16" r="T17" b="T18"/>
              <a:pathLst>
                <a:path w="157" h="186">
                  <a:moveTo>
                    <a:pt x="156" y="145"/>
                  </a:moveTo>
                  <a:lnTo>
                    <a:pt x="156" y="0"/>
                  </a:lnTo>
                  <a:lnTo>
                    <a:pt x="0" y="41"/>
                  </a:lnTo>
                  <a:lnTo>
                    <a:pt x="0" y="185"/>
                  </a:lnTo>
                  <a:lnTo>
                    <a:pt x="156" y="145"/>
                  </a:lnTo>
                </a:path>
              </a:pathLst>
            </a:custGeom>
            <a:solidFill>
              <a:srgbClr val="B2B2B2"/>
            </a:solidFill>
            <a:ln w="9525" cap="rnd">
              <a:noFill/>
              <a:round/>
              <a:headEnd type="none" w="sm" len="sm"/>
              <a:tailEnd type="none" w="sm" len="sm"/>
            </a:ln>
          </p:spPr>
          <p:txBody>
            <a:bodyPr/>
            <a:lstStyle/>
            <a:p>
              <a:endParaRPr lang="zh-CN" altLang="en-US"/>
            </a:p>
          </p:txBody>
        </p:sp>
        <p:sp>
          <p:nvSpPr>
            <p:cNvPr id="22549" name="Freeform 10"/>
            <p:cNvSpPr>
              <a:spLocks/>
            </p:cNvSpPr>
            <p:nvPr/>
          </p:nvSpPr>
          <p:spPr bwMode="auto">
            <a:xfrm>
              <a:off x="3886" y="2424"/>
              <a:ext cx="160" cy="186"/>
            </a:xfrm>
            <a:custGeom>
              <a:avLst/>
              <a:gdLst>
                <a:gd name="T0" fmla="*/ 159 w 160"/>
                <a:gd name="T1" fmla="*/ 142 h 186"/>
                <a:gd name="T2" fmla="*/ 159 w 160"/>
                <a:gd name="T3" fmla="*/ 0 h 186"/>
                <a:gd name="T4" fmla="*/ 0 w 160"/>
                <a:gd name="T5" fmla="*/ 39 h 186"/>
                <a:gd name="T6" fmla="*/ 0 w 160"/>
                <a:gd name="T7" fmla="*/ 185 h 186"/>
                <a:gd name="T8" fmla="*/ 159 w 160"/>
                <a:gd name="T9" fmla="*/ 142 h 186"/>
                <a:gd name="T10" fmla="*/ 0 60000 65536"/>
                <a:gd name="T11" fmla="*/ 0 60000 65536"/>
                <a:gd name="T12" fmla="*/ 0 60000 65536"/>
                <a:gd name="T13" fmla="*/ 0 60000 65536"/>
                <a:gd name="T14" fmla="*/ 0 60000 65536"/>
                <a:gd name="T15" fmla="*/ 0 w 160"/>
                <a:gd name="T16" fmla="*/ 0 h 186"/>
                <a:gd name="T17" fmla="*/ 160 w 160"/>
                <a:gd name="T18" fmla="*/ 186 h 186"/>
              </a:gdLst>
              <a:ahLst/>
              <a:cxnLst>
                <a:cxn ang="T10">
                  <a:pos x="T0" y="T1"/>
                </a:cxn>
                <a:cxn ang="T11">
                  <a:pos x="T2" y="T3"/>
                </a:cxn>
                <a:cxn ang="T12">
                  <a:pos x="T4" y="T5"/>
                </a:cxn>
                <a:cxn ang="T13">
                  <a:pos x="T6" y="T7"/>
                </a:cxn>
                <a:cxn ang="T14">
                  <a:pos x="T8" y="T9"/>
                </a:cxn>
              </a:cxnLst>
              <a:rect l="T15" t="T16" r="T17" b="T18"/>
              <a:pathLst>
                <a:path w="160" h="186">
                  <a:moveTo>
                    <a:pt x="159" y="142"/>
                  </a:moveTo>
                  <a:lnTo>
                    <a:pt x="159" y="0"/>
                  </a:lnTo>
                  <a:lnTo>
                    <a:pt x="0" y="39"/>
                  </a:lnTo>
                  <a:lnTo>
                    <a:pt x="0" y="185"/>
                  </a:lnTo>
                  <a:lnTo>
                    <a:pt x="159" y="142"/>
                  </a:lnTo>
                </a:path>
              </a:pathLst>
            </a:custGeom>
            <a:solidFill>
              <a:srgbClr val="B2B2B2"/>
            </a:solidFill>
            <a:ln w="9525" cap="rnd">
              <a:noFill/>
              <a:round/>
              <a:headEnd type="none" w="sm" len="sm"/>
              <a:tailEnd type="none" w="sm" len="sm"/>
            </a:ln>
          </p:spPr>
          <p:txBody>
            <a:bodyPr/>
            <a:lstStyle/>
            <a:p>
              <a:endParaRPr lang="zh-CN" altLang="en-US"/>
            </a:p>
          </p:txBody>
        </p:sp>
        <p:sp>
          <p:nvSpPr>
            <p:cNvPr id="22550" name="Freeform 11"/>
            <p:cNvSpPr>
              <a:spLocks/>
            </p:cNvSpPr>
            <p:nvPr/>
          </p:nvSpPr>
          <p:spPr bwMode="auto">
            <a:xfrm>
              <a:off x="4113" y="2364"/>
              <a:ext cx="157" cy="184"/>
            </a:xfrm>
            <a:custGeom>
              <a:avLst/>
              <a:gdLst>
                <a:gd name="T0" fmla="*/ 156 w 157"/>
                <a:gd name="T1" fmla="*/ 140 h 184"/>
                <a:gd name="T2" fmla="*/ 156 w 157"/>
                <a:gd name="T3" fmla="*/ 0 h 184"/>
                <a:gd name="T4" fmla="*/ 0 w 157"/>
                <a:gd name="T5" fmla="*/ 41 h 184"/>
                <a:gd name="T6" fmla="*/ 0 w 157"/>
                <a:gd name="T7" fmla="*/ 183 h 184"/>
                <a:gd name="T8" fmla="*/ 156 w 157"/>
                <a:gd name="T9" fmla="*/ 140 h 184"/>
                <a:gd name="T10" fmla="*/ 0 60000 65536"/>
                <a:gd name="T11" fmla="*/ 0 60000 65536"/>
                <a:gd name="T12" fmla="*/ 0 60000 65536"/>
                <a:gd name="T13" fmla="*/ 0 60000 65536"/>
                <a:gd name="T14" fmla="*/ 0 60000 65536"/>
                <a:gd name="T15" fmla="*/ 0 w 157"/>
                <a:gd name="T16" fmla="*/ 0 h 184"/>
                <a:gd name="T17" fmla="*/ 157 w 157"/>
                <a:gd name="T18" fmla="*/ 184 h 184"/>
              </a:gdLst>
              <a:ahLst/>
              <a:cxnLst>
                <a:cxn ang="T10">
                  <a:pos x="T0" y="T1"/>
                </a:cxn>
                <a:cxn ang="T11">
                  <a:pos x="T2" y="T3"/>
                </a:cxn>
                <a:cxn ang="T12">
                  <a:pos x="T4" y="T5"/>
                </a:cxn>
                <a:cxn ang="T13">
                  <a:pos x="T6" y="T7"/>
                </a:cxn>
                <a:cxn ang="T14">
                  <a:pos x="T8" y="T9"/>
                </a:cxn>
              </a:cxnLst>
              <a:rect l="T15" t="T16" r="T17" b="T18"/>
              <a:pathLst>
                <a:path w="157" h="184">
                  <a:moveTo>
                    <a:pt x="156" y="140"/>
                  </a:moveTo>
                  <a:lnTo>
                    <a:pt x="156" y="0"/>
                  </a:lnTo>
                  <a:lnTo>
                    <a:pt x="0" y="41"/>
                  </a:lnTo>
                  <a:lnTo>
                    <a:pt x="0" y="183"/>
                  </a:lnTo>
                  <a:lnTo>
                    <a:pt x="156" y="140"/>
                  </a:lnTo>
                </a:path>
              </a:pathLst>
            </a:custGeom>
            <a:solidFill>
              <a:srgbClr val="B2B2B2"/>
            </a:solidFill>
            <a:ln w="9525" cap="rnd">
              <a:noFill/>
              <a:round/>
              <a:headEnd type="none" w="sm" len="sm"/>
              <a:tailEnd type="none" w="sm" len="sm"/>
            </a:ln>
          </p:spPr>
          <p:txBody>
            <a:bodyPr/>
            <a:lstStyle/>
            <a:p>
              <a:endParaRPr lang="zh-CN" altLang="en-US"/>
            </a:p>
          </p:txBody>
        </p:sp>
        <p:sp>
          <p:nvSpPr>
            <p:cNvPr id="22551" name="Freeform 12"/>
            <p:cNvSpPr>
              <a:spLocks/>
            </p:cNvSpPr>
            <p:nvPr/>
          </p:nvSpPr>
          <p:spPr bwMode="auto">
            <a:xfrm>
              <a:off x="4338" y="2303"/>
              <a:ext cx="155" cy="186"/>
            </a:xfrm>
            <a:custGeom>
              <a:avLst/>
              <a:gdLst>
                <a:gd name="T0" fmla="*/ 154 w 155"/>
                <a:gd name="T1" fmla="*/ 142 h 186"/>
                <a:gd name="T2" fmla="*/ 154 w 155"/>
                <a:gd name="T3" fmla="*/ 0 h 186"/>
                <a:gd name="T4" fmla="*/ 0 w 155"/>
                <a:gd name="T5" fmla="*/ 41 h 186"/>
                <a:gd name="T6" fmla="*/ 0 w 155"/>
                <a:gd name="T7" fmla="*/ 185 h 186"/>
                <a:gd name="T8" fmla="*/ 154 w 155"/>
                <a:gd name="T9" fmla="*/ 142 h 186"/>
                <a:gd name="T10" fmla="*/ 0 60000 65536"/>
                <a:gd name="T11" fmla="*/ 0 60000 65536"/>
                <a:gd name="T12" fmla="*/ 0 60000 65536"/>
                <a:gd name="T13" fmla="*/ 0 60000 65536"/>
                <a:gd name="T14" fmla="*/ 0 60000 65536"/>
                <a:gd name="T15" fmla="*/ 0 w 155"/>
                <a:gd name="T16" fmla="*/ 0 h 186"/>
                <a:gd name="T17" fmla="*/ 155 w 155"/>
                <a:gd name="T18" fmla="*/ 186 h 186"/>
              </a:gdLst>
              <a:ahLst/>
              <a:cxnLst>
                <a:cxn ang="T10">
                  <a:pos x="T0" y="T1"/>
                </a:cxn>
                <a:cxn ang="T11">
                  <a:pos x="T2" y="T3"/>
                </a:cxn>
                <a:cxn ang="T12">
                  <a:pos x="T4" y="T5"/>
                </a:cxn>
                <a:cxn ang="T13">
                  <a:pos x="T6" y="T7"/>
                </a:cxn>
                <a:cxn ang="T14">
                  <a:pos x="T8" y="T9"/>
                </a:cxn>
              </a:cxnLst>
              <a:rect l="T15" t="T16" r="T17" b="T18"/>
              <a:pathLst>
                <a:path w="155" h="186">
                  <a:moveTo>
                    <a:pt x="154" y="142"/>
                  </a:moveTo>
                  <a:lnTo>
                    <a:pt x="154" y="0"/>
                  </a:lnTo>
                  <a:lnTo>
                    <a:pt x="0" y="41"/>
                  </a:lnTo>
                  <a:lnTo>
                    <a:pt x="0" y="185"/>
                  </a:lnTo>
                  <a:lnTo>
                    <a:pt x="154" y="142"/>
                  </a:lnTo>
                </a:path>
              </a:pathLst>
            </a:custGeom>
            <a:solidFill>
              <a:srgbClr val="B2B2B2"/>
            </a:solidFill>
            <a:ln w="9525" cap="rnd">
              <a:noFill/>
              <a:round/>
              <a:headEnd type="none" w="sm" len="sm"/>
              <a:tailEnd type="none" w="sm" len="sm"/>
            </a:ln>
          </p:spPr>
          <p:txBody>
            <a:bodyPr/>
            <a:lstStyle/>
            <a:p>
              <a:endParaRPr lang="zh-CN" altLang="en-US"/>
            </a:p>
          </p:txBody>
        </p:sp>
        <p:sp>
          <p:nvSpPr>
            <p:cNvPr id="22552" name="Freeform 13"/>
            <p:cNvSpPr>
              <a:spLocks/>
            </p:cNvSpPr>
            <p:nvPr/>
          </p:nvSpPr>
          <p:spPr bwMode="auto">
            <a:xfrm>
              <a:off x="4562" y="2242"/>
              <a:ext cx="157" cy="185"/>
            </a:xfrm>
            <a:custGeom>
              <a:avLst/>
              <a:gdLst>
                <a:gd name="T0" fmla="*/ 156 w 157"/>
                <a:gd name="T1" fmla="*/ 141 h 185"/>
                <a:gd name="T2" fmla="*/ 156 w 157"/>
                <a:gd name="T3" fmla="*/ 0 h 185"/>
                <a:gd name="T4" fmla="*/ 0 w 157"/>
                <a:gd name="T5" fmla="*/ 41 h 185"/>
                <a:gd name="T6" fmla="*/ 0 w 157"/>
                <a:gd name="T7" fmla="*/ 184 h 185"/>
                <a:gd name="T8" fmla="*/ 156 w 157"/>
                <a:gd name="T9" fmla="*/ 141 h 185"/>
                <a:gd name="T10" fmla="*/ 0 60000 65536"/>
                <a:gd name="T11" fmla="*/ 0 60000 65536"/>
                <a:gd name="T12" fmla="*/ 0 60000 65536"/>
                <a:gd name="T13" fmla="*/ 0 60000 65536"/>
                <a:gd name="T14" fmla="*/ 0 60000 65536"/>
                <a:gd name="T15" fmla="*/ 0 w 157"/>
                <a:gd name="T16" fmla="*/ 0 h 185"/>
                <a:gd name="T17" fmla="*/ 157 w 157"/>
                <a:gd name="T18" fmla="*/ 185 h 185"/>
              </a:gdLst>
              <a:ahLst/>
              <a:cxnLst>
                <a:cxn ang="T10">
                  <a:pos x="T0" y="T1"/>
                </a:cxn>
                <a:cxn ang="T11">
                  <a:pos x="T2" y="T3"/>
                </a:cxn>
                <a:cxn ang="T12">
                  <a:pos x="T4" y="T5"/>
                </a:cxn>
                <a:cxn ang="T13">
                  <a:pos x="T6" y="T7"/>
                </a:cxn>
                <a:cxn ang="T14">
                  <a:pos x="T8" y="T9"/>
                </a:cxn>
              </a:cxnLst>
              <a:rect l="T15" t="T16" r="T17" b="T18"/>
              <a:pathLst>
                <a:path w="157" h="185">
                  <a:moveTo>
                    <a:pt x="156" y="141"/>
                  </a:moveTo>
                  <a:lnTo>
                    <a:pt x="156" y="0"/>
                  </a:lnTo>
                  <a:lnTo>
                    <a:pt x="0" y="41"/>
                  </a:lnTo>
                  <a:lnTo>
                    <a:pt x="0" y="184"/>
                  </a:lnTo>
                  <a:lnTo>
                    <a:pt x="156" y="141"/>
                  </a:lnTo>
                </a:path>
              </a:pathLst>
            </a:custGeom>
            <a:solidFill>
              <a:srgbClr val="B2B2B2"/>
            </a:solidFill>
            <a:ln w="9525" cap="rnd">
              <a:noFill/>
              <a:round/>
              <a:headEnd type="none" w="sm" len="sm"/>
              <a:tailEnd type="none" w="sm" len="sm"/>
            </a:ln>
          </p:spPr>
          <p:txBody>
            <a:bodyPr/>
            <a:lstStyle/>
            <a:p>
              <a:endParaRPr lang="zh-CN" altLang="en-US"/>
            </a:p>
          </p:txBody>
        </p:sp>
        <p:sp>
          <p:nvSpPr>
            <p:cNvPr id="22553" name="Freeform 14"/>
            <p:cNvSpPr>
              <a:spLocks/>
            </p:cNvSpPr>
            <p:nvPr/>
          </p:nvSpPr>
          <p:spPr bwMode="auto">
            <a:xfrm>
              <a:off x="4787" y="2182"/>
              <a:ext cx="157" cy="186"/>
            </a:xfrm>
            <a:custGeom>
              <a:avLst/>
              <a:gdLst>
                <a:gd name="T0" fmla="*/ 156 w 157"/>
                <a:gd name="T1" fmla="*/ 142 h 186"/>
                <a:gd name="T2" fmla="*/ 156 w 157"/>
                <a:gd name="T3" fmla="*/ 0 h 186"/>
                <a:gd name="T4" fmla="*/ 0 w 157"/>
                <a:gd name="T5" fmla="*/ 41 h 186"/>
                <a:gd name="T6" fmla="*/ 0 w 157"/>
                <a:gd name="T7" fmla="*/ 185 h 186"/>
                <a:gd name="T8" fmla="*/ 156 w 157"/>
                <a:gd name="T9" fmla="*/ 142 h 186"/>
                <a:gd name="T10" fmla="*/ 0 60000 65536"/>
                <a:gd name="T11" fmla="*/ 0 60000 65536"/>
                <a:gd name="T12" fmla="*/ 0 60000 65536"/>
                <a:gd name="T13" fmla="*/ 0 60000 65536"/>
                <a:gd name="T14" fmla="*/ 0 60000 65536"/>
                <a:gd name="T15" fmla="*/ 0 w 157"/>
                <a:gd name="T16" fmla="*/ 0 h 186"/>
                <a:gd name="T17" fmla="*/ 157 w 157"/>
                <a:gd name="T18" fmla="*/ 186 h 186"/>
              </a:gdLst>
              <a:ahLst/>
              <a:cxnLst>
                <a:cxn ang="T10">
                  <a:pos x="T0" y="T1"/>
                </a:cxn>
                <a:cxn ang="T11">
                  <a:pos x="T2" y="T3"/>
                </a:cxn>
                <a:cxn ang="T12">
                  <a:pos x="T4" y="T5"/>
                </a:cxn>
                <a:cxn ang="T13">
                  <a:pos x="T6" y="T7"/>
                </a:cxn>
                <a:cxn ang="T14">
                  <a:pos x="T8" y="T9"/>
                </a:cxn>
              </a:cxnLst>
              <a:rect l="T15" t="T16" r="T17" b="T18"/>
              <a:pathLst>
                <a:path w="157" h="186">
                  <a:moveTo>
                    <a:pt x="156" y="142"/>
                  </a:moveTo>
                  <a:lnTo>
                    <a:pt x="156" y="0"/>
                  </a:lnTo>
                  <a:lnTo>
                    <a:pt x="0" y="41"/>
                  </a:lnTo>
                  <a:lnTo>
                    <a:pt x="0" y="185"/>
                  </a:lnTo>
                  <a:lnTo>
                    <a:pt x="156" y="142"/>
                  </a:lnTo>
                </a:path>
              </a:pathLst>
            </a:custGeom>
            <a:solidFill>
              <a:srgbClr val="B2B2B2"/>
            </a:solidFill>
            <a:ln w="9525" cap="rnd">
              <a:noFill/>
              <a:round/>
              <a:headEnd type="none" w="sm" len="sm"/>
              <a:tailEnd type="none" w="sm" len="sm"/>
            </a:ln>
          </p:spPr>
          <p:txBody>
            <a:bodyPr/>
            <a:lstStyle/>
            <a:p>
              <a:endParaRPr lang="zh-CN" altLang="en-US"/>
            </a:p>
          </p:txBody>
        </p:sp>
        <p:sp>
          <p:nvSpPr>
            <p:cNvPr id="22554" name="Freeform 15"/>
            <p:cNvSpPr>
              <a:spLocks/>
            </p:cNvSpPr>
            <p:nvPr/>
          </p:nvSpPr>
          <p:spPr bwMode="auto">
            <a:xfrm>
              <a:off x="3886" y="2622"/>
              <a:ext cx="160" cy="186"/>
            </a:xfrm>
            <a:custGeom>
              <a:avLst/>
              <a:gdLst>
                <a:gd name="T0" fmla="*/ 159 w 160"/>
                <a:gd name="T1" fmla="*/ 142 h 186"/>
                <a:gd name="T2" fmla="*/ 159 w 160"/>
                <a:gd name="T3" fmla="*/ 0 h 186"/>
                <a:gd name="T4" fmla="*/ 0 w 160"/>
                <a:gd name="T5" fmla="*/ 41 h 186"/>
                <a:gd name="T6" fmla="*/ 0 w 160"/>
                <a:gd name="T7" fmla="*/ 185 h 186"/>
                <a:gd name="T8" fmla="*/ 159 w 160"/>
                <a:gd name="T9" fmla="*/ 142 h 186"/>
                <a:gd name="T10" fmla="*/ 0 60000 65536"/>
                <a:gd name="T11" fmla="*/ 0 60000 65536"/>
                <a:gd name="T12" fmla="*/ 0 60000 65536"/>
                <a:gd name="T13" fmla="*/ 0 60000 65536"/>
                <a:gd name="T14" fmla="*/ 0 60000 65536"/>
                <a:gd name="T15" fmla="*/ 0 w 160"/>
                <a:gd name="T16" fmla="*/ 0 h 186"/>
                <a:gd name="T17" fmla="*/ 160 w 160"/>
                <a:gd name="T18" fmla="*/ 186 h 186"/>
              </a:gdLst>
              <a:ahLst/>
              <a:cxnLst>
                <a:cxn ang="T10">
                  <a:pos x="T0" y="T1"/>
                </a:cxn>
                <a:cxn ang="T11">
                  <a:pos x="T2" y="T3"/>
                </a:cxn>
                <a:cxn ang="T12">
                  <a:pos x="T4" y="T5"/>
                </a:cxn>
                <a:cxn ang="T13">
                  <a:pos x="T6" y="T7"/>
                </a:cxn>
                <a:cxn ang="T14">
                  <a:pos x="T8" y="T9"/>
                </a:cxn>
              </a:cxnLst>
              <a:rect l="T15" t="T16" r="T17" b="T18"/>
              <a:pathLst>
                <a:path w="160" h="186">
                  <a:moveTo>
                    <a:pt x="159" y="142"/>
                  </a:moveTo>
                  <a:lnTo>
                    <a:pt x="159" y="0"/>
                  </a:lnTo>
                  <a:lnTo>
                    <a:pt x="0" y="41"/>
                  </a:lnTo>
                  <a:lnTo>
                    <a:pt x="0" y="185"/>
                  </a:lnTo>
                  <a:lnTo>
                    <a:pt x="159" y="142"/>
                  </a:lnTo>
                </a:path>
              </a:pathLst>
            </a:custGeom>
            <a:solidFill>
              <a:srgbClr val="00ADE5"/>
            </a:solidFill>
            <a:ln w="9525" cap="rnd">
              <a:noFill/>
              <a:round/>
              <a:headEnd type="none" w="sm" len="sm"/>
              <a:tailEnd type="none" w="sm" len="sm"/>
            </a:ln>
          </p:spPr>
          <p:txBody>
            <a:bodyPr/>
            <a:lstStyle/>
            <a:p>
              <a:endParaRPr lang="zh-CN" altLang="en-US"/>
            </a:p>
          </p:txBody>
        </p:sp>
        <p:sp>
          <p:nvSpPr>
            <p:cNvPr id="22555" name="Freeform 16"/>
            <p:cNvSpPr>
              <a:spLocks/>
            </p:cNvSpPr>
            <p:nvPr/>
          </p:nvSpPr>
          <p:spPr bwMode="auto">
            <a:xfrm>
              <a:off x="4113" y="2564"/>
              <a:ext cx="157" cy="185"/>
            </a:xfrm>
            <a:custGeom>
              <a:avLst/>
              <a:gdLst>
                <a:gd name="T0" fmla="*/ 156 w 157"/>
                <a:gd name="T1" fmla="*/ 141 h 185"/>
                <a:gd name="T2" fmla="*/ 156 w 157"/>
                <a:gd name="T3" fmla="*/ 0 h 185"/>
                <a:gd name="T4" fmla="*/ 0 w 157"/>
                <a:gd name="T5" fmla="*/ 41 h 185"/>
                <a:gd name="T6" fmla="*/ 0 w 157"/>
                <a:gd name="T7" fmla="*/ 184 h 185"/>
                <a:gd name="T8" fmla="*/ 156 w 157"/>
                <a:gd name="T9" fmla="*/ 141 h 185"/>
                <a:gd name="T10" fmla="*/ 0 60000 65536"/>
                <a:gd name="T11" fmla="*/ 0 60000 65536"/>
                <a:gd name="T12" fmla="*/ 0 60000 65536"/>
                <a:gd name="T13" fmla="*/ 0 60000 65536"/>
                <a:gd name="T14" fmla="*/ 0 60000 65536"/>
                <a:gd name="T15" fmla="*/ 0 w 157"/>
                <a:gd name="T16" fmla="*/ 0 h 185"/>
                <a:gd name="T17" fmla="*/ 157 w 157"/>
                <a:gd name="T18" fmla="*/ 185 h 185"/>
              </a:gdLst>
              <a:ahLst/>
              <a:cxnLst>
                <a:cxn ang="T10">
                  <a:pos x="T0" y="T1"/>
                </a:cxn>
                <a:cxn ang="T11">
                  <a:pos x="T2" y="T3"/>
                </a:cxn>
                <a:cxn ang="T12">
                  <a:pos x="T4" y="T5"/>
                </a:cxn>
                <a:cxn ang="T13">
                  <a:pos x="T6" y="T7"/>
                </a:cxn>
                <a:cxn ang="T14">
                  <a:pos x="T8" y="T9"/>
                </a:cxn>
              </a:cxnLst>
              <a:rect l="T15" t="T16" r="T17" b="T18"/>
              <a:pathLst>
                <a:path w="157" h="185">
                  <a:moveTo>
                    <a:pt x="156" y="141"/>
                  </a:moveTo>
                  <a:lnTo>
                    <a:pt x="156" y="0"/>
                  </a:lnTo>
                  <a:lnTo>
                    <a:pt x="0" y="41"/>
                  </a:lnTo>
                  <a:lnTo>
                    <a:pt x="0" y="184"/>
                  </a:lnTo>
                  <a:lnTo>
                    <a:pt x="156" y="141"/>
                  </a:lnTo>
                </a:path>
              </a:pathLst>
            </a:custGeom>
            <a:solidFill>
              <a:srgbClr val="00ADE5"/>
            </a:solidFill>
            <a:ln w="9525" cap="rnd">
              <a:noFill/>
              <a:round/>
              <a:headEnd type="none" w="sm" len="sm"/>
              <a:tailEnd type="none" w="sm" len="sm"/>
            </a:ln>
          </p:spPr>
          <p:txBody>
            <a:bodyPr/>
            <a:lstStyle/>
            <a:p>
              <a:endParaRPr lang="zh-CN" altLang="en-US"/>
            </a:p>
          </p:txBody>
        </p:sp>
        <p:sp>
          <p:nvSpPr>
            <p:cNvPr id="22556" name="Freeform 17"/>
            <p:cNvSpPr>
              <a:spLocks/>
            </p:cNvSpPr>
            <p:nvPr/>
          </p:nvSpPr>
          <p:spPr bwMode="auto">
            <a:xfrm>
              <a:off x="4338" y="2502"/>
              <a:ext cx="155" cy="185"/>
            </a:xfrm>
            <a:custGeom>
              <a:avLst/>
              <a:gdLst>
                <a:gd name="T0" fmla="*/ 154 w 155"/>
                <a:gd name="T1" fmla="*/ 141 h 185"/>
                <a:gd name="T2" fmla="*/ 154 w 155"/>
                <a:gd name="T3" fmla="*/ 0 h 185"/>
                <a:gd name="T4" fmla="*/ 0 w 155"/>
                <a:gd name="T5" fmla="*/ 41 h 185"/>
                <a:gd name="T6" fmla="*/ 0 w 155"/>
                <a:gd name="T7" fmla="*/ 184 h 185"/>
                <a:gd name="T8" fmla="*/ 154 w 155"/>
                <a:gd name="T9" fmla="*/ 141 h 185"/>
                <a:gd name="T10" fmla="*/ 0 60000 65536"/>
                <a:gd name="T11" fmla="*/ 0 60000 65536"/>
                <a:gd name="T12" fmla="*/ 0 60000 65536"/>
                <a:gd name="T13" fmla="*/ 0 60000 65536"/>
                <a:gd name="T14" fmla="*/ 0 60000 65536"/>
                <a:gd name="T15" fmla="*/ 0 w 155"/>
                <a:gd name="T16" fmla="*/ 0 h 185"/>
                <a:gd name="T17" fmla="*/ 155 w 155"/>
                <a:gd name="T18" fmla="*/ 185 h 185"/>
              </a:gdLst>
              <a:ahLst/>
              <a:cxnLst>
                <a:cxn ang="T10">
                  <a:pos x="T0" y="T1"/>
                </a:cxn>
                <a:cxn ang="T11">
                  <a:pos x="T2" y="T3"/>
                </a:cxn>
                <a:cxn ang="T12">
                  <a:pos x="T4" y="T5"/>
                </a:cxn>
                <a:cxn ang="T13">
                  <a:pos x="T6" y="T7"/>
                </a:cxn>
                <a:cxn ang="T14">
                  <a:pos x="T8" y="T9"/>
                </a:cxn>
              </a:cxnLst>
              <a:rect l="T15" t="T16" r="T17" b="T18"/>
              <a:pathLst>
                <a:path w="155" h="185">
                  <a:moveTo>
                    <a:pt x="154" y="141"/>
                  </a:moveTo>
                  <a:lnTo>
                    <a:pt x="154" y="0"/>
                  </a:lnTo>
                  <a:lnTo>
                    <a:pt x="0" y="41"/>
                  </a:lnTo>
                  <a:lnTo>
                    <a:pt x="0" y="184"/>
                  </a:lnTo>
                  <a:lnTo>
                    <a:pt x="154" y="141"/>
                  </a:lnTo>
                </a:path>
              </a:pathLst>
            </a:custGeom>
            <a:solidFill>
              <a:srgbClr val="00ADE5"/>
            </a:solidFill>
            <a:ln w="9525" cap="rnd">
              <a:noFill/>
              <a:round/>
              <a:headEnd type="none" w="sm" len="sm"/>
              <a:tailEnd type="none" w="sm" len="sm"/>
            </a:ln>
          </p:spPr>
          <p:txBody>
            <a:bodyPr/>
            <a:lstStyle/>
            <a:p>
              <a:endParaRPr lang="zh-CN" altLang="en-US"/>
            </a:p>
          </p:txBody>
        </p:sp>
        <p:sp>
          <p:nvSpPr>
            <p:cNvPr id="22557" name="Freeform 18"/>
            <p:cNvSpPr>
              <a:spLocks/>
            </p:cNvSpPr>
            <p:nvPr/>
          </p:nvSpPr>
          <p:spPr bwMode="auto">
            <a:xfrm>
              <a:off x="4562" y="2443"/>
              <a:ext cx="157" cy="185"/>
            </a:xfrm>
            <a:custGeom>
              <a:avLst/>
              <a:gdLst>
                <a:gd name="T0" fmla="*/ 156 w 157"/>
                <a:gd name="T1" fmla="*/ 141 h 185"/>
                <a:gd name="T2" fmla="*/ 156 w 157"/>
                <a:gd name="T3" fmla="*/ 0 h 185"/>
                <a:gd name="T4" fmla="*/ 0 w 157"/>
                <a:gd name="T5" fmla="*/ 41 h 185"/>
                <a:gd name="T6" fmla="*/ 0 w 157"/>
                <a:gd name="T7" fmla="*/ 184 h 185"/>
                <a:gd name="T8" fmla="*/ 156 w 157"/>
                <a:gd name="T9" fmla="*/ 141 h 185"/>
                <a:gd name="T10" fmla="*/ 0 60000 65536"/>
                <a:gd name="T11" fmla="*/ 0 60000 65536"/>
                <a:gd name="T12" fmla="*/ 0 60000 65536"/>
                <a:gd name="T13" fmla="*/ 0 60000 65536"/>
                <a:gd name="T14" fmla="*/ 0 60000 65536"/>
                <a:gd name="T15" fmla="*/ 0 w 157"/>
                <a:gd name="T16" fmla="*/ 0 h 185"/>
                <a:gd name="T17" fmla="*/ 157 w 157"/>
                <a:gd name="T18" fmla="*/ 185 h 185"/>
              </a:gdLst>
              <a:ahLst/>
              <a:cxnLst>
                <a:cxn ang="T10">
                  <a:pos x="T0" y="T1"/>
                </a:cxn>
                <a:cxn ang="T11">
                  <a:pos x="T2" y="T3"/>
                </a:cxn>
                <a:cxn ang="T12">
                  <a:pos x="T4" y="T5"/>
                </a:cxn>
                <a:cxn ang="T13">
                  <a:pos x="T6" y="T7"/>
                </a:cxn>
                <a:cxn ang="T14">
                  <a:pos x="T8" y="T9"/>
                </a:cxn>
              </a:cxnLst>
              <a:rect l="T15" t="T16" r="T17" b="T18"/>
              <a:pathLst>
                <a:path w="157" h="185">
                  <a:moveTo>
                    <a:pt x="156" y="141"/>
                  </a:moveTo>
                  <a:lnTo>
                    <a:pt x="156" y="0"/>
                  </a:lnTo>
                  <a:lnTo>
                    <a:pt x="0" y="41"/>
                  </a:lnTo>
                  <a:lnTo>
                    <a:pt x="0" y="184"/>
                  </a:lnTo>
                  <a:lnTo>
                    <a:pt x="156" y="141"/>
                  </a:lnTo>
                </a:path>
              </a:pathLst>
            </a:custGeom>
            <a:solidFill>
              <a:srgbClr val="00ADE5"/>
            </a:solidFill>
            <a:ln w="9525" cap="rnd">
              <a:noFill/>
              <a:round/>
              <a:headEnd type="none" w="sm" len="sm"/>
              <a:tailEnd type="none" w="sm" len="sm"/>
            </a:ln>
          </p:spPr>
          <p:txBody>
            <a:bodyPr/>
            <a:lstStyle/>
            <a:p>
              <a:endParaRPr lang="zh-CN" altLang="en-US"/>
            </a:p>
          </p:txBody>
        </p:sp>
        <p:sp>
          <p:nvSpPr>
            <p:cNvPr id="22558" name="Freeform 19"/>
            <p:cNvSpPr>
              <a:spLocks/>
            </p:cNvSpPr>
            <p:nvPr/>
          </p:nvSpPr>
          <p:spPr bwMode="auto">
            <a:xfrm>
              <a:off x="4787" y="2381"/>
              <a:ext cx="157" cy="185"/>
            </a:xfrm>
            <a:custGeom>
              <a:avLst/>
              <a:gdLst>
                <a:gd name="T0" fmla="*/ 156 w 157"/>
                <a:gd name="T1" fmla="*/ 141 h 185"/>
                <a:gd name="T2" fmla="*/ 156 w 157"/>
                <a:gd name="T3" fmla="*/ 0 h 185"/>
                <a:gd name="T4" fmla="*/ 0 w 157"/>
                <a:gd name="T5" fmla="*/ 41 h 185"/>
                <a:gd name="T6" fmla="*/ 0 w 157"/>
                <a:gd name="T7" fmla="*/ 184 h 185"/>
                <a:gd name="T8" fmla="*/ 156 w 157"/>
                <a:gd name="T9" fmla="*/ 141 h 185"/>
                <a:gd name="T10" fmla="*/ 0 60000 65536"/>
                <a:gd name="T11" fmla="*/ 0 60000 65536"/>
                <a:gd name="T12" fmla="*/ 0 60000 65536"/>
                <a:gd name="T13" fmla="*/ 0 60000 65536"/>
                <a:gd name="T14" fmla="*/ 0 60000 65536"/>
                <a:gd name="T15" fmla="*/ 0 w 157"/>
                <a:gd name="T16" fmla="*/ 0 h 185"/>
                <a:gd name="T17" fmla="*/ 157 w 157"/>
                <a:gd name="T18" fmla="*/ 185 h 185"/>
              </a:gdLst>
              <a:ahLst/>
              <a:cxnLst>
                <a:cxn ang="T10">
                  <a:pos x="T0" y="T1"/>
                </a:cxn>
                <a:cxn ang="T11">
                  <a:pos x="T2" y="T3"/>
                </a:cxn>
                <a:cxn ang="T12">
                  <a:pos x="T4" y="T5"/>
                </a:cxn>
                <a:cxn ang="T13">
                  <a:pos x="T6" y="T7"/>
                </a:cxn>
                <a:cxn ang="T14">
                  <a:pos x="T8" y="T9"/>
                </a:cxn>
              </a:cxnLst>
              <a:rect l="T15" t="T16" r="T17" b="T18"/>
              <a:pathLst>
                <a:path w="157" h="185">
                  <a:moveTo>
                    <a:pt x="156" y="141"/>
                  </a:moveTo>
                  <a:lnTo>
                    <a:pt x="156" y="0"/>
                  </a:lnTo>
                  <a:lnTo>
                    <a:pt x="0" y="41"/>
                  </a:lnTo>
                  <a:lnTo>
                    <a:pt x="0" y="184"/>
                  </a:lnTo>
                  <a:lnTo>
                    <a:pt x="156" y="141"/>
                  </a:lnTo>
                </a:path>
              </a:pathLst>
            </a:custGeom>
            <a:solidFill>
              <a:srgbClr val="00ADE5"/>
            </a:solidFill>
            <a:ln w="9525" cap="rnd">
              <a:noFill/>
              <a:round/>
              <a:headEnd type="none" w="sm" len="sm"/>
              <a:tailEnd type="none" w="sm" len="sm"/>
            </a:ln>
          </p:spPr>
          <p:txBody>
            <a:bodyPr/>
            <a:lstStyle/>
            <a:p>
              <a:endParaRPr lang="zh-CN" altLang="en-US"/>
            </a:p>
          </p:txBody>
        </p:sp>
        <p:sp>
          <p:nvSpPr>
            <p:cNvPr id="22559" name="Freeform 20"/>
            <p:cNvSpPr>
              <a:spLocks/>
            </p:cNvSpPr>
            <p:nvPr/>
          </p:nvSpPr>
          <p:spPr bwMode="auto">
            <a:xfrm>
              <a:off x="3886" y="2820"/>
              <a:ext cx="160" cy="188"/>
            </a:xfrm>
            <a:custGeom>
              <a:avLst/>
              <a:gdLst>
                <a:gd name="T0" fmla="*/ 159 w 160"/>
                <a:gd name="T1" fmla="*/ 144 h 188"/>
                <a:gd name="T2" fmla="*/ 159 w 160"/>
                <a:gd name="T3" fmla="*/ 0 h 188"/>
                <a:gd name="T4" fmla="*/ 0 w 160"/>
                <a:gd name="T5" fmla="*/ 41 h 188"/>
                <a:gd name="T6" fmla="*/ 0 w 160"/>
                <a:gd name="T7" fmla="*/ 187 h 188"/>
                <a:gd name="T8" fmla="*/ 159 w 160"/>
                <a:gd name="T9" fmla="*/ 144 h 188"/>
                <a:gd name="T10" fmla="*/ 0 60000 65536"/>
                <a:gd name="T11" fmla="*/ 0 60000 65536"/>
                <a:gd name="T12" fmla="*/ 0 60000 65536"/>
                <a:gd name="T13" fmla="*/ 0 60000 65536"/>
                <a:gd name="T14" fmla="*/ 0 60000 65536"/>
                <a:gd name="T15" fmla="*/ 0 w 160"/>
                <a:gd name="T16" fmla="*/ 0 h 188"/>
                <a:gd name="T17" fmla="*/ 160 w 160"/>
                <a:gd name="T18" fmla="*/ 188 h 188"/>
              </a:gdLst>
              <a:ahLst/>
              <a:cxnLst>
                <a:cxn ang="T10">
                  <a:pos x="T0" y="T1"/>
                </a:cxn>
                <a:cxn ang="T11">
                  <a:pos x="T2" y="T3"/>
                </a:cxn>
                <a:cxn ang="T12">
                  <a:pos x="T4" y="T5"/>
                </a:cxn>
                <a:cxn ang="T13">
                  <a:pos x="T6" y="T7"/>
                </a:cxn>
                <a:cxn ang="T14">
                  <a:pos x="T8" y="T9"/>
                </a:cxn>
              </a:cxnLst>
              <a:rect l="T15" t="T16" r="T17" b="T18"/>
              <a:pathLst>
                <a:path w="160" h="188">
                  <a:moveTo>
                    <a:pt x="159" y="144"/>
                  </a:moveTo>
                  <a:lnTo>
                    <a:pt x="159" y="0"/>
                  </a:lnTo>
                  <a:lnTo>
                    <a:pt x="0" y="41"/>
                  </a:lnTo>
                  <a:lnTo>
                    <a:pt x="0" y="187"/>
                  </a:lnTo>
                  <a:lnTo>
                    <a:pt x="159" y="144"/>
                  </a:lnTo>
                </a:path>
              </a:pathLst>
            </a:custGeom>
            <a:solidFill>
              <a:srgbClr val="B2B2B2"/>
            </a:solidFill>
            <a:ln w="9525" cap="rnd">
              <a:noFill/>
              <a:round/>
              <a:headEnd type="none" w="sm" len="sm"/>
              <a:tailEnd type="none" w="sm" len="sm"/>
            </a:ln>
          </p:spPr>
          <p:txBody>
            <a:bodyPr/>
            <a:lstStyle/>
            <a:p>
              <a:endParaRPr lang="zh-CN" altLang="en-US"/>
            </a:p>
          </p:txBody>
        </p:sp>
        <p:sp>
          <p:nvSpPr>
            <p:cNvPr id="22560" name="Freeform 21"/>
            <p:cNvSpPr>
              <a:spLocks/>
            </p:cNvSpPr>
            <p:nvPr/>
          </p:nvSpPr>
          <p:spPr bwMode="auto">
            <a:xfrm>
              <a:off x="4113" y="2761"/>
              <a:ext cx="157" cy="188"/>
            </a:xfrm>
            <a:custGeom>
              <a:avLst/>
              <a:gdLst>
                <a:gd name="T0" fmla="*/ 156 w 157"/>
                <a:gd name="T1" fmla="*/ 144 h 188"/>
                <a:gd name="T2" fmla="*/ 156 w 157"/>
                <a:gd name="T3" fmla="*/ 0 h 188"/>
                <a:gd name="T4" fmla="*/ 0 w 157"/>
                <a:gd name="T5" fmla="*/ 41 h 188"/>
                <a:gd name="T6" fmla="*/ 0 w 157"/>
                <a:gd name="T7" fmla="*/ 187 h 188"/>
                <a:gd name="T8" fmla="*/ 156 w 157"/>
                <a:gd name="T9" fmla="*/ 144 h 188"/>
                <a:gd name="T10" fmla="*/ 0 60000 65536"/>
                <a:gd name="T11" fmla="*/ 0 60000 65536"/>
                <a:gd name="T12" fmla="*/ 0 60000 65536"/>
                <a:gd name="T13" fmla="*/ 0 60000 65536"/>
                <a:gd name="T14" fmla="*/ 0 60000 65536"/>
                <a:gd name="T15" fmla="*/ 0 w 157"/>
                <a:gd name="T16" fmla="*/ 0 h 188"/>
                <a:gd name="T17" fmla="*/ 157 w 157"/>
                <a:gd name="T18" fmla="*/ 188 h 188"/>
              </a:gdLst>
              <a:ahLst/>
              <a:cxnLst>
                <a:cxn ang="T10">
                  <a:pos x="T0" y="T1"/>
                </a:cxn>
                <a:cxn ang="T11">
                  <a:pos x="T2" y="T3"/>
                </a:cxn>
                <a:cxn ang="T12">
                  <a:pos x="T4" y="T5"/>
                </a:cxn>
                <a:cxn ang="T13">
                  <a:pos x="T6" y="T7"/>
                </a:cxn>
                <a:cxn ang="T14">
                  <a:pos x="T8" y="T9"/>
                </a:cxn>
              </a:cxnLst>
              <a:rect l="T15" t="T16" r="T17" b="T18"/>
              <a:pathLst>
                <a:path w="157" h="188">
                  <a:moveTo>
                    <a:pt x="156" y="144"/>
                  </a:moveTo>
                  <a:lnTo>
                    <a:pt x="156" y="0"/>
                  </a:lnTo>
                  <a:lnTo>
                    <a:pt x="0" y="41"/>
                  </a:lnTo>
                  <a:lnTo>
                    <a:pt x="0" y="187"/>
                  </a:lnTo>
                  <a:lnTo>
                    <a:pt x="156" y="144"/>
                  </a:lnTo>
                </a:path>
              </a:pathLst>
            </a:custGeom>
            <a:solidFill>
              <a:srgbClr val="B2B2B2"/>
            </a:solidFill>
            <a:ln w="9525" cap="rnd">
              <a:noFill/>
              <a:round/>
              <a:headEnd type="none" w="sm" len="sm"/>
              <a:tailEnd type="none" w="sm" len="sm"/>
            </a:ln>
          </p:spPr>
          <p:txBody>
            <a:bodyPr/>
            <a:lstStyle/>
            <a:p>
              <a:endParaRPr lang="zh-CN" altLang="en-US"/>
            </a:p>
          </p:txBody>
        </p:sp>
        <p:sp>
          <p:nvSpPr>
            <p:cNvPr id="22561" name="Freeform 22"/>
            <p:cNvSpPr>
              <a:spLocks/>
            </p:cNvSpPr>
            <p:nvPr/>
          </p:nvSpPr>
          <p:spPr bwMode="auto">
            <a:xfrm>
              <a:off x="4338" y="2702"/>
              <a:ext cx="155" cy="185"/>
            </a:xfrm>
            <a:custGeom>
              <a:avLst/>
              <a:gdLst>
                <a:gd name="T0" fmla="*/ 154 w 155"/>
                <a:gd name="T1" fmla="*/ 141 h 185"/>
                <a:gd name="T2" fmla="*/ 154 w 155"/>
                <a:gd name="T3" fmla="*/ 0 h 185"/>
                <a:gd name="T4" fmla="*/ 0 w 155"/>
                <a:gd name="T5" fmla="*/ 41 h 185"/>
                <a:gd name="T6" fmla="*/ 0 w 155"/>
                <a:gd name="T7" fmla="*/ 184 h 185"/>
                <a:gd name="T8" fmla="*/ 154 w 155"/>
                <a:gd name="T9" fmla="*/ 141 h 185"/>
                <a:gd name="T10" fmla="*/ 0 60000 65536"/>
                <a:gd name="T11" fmla="*/ 0 60000 65536"/>
                <a:gd name="T12" fmla="*/ 0 60000 65536"/>
                <a:gd name="T13" fmla="*/ 0 60000 65536"/>
                <a:gd name="T14" fmla="*/ 0 60000 65536"/>
                <a:gd name="T15" fmla="*/ 0 w 155"/>
                <a:gd name="T16" fmla="*/ 0 h 185"/>
                <a:gd name="T17" fmla="*/ 155 w 155"/>
                <a:gd name="T18" fmla="*/ 185 h 185"/>
              </a:gdLst>
              <a:ahLst/>
              <a:cxnLst>
                <a:cxn ang="T10">
                  <a:pos x="T0" y="T1"/>
                </a:cxn>
                <a:cxn ang="T11">
                  <a:pos x="T2" y="T3"/>
                </a:cxn>
                <a:cxn ang="T12">
                  <a:pos x="T4" y="T5"/>
                </a:cxn>
                <a:cxn ang="T13">
                  <a:pos x="T6" y="T7"/>
                </a:cxn>
                <a:cxn ang="T14">
                  <a:pos x="T8" y="T9"/>
                </a:cxn>
              </a:cxnLst>
              <a:rect l="T15" t="T16" r="T17" b="T18"/>
              <a:pathLst>
                <a:path w="155" h="185">
                  <a:moveTo>
                    <a:pt x="154" y="141"/>
                  </a:moveTo>
                  <a:lnTo>
                    <a:pt x="154" y="0"/>
                  </a:lnTo>
                  <a:lnTo>
                    <a:pt x="0" y="41"/>
                  </a:lnTo>
                  <a:lnTo>
                    <a:pt x="0" y="184"/>
                  </a:lnTo>
                  <a:lnTo>
                    <a:pt x="154" y="141"/>
                  </a:lnTo>
                </a:path>
              </a:pathLst>
            </a:custGeom>
            <a:solidFill>
              <a:srgbClr val="B2B2B2"/>
            </a:solidFill>
            <a:ln w="9525" cap="rnd">
              <a:noFill/>
              <a:round/>
              <a:headEnd type="none" w="sm" len="sm"/>
              <a:tailEnd type="none" w="sm" len="sm"/>
            </a:ln>
          </p:spPr>
          <p:txBody>
            <a:bodyPr/>
            <a:lstStyle/>
            <a:p>
              <a:endParaRPr lang="zh-CN" altLang="en-US"/>
            </a:p>
          </p:txBody>
        </p:sp>
        <p:sp>
          <p:nvSpPr>
            <p:cNvPr id="22562" name="Freeform 23"/>
            <p:cNvSpPr>
              <a:spLocks/>
            </p:cNvSpPr>
            <p:nvPr/>
          </p:nvSpPr>
          <p:spPr bwMode="auto">
            <a:xfrm>
              <a:off x="4562" y="2641"/>
              <a:ext cx="157" cy="187"/>
            </a:xfrm>
            <a:custGeom>
              <a:avLst/>
              <a:gdLst>
                <a:gd name="T0" fmla="*/ 156 w 157"/>
                <a:gd name="T1" fmla="*/ 143 h 187"/>
                <a:gd name="T2" fmla="*/ 156 w 157"/>
                <a:gd name="T3" fmla="*/ 0 h 187"/>
                <a:gd name="T4" fmla="*/ 0 w 157"/>
                <a:gd name="T5" fmla="*/ 41 h 187"/>
                <a:gd name="T6" fmla="*/ 0 w 157"/>
                <a:gd name="T7" fmla="*/ 186 h 187"/>
                <a:gd name="T8" fmla="*/ 156 w 157"/>
                <a:gd name="T9" fmla="*/ 143 h 187"/>
                <a:gd name="T10" fmla="*/ 0 60000 65536"/>
                <a:gd name="T11" fmla="*/ 0 60000 65536"/>
                <a:gd name="T12" fmla="*/ 0 60000 65536"/>
                <a:gd name="T13" fmla="*/ 0 60000 65536"/>
                <a:gd name="T14" fmla="*/ 0 60000 65536"/>
                <a:gd name="T15" fmla="*/ 0 w 157"/>
                <a:gd name="T16" fmla="*/ 0 h 187"/>
                <a:gd name="T17" fmla="*/ 157 w 157"/>
                <a:gd name="T18" fmla="*/ 187 h 187"/>
              </a:gdLst>
              <a:ahLst/>
              <a:cxnLst>
                <a:cxn ang="T10">
                  <a:pos x="T0" y="T1"/>
                </a:cxn>
                <a:cxn ang="T11">
                  <a:pos x="T2" y="T3"/>
                </a:cxn>
                <a:cxn ang="T12">
                  <a:pos x="T4" y="T5"/>
                </a:cxn>
                <a:cxn ang="T13">
                  <a:pos x="T6" y="T7"/>
                </a:cxn>
                <a:cxn ang="T14">
                  <a:pos x="T8" y="T9"/>
                </a:cxn>
              </a:cxnLst>
              <a:rect l="T15" t="T16" r="T17" b="T18"/>
              <a:pathLst>
                <a:path w="157" h="187">
                  <a:moveTo>
                    <a:pt x="156" y="143"/>
                  </a:moveTo>
                  <a:lnTo>
                    <a:pt x="156" y="0"/>
                  </a:lnTo>
                  <a:lnTo>
                    <a:pt x="0" y="41"/>
                  </a:lnTo>
                  <a:lnTo>
                    <a:pt x="0" y="186"/>
                  </a:lnTo>
                  <a:lnTo>
                    <a:pt x="156" y="143"/>
                  </a:lnTo>
                </a:path>
              </a:pathLst>
            </a:custGeom>
            <a:solidFill>
              <a:srgbClr val="B2B2B2"/>
            </a:solidFill>
            <a:ln w="9525" cap="rnd">
              <a:noFill/>
              <a:round/>
              <a:headEnd type="none" w="sm" len="sm"/>
              <a:tailEnd type="none" w="sm" len="sm"/>
            </a:ln>
          </p:spPr>
          <p:txBody>
            <a:bodyPr/>
            <a:lstStyle/>
            <a:p>
              <a:endParaRPr lang="zh-CN" altLang="en-US"/>
            </a:p>
          </p:txBody>
        </p:sp>
        <p:sp>
          <p:nvSpPr>
            <p:cNvPr id="22563" name="Freeform 24"/>
            <p:cNvSpPr>
              <a:spLocks/>
            </p:cNvSpPr>
            <p:nvPr/>
          </p:nvSpPr>
          <p:spPr bwMode="auto">
            <a:xfrm>
              <a:off x="4787" y="2581"/>
              <a:ext cx="157" cy="185"/>
            </a:xfrm>
            <a:custGeom>
              <a:avLst/>
              <a:gdLst>
                <a:gd name="T0" fmla="*/ 156 w 157"/>
                <a:gd name="T1" fmla="*/ 141 h 185"/>
                <a:gd name="T2" fmla="*/ 156 w 157"/>
                <a:gd name="T3" fmla="*/ 0 h 185"/>
                <a:gd name="T4" fmla="*/ 0 w 157"/>
                <a:gd name="T5" fmla="*/ 41 h 185"/>
                <a:gd name="T6" fmla="*/ 0 w 157"/>
                <a:gd name="T7" fmla="*/ 184 h 185"/>
                <a:gd name="T8" fmla="*/ 156 w 157"/>
                <a:gd name="T9" fmla="*/ 141 h 185"/>
                <a:gd name="T10" fmla="*/ 0 60000 65536"/>
                <a:gd name="T11" fmla="*/ 0 60000 65536"/>
                <a:gd name="T12" fmla="*/ 0 60000 65536"/>
                <a:gd name="T13" fmla="*/ 0 60000 65536"/>
                <a:gd name="T14" fmla="*/ 0 60000 65536"/>
                <a:gd name="T15" fmla="*/ 0 w 157"/>
                <a:gd name="T16" fmla="*/ 0 h 185"/>
                <a:gd name="T17" fmla="*/ 157 w 157"/>
                <a:gd name="T18" fmla="*/ 185 h 185"/>
              </a:gdLst>
              <a:ahLst/>
              <a:cxnLst>
                <a:cxn ang="T10">
                  <a:pos x="T0" y="T1"/>
                </a:cxn>
                <a:cxn ang="T11">
                  <a:pos x="T2" y="T3"/>
                </a:cxn>
                <a:cxn ang="T12">
                  <a:pos x="T4" y="T5"/>
                </a:cxn>
                <a:cxn ang="T13">
                  <a:pos x="T6" y="T7"/>
                </a:cxn>
                <a:cxn ang="T14">
                  <a:pos x="T8" y="T9"/>
                </a:cxn>
              </a:cxnLst>
              <a:rect l="T15" t="T16" r="T17" b="T18"/>
              <a:pathLst>
                <a:path w="157" h="185">
                  <a:moveTo>
                    <a:pt x="156" y="141"/>
                  </a:moveTo>
                  <a:lnTo>
                    <a:pt x="156" y="0"/>
                  </a:lnTo>
                  <a:lnTo>
                    <a:pt x="0" y="41"/>
                  </a:lnTo>
                  <a:lnTo>
                    <a:pt x="0" y="184"/>
                  </a:lnTo>
                  <a:lnTo>
                    <a:pt x="156" y="141"/>
                  </a:lnTo>
                </a:path>
              </a:pathLst>
            </a:custGeom>
            <a:solidFill>
              <a:srgbClr val="B2B2B2"/>
            </a:solidFill>
            <a:ln w="9525" cap="rnd">
              <a:noFill/>
              <a:round/>
              <a:headEnd type="none" w="sm" len="sm"/>
              <a:tailEnd type="none" w="sm" len="sm"/>
            </a:ln>
          </p:spPr>
          <p:txBody>
            <a:bodyPr/>
            <a:lstStyle/>
            <a:p>
              <a:endParaRPr lang="zh-CN" altLang="en-US"/>
            </a:p>
          </p:txBody>
        </p:sp>
        <p:sp>
          <p:nvSpPr>
            <p:cNvPr id="22564" name="Freeform 25"/>
            <p:cNvSpPr>
              <a:spLocks/>
            </p:cNvSpPr>
            <p:nvPr/>
          </p:nvSpPr>
          <p:spPr bwMode="auto">
            <a:xfrm>
              <a:off x="3886" y="3020"/>
              <a:ext cx="160" cy="187"/>
            </a:xfrm>
            <a:custGeom>
              <a:avLst/>
              <a:gdLst>
                <a:gd name="T0" fmla="*/ 159 w 160"/>
                <a:gd name="T1" fmla="*/ 145 h 187"/>
                <a:gd name="T2" fmla="*/ 159 w 160"/>
                <a:gd name="T3" fmla="*/ 0 h 187"/>
                <a:gd name="T4" fmla="*/ 0 w 160"/>
                <a:gd name="T5" fmla="*/ 42 h 187"/>
                <a:gd name="T6" fmla="*/ 0 w 160"/>
                <a:gd name="T7" fmla="*/ 186 h 187"/>
                <a:gd name="T8" fmla="*/ 159 w 160"/>
                <a:gd name="T9" fmla="*/ 145 h 187"/>
                <a:gd name="T10" fmla="*/ 0 60000 65536"/>
                <a:gd name="T11" fmla="*/ 0 60000 65536"/>
                <a:gd name="T12" fmla="*/ 0 60000 65536"/>
                <a:gd name="T13" fmla="*/ 0 60000 65536"/>
                <a:gd name="T14" fmla="*/ 0 60000 65536"/>
                <a:gd name="T15" fmla="*/ 0 w 160"/>
                <a:gd name="T16" fmla="*/ 0 h 187"/>
                <a:gd name="T17" fmla="*/ 160 w 160"/>
                <a:gd name="T18" fmla="*/ 187 h 187"/>
              </a:gdLst>
              <a:ahLst/>
              <a:cxnLst>
                <a:cxn ang="T10">
                  <a:pos x="T0" y="T1"/>
                </a:cxn>
                <a:cxn ang="T11">
                  <a:pos x="T2" y="T3"/>
                </a:cxn>
                <a:cxn ang="T12">
                  <a:pos x="T4" y="T5"/>
                </a:cxn>
                <a:cxn ang="T13">
                  <a:pos x="T6" y="T7"/>
                </a:cxn>
                <a:cxn ang="T14">
                  <a:pos x="T8" y="T9"/>
                </a:cxn>
              </a:cxnLst>
              <a:rect l="T15" t="T16" r="T17" b="T18"/>
              <a:pathLst>
                <a:path w="160" h="187">
                  <a:moveTo>
                    <a:pt x="159" y="145"/>
                  </a:moveTo>
                  <a:lnTo>
                    <a:pt x="159" y="0"/>
                  </a:lnTo>
                  <a:lnTo>
                    <a:pt x="0" y="42"/>
                  </a:lnTo>
                  <a:lnTo>
                    <a:pt x="0" y="186"/>
                  </a:lnTo>
                  <a:lnTo>
                    <a:pt x="159" y="145"/>
                  </a:lnTo>
                </a:path>
              </a:pathLst>
            </a:custGeom>
            <a:solidFill>
              <a:srgbClr val="B2B2B2"/>
            </a:solidFill>
            <a:ln w="9525" cap="rnd">
              <a:noFill/>
              <a:round/>
              <a:headEnd type="none" w="sm" len="sm"/>
              <a:tailEnd type="none" w="sm" len="sm"/>
            </a:ln>
          </p:spPr>
          <p:txBody>
            <a:bodyPr/>
            <a:lstStyle/>
            <a:p>
              <a:endParaRPr lang="zh-CN" altLang="en-US"/>
            </a:p>
          </p:txBody>
        </p:sp>
        <p:sp>
          <p:nvSpPr>
            <p:cNvPr id="22565" name="Freeform 26"/>
            <p:cNvSpPr>
              <a:spLocks/>
            </p:cNvSpPr>
            <p:nvPr/>
          </p:nvSpPr>
          <p:spPr bwMode="auto">
            <a:xfrm>
              <a:off x="4113" y="2960"/>
              <a:ext cx="157" cy="188"/>
            </a:xfrm>
            <a:custGeom>
              <a:avLst/>
              <a:gdLst>
                <a:gd name="T0" fmla="*/ 156 w 157"/>
                <a:gd name="T1" fmla="*/ 144 h 188"/>
                <a:gd name="T2" fmla="*/ 156 w 157"/>
                <a:gd name="T3" fmla="*/ 0 h 188"/>
                <a:gd name="T4" fmla="*/ 0 w 157"/>
                <a:gd name="T5" fmla="*/ 41 h 188"/>
                <a:gd name="T6" fmla="*/ 0 w 157"/>
                <a:gd name="T7" fmla="*/ 187 h 188"/>
                <a:gd name="T8" fmla="*/ 156 w 157"/>
                <a:gd name="T9" fmla="*/ 144 h 188"/>
                <a:gd name="T10" fmla="*/ 0 60000 65536"/>
                <a:gd name="T11" fmla="*/ 0 60000 65536"/>
                <a:gd name="T12" fmla="*/ 0 60000 65536"/>
                <a:gd name="T13" fmla="*/ 0 60000 65536"/>
                <a:gd name="T14" fmla="*/ 0 60000 65536"/>
                <a:gd name="T15" fmla="*/ 0 w 157"/>
                <a:gd name="T16" fmla="*/ 0 h 188"/>
                <a:gd name="T17" fmla="*/ 157 w 157"/>
                <a:gd name="T18" fmla="*/ 188 h 188"/>
              </a:gdLst>
              <a:ahLst/>
              <a:cxnLst>
                <a:cxn ang="T10">
                  <a:pos x="T0" y="T1"/>
                </a:cxn>
                <a:cxn ang="T11">
                  <a:pos x="T2" y="T3"/>
                </a:cxn>
                <a:cxn ang="T12">
                  <a:pos x="T4" y="T5"/>
                </a:cxn>
                <a:cxn ang="T13">
                  <a:pos x="T6" y="T7"/>
                </a:cxn>
                <a:cxn ang="T14">
                  <a:pos x="T8" y="T9"/>
                </a:cxn>
              </a:cxnLst>
              <a:rect l="T15" t="T16" r="T17" b="T18"/>
              <a:pathLst>
                <a:path w="157" h="188">
                  <a:moveTo>
                    <a:pt x="156" y="144"/>
                  </a:moveTo>
                  <a:lnTo>
                    <a:pt x="156" y="0"/>
                  </a:lnTo>
                  <a:lnTo>
                    <a:pt x="0" y="41"/>
                  </a:lnTo>
                  <a:lnTo>
                    <a:pt x="0" y="187"/>
                  </a:lnTo>
                  <a:lnTo>
                    <a:pt x="156" y="144"/>
                  </a:lnTo>
                </a:path>
              </a:pathLst>
            </a:custGeom>
            <a:solidFill>
              <a:srgbClr val="B2B2B2"/>
            </a:solidFill>
            <a:ln w="9525" cap="rnd">
              <a:noFill/>
              <a:round/>
              <a:headEnd type="none" w="sm" len="sm"/>
              <a:tailEnd type="none" w="sm" len="sm"/>
            </a:ln>
          </p:spPr>
          <p:txBody>
            <a:bodyPr/>
            <a:lstStyle/>
            <a:p>
              <a:endParaRPr lang="zh-CN" altLang="en-US"/>
            </a:p>
          </p:txBody>
        </p:sp>
        <p:sp>
          <p:nvSpPr>
            <p:cNvPr id="22566" name="Freeform 27"/>
            <p:cNvSpPr>
              <a:spLocks/>
            </p:cNvSpPr>
            <p:nvPr/>
          </p:nvSpPr>
          <p:spPr bwMode="auto">
            <a:xfrm>
              <a:off x="4338" y="2902"/>
              <a:ext cx="155" cy="186"/>
            </a:xfrm>
            <a:custGeom>
              <a:avLst/>
              <a:gdLst>
                <a:gd name="T0" fmla="*/ 154 w 155"/>
                <a:gd name="T1" fmla="*/ 142 h 186"/>
                <a:gd name="T2" fmla="*/ 154 w 155"/>
                <a:gd name="T3" fmla="*/ 0 h 186"/>
                <a:gd name="T4" fmla="*/ 0 w 155"/>
                <a:gd name="T5" fmla="*/ 41 h 186"/>
                <a:gd name="T6" fmla="*/ 0 w 155"/>
                <a:gd name="T7" fmla="*/ 185 h 186"/>
                <a:gd name="T8" fmla="*/ 154 w 155"/>
                <a:gd name="T9" fmla="*/ 142 h 186"/>
                <a:gd name="T10" fmla="*/ 0 60000 65536"/>
                <a:gd name="T11" fmla="*/ 0 60000 65536"/>
                <a:gd name="T12" fmla="*/ 0 60000 65536"/>
                <a:gd name="T13" fmla="*/ 0 60000 65536"/>
                <a:gd name="T14" fmla="*/ 0 60000 65536"/>
                <a:gd name="T15" fmla="*/ 0 w 155"/>
                <a:gd name="T16" fmla="*/ 0 h 186"/>
                <a:gd name="T17" fmla="*/ 155 w 155"/>
                <a:gd name="T18" fmla="*/ 186 h 186"/>
              </a:gdLst>
              <a:ahLst/>
              <a:cxnLst>
                <a:cxn ang="T10">
                  <a:pos x="T0" y="T1"/>
                </a:cxn>
                <a:cxn ang="T11">
                  <a:pos x="T2" y="T3"/>
                </a:cxn>
                <a:cxn ang="T12">
                  <a:pos x="T4" y="T5"/>
                </a:cxn>
                <a:cxn ang="T13">
                  <a:pos x="T6" y="T7"/>
                </a:cxn>
                <a:cxn ang="T14">
                  <a:pos x="T8" y="T9"/>
                </a:cxn>
              </a:cxnLst>
              <a:rect l="T15" t="T16" r="T17" b="T18"/>
              <a:pathLst>
                <a:path w="155" h="186">
                  <a:moveTo>
                    <a:pt x="154" y="142"/>
                  </a:moveTo>
                  <a:lnTo>
                    <a:pt x="154" y="0"/>
                  </a:lnTo>
                  <a:lnTo>
                    <a:pt x="0" y="41"/>
                  </a:lnTo>
                  <a:lnTo>
                    <a:pt x="0" y="185"/>
                  </a:lnTo>
                  <a:lnTo>
                    <a:pt x="154" y="142"/>
                  </a:lnTo>
                </a:path>
              </a:pathLst>
            </a:custGeom>
            <a:solidFill>
              <a:srgbClr val="B2B2B2"/>
            </a:solidFill>
            <a:ln w="9525" cap="rnd">
              <a:noFill/>
              <a:round/>
              <a:headEnd type="none" w="sm" len="sm"/>
              <a:tailEnd type="none" w="sm" len="sm"/>
            </a:ln>
          </p:spPr>
          <p:txBody>
            <a:bodyPr/>
            <a:lstStyle/>
            <a:p>
              <a:endParaRPr lang="zh-CN" altLang="en-US"/>
            </a:p>
          </p:txBody>
        </p:sp>
        <p:sp>
          <p:nvSpPr>
            <p:cNvPr id="22567" name="Freeform 28"/>
            <p:cNvSpPr>
              <a:spLocks/>
            </p:cNvSpPr>
            <p:nvPr/>
          </p:nvSpPr>
          <p:spPr bwMode="auto">
            <a:xfrm>
              <a:off x="4562" y="2841"/>
              <a:ext cx="157" cy="186"/>
            </a:xfrm>
            <a:custGeom>
              <a:avLst/>
              <a:gdLst>
                <a:gd name="T0" fmla="*/ 156 w 157"/>
                <a:gd name="T1" fmla="*/ 142 h 186"/>
                <a:gd name="T2" fmla="*/ 156 w 157"/>
                <a:gd name="T3" fmla="*/ 0 h 186"/>
                <a:gd name="T4" fmla="*/ 0 w 157"/>
                <a:gd name="T5" fmla="*/ 41 h 186"/>
                <a:gd name="T6" fmla="*/ 0 w 157"/>
                <a:gd name="T7" fmla="*/ 185 h 186"/>
                <a:gd name="T8" fmla="*/ 156 w 157"/>
                <a:gd name="T9" fmla="*/ 142 h 186"/>
                <a:gd name="T10" fmla="*/ 0 60000 65536"/>
                <a:gd name="T11" fmla="*/ 0 60000 65536"/>
                <a:gd name="T12" fmla="*/ 0 60000 65536"/>
                <a:gd name="T13" fmla="*/ 0 60000 65536"/>
                <a:gd name="T14" fmla="*/ 0 60000 65536"/>
                <a:gd name="T15" fmla="*/ 0 w 157"/>
                <a:gd name="T16" fmla="*/ 0 h 186"/>
                <a:gd name="T17" fmla="*/ 157 w 157"/>
                <a:gd name="T18" fmla="*/ 186 h 186"/>
              </a:gdLst>
              <a:ahLst/>
              <a:cxnLst>
                <a:cxn ang="T10">
                  <a:pos x="T0" y="T1"/>
                </a:cxn>
                <a:cxn ang="T11">
                  <a:pos x="T2" y="T3"/>
                </a:cxn>
                <a:cxn ang="T12">
                  <a:pos x="T4" y="T5"/>
                </a:cxn>
                <a:cxn ang="T13">
                  <a:pos x="T6" y="T7"/>
                </a:cxn>
                <a:cxn ang="T14">
                  <a:pos x="T8" y="T9"/>
                </a:cxn>
              </a:cxnLst>
              <a:rect l="T15" t="T16" r="T17" b="T18"/>
              <a:pathLst>
                <a:path w="157" h="186">
                  <a:moveTo>
                    <a:pt x="156" y="142"/>
                  </a:moveTo>
                  <a:lnTo>
                    <a:pt x="156" y="0"/>
                  </a:lnTo>
                  <a:lnTo>
                    <a:pt x="0" y="41"/>
                  </a:lnTo>
                  <a:lnTo>
                    <a:pt x="0" y="185"/>
                  </a:lnTo>
                  <a:lnTo>
                    <a:pt x="156" y="142"/>
                  </a:lnTo>
                </a:path>
              </a:pathLst>
            </a:custGeom>
            <a:solidFill>
              <a:srgbClr val="B2B2B2"/>
            </a:solidFill>
            <a:ln w="9525" cap="rnd">
              <a:noFill/>
              <a:round/>
              <a:headEnd type="none" w="sm" len="sm"/>
              <a:tailEnd type="none" w="sm" len="sm"/>
            </a:ln>
          </p:spPr>
          <p:txBody>
            <a:bodyPr/>
            <a:lstStyle/>
            <a:p>
              <a:endParaRPr lang="zh-CN" altLang="en-US"/>
            </a:p>
          </p:txBody>
        </p:sp>
        <p:sp>
          <p:nvSpPr>
            <p:cNvPr id="22568" name="Freeform 29"/>
            <p:cNvSpPr>
              <a:spLocks/>
            </p:cNvSpPr>
            <p:nvPr/>
          </p:nvSpPr>
          <p:spPr bwMode="auto">
            <a:xfrm>
              <a:off x="4787" y="2781"/>
              <a:ext cx="157" cy="186"/>
            </a:xfrm>
            <a:custGeom>
              <a:avLst/>
              <a:gdLst>
                <a:gd name="T0" fmla="*/ 156 w 157"/>
                <a:gd name="T1" fmla="*/ 142 h 186"/>
                <a:gd name="T2" fmla="*/ 156 w 157"/>
                <a:gd name="T3" fmla="*/ 0 h 186"/>
                <a:gd name="T4" fmla="*/ 0 w 157"/>
                <a:gd name="T5" fmla="*/ 41 h 186"/>
                <a:gd name="T6" fmla="*/ 0 w 157"/>
                <a:gd name="T7" fmla="*/ 185 h 186"/>
                <a:gd name="T8" fmla="*/ 156 w 157"/>
                <a:gd name="T9" fmla="*/ 142 h 186"/>
                <a:gd name="T10" fmla="*/ 0 60000 65536"/>
                <a:gd name="T11" fmla="*/ 0 60000 65536"/>
                <a:gd name="T12" fmla="*/ 0 60000 65536"/>
                <a:gd name="T13" fmla="*/ 0 60000 65536"/>
                <a:gd name="T14" fmla="*/ 0 60000 65536"/>
                <a:gd name="T15" fmla="*/ 0 w 157"/>
                <a:gd name="T16" fmla="*/ 0 h 186"/>
                <a:gd name="T17" fmla="*/ 157 w 157"/>
                <a:gd name="T18" fmla="*/ 186 h 186"/>
              </a:gdLst>
              <a:ahLst/>
              <a:cxnLst>
                <a:cxn ang="T10">
                  <a:pos x="T0" y="T1"/>
                </a:cxn>
                <a:cxn ang="T11">
                  <a:pos x="T2" y="T3"/>
                </a:cxn>
                <a:cxn ang="T12">
                  <a:pos x="T4" y="T5"/>
                </a:cxn>
                <a:cxn ang="T13">
                  <a:pos x="T6" y="T7"/>
                </a:cxn>
                <a:cxn ang="T14">
                  <a:pos x="T8" y="T9"/>
                </a:cxn>
              </a:cxnLst>
              <a:rect l="T15" t="T16" r="T17" b="T18"/>
              <a:pathLst>
                <a:path w="157" h="186">
                  <a:moveTo>
                    <a:pt x="156" y="142"/>
                  </a:moveTo>
                  <a:lnTo>
                    <a:pt x="156" y="0"/>
                  </a:lnTo>
                  <a:lnTo>
                    <a:pt x="0" y="41"/>
                  </a:lnTo>
                  <a:lnTo>
                    <a:pt x="0" y="185"/>
                  </a:lnTo>
                  <a:lnTo>
                    <a:pt x="156" y="142"/>
                  </a:lnTo>
                </a:path>
              </a:pathLst>
            </a:custGeom>
            <a:solidFill>
              <a:srgbClr val="B2B2B2"/>
            </a:solidFill>
            <a:ln w="9525" cap="rnd">
              <a:noFill/>
              <a:round/>
              <a:headEnd type="none" w="sm" len="sm"/>
              <a:tailEnd type="none" w="sm" len="sm"/>
            </a:ln>
          </p:spPr>
          <p:txBody>
            <a:bodyPr/>
            <a:lstStyle/>
            <a:p>
              <a:endParaRPr lang="zh-CN" altLang="en-US"/>
            </a:p>
          </p:txBody>
        </p:sp>
        <p:sp>
          <p:nvSpPr>
            <p:cNvPr id="22569" name="Freeform 30"/>
            <p:cNvSpPr>
              <a:spLocks/>
            </p:cNvSpPr>
            <p:nvPr/>
          </p:nvSpPr>
          <p:spPr bwMode="auto">
            <a:xfrm>
              <a:off x="3886" y="3220"/>
              <a:ext cx="160" cy="187"/>
            </a:xfrm>
            <a:custGeom>
              <a:avLst/>
              <a:gdLst>
                <a:gd name="T0" fmla="*/ 159 w 160"/>
                <a:gd name="T1" fmla="*/ 144 h 187"/>
                <a:gd name="T2" fmla="*/ 159 w 160"/>
                <a:gd name="T3" fmla="*/ 0 h 187"/>
                <a:gd name="T4" fmla="*/ 0 w 160"/>
                <a:gd name="T5" fmla="*/ 41 h 187"/>
                <a:gd name="T6" fmla="*/ 0 w 160"/>
                <a:gd name="T7" fmla="*/ 186 h 187"/>
                <a:gd name="T8" fmla="*/ 159 w 160"/>
                <a:gd name="T9" fmla="*/ 144 h 187"/>
                <a:gd name="T10" fmla="*/ 0 60000 65536"/>
                <a:gd name="T11" fmla="*/ 0 60000 65536"/>
                <a:gd name="T12" fmla="*/ 0 60000 65536"/>
                <a:gd name="T13" fmla="*/ 0 60000 65536"/>
                <a:gd name="T14" fmla="*/ 0 60000 65536"/>
                <a:gd name="T15" fmla="*/ 0 w 160"/>
                <a:gd name="T16" fmla="*/ 0 h 187"/>
                <a:gd name="T17" fmla="*/ 160 w 160"/>
                <a:gd name="T18" fmla="*/ 187 h 187"/>
              </a:gdLst>
              <a:ahLst/>
              <a:cxnLst>
                <a:cxn ang="T10">
                  <a:pos x="T0" y="T1"/>
                </a:cxn>
                <a:cxn ang="T11">
                  <a:pos x="T2" y="T3"/>
                </a:cxn>
                <a:cxn ang="T12">
                  <a:pos x="T4" y="T5"/>
                </a:cxn>
                <a:cxn ang="T13">
                  <a:pos x="T6" y="T7"/>
                </a:cxn>
                <a:cxn ang="T14">
                  <a:pos x="T8" y="T9"/>
                </a:cxn>
              </a:cxnLst>
              <a:rect l="T15" t="T16" r="T17" b="T18"/>
              <a:pathLst>
                <a:path w="160" h="187">
                  <a:moveTo>
                    <a:pt x="159" y="144"/>
                  </a:moveTo>
                  <a:lnTo>
                    <a:pt x="159" y="0"/>
                  </a:lnTo>
                  <a:lnTo>
                    <a:pt x="0" y="41"/>
                  </a:lnTo>
                  <a:lnTo>
                    <a:pt x="0" y="186"/>
                  </a:lnTo>
                  <a:lnTo>
                    <a:pt x="159" y="144"/>
                  </a:lnTo>
                </a:path>
              </a:pathLst>
            </a:custGeom>
            <a:solidFill>
              <a:srgbClr val="B2B2B2"/>
            </a:solidFill>
            <a:ln w="9525" cap="rnd">
              <a:noFill/>
              <a:round/>
              <a:headEnd type="none" w="sm" len="sm"/>
              <a:tailEnd type="none" w="sm" len="sm"/>
            </a:ln>
          </p:spPr>
          <p:txBody>
            <a:bodyPr/>
            <a:lstStyle/>
            <a:p>
              <a:endParaRPr lang="zh-CN" altLang="en-US"/>
            </a:p>
          </p:txBody>
        </p:sp>
        <p:sp>
          <p:nvSpPr>
            <p:cNvPr id="22570" name="Freeform 31"/>
            <p:cNvSpPr>
              <a:spLocks/>
            </p:cNvSpPr>
            <p:nvPr/>
          </p:nvSpPr>
          <p:spPr bwMode="auto">
            <a:xfrm>
              <a:off x="4113" y="3160"/>
              <a:ext cx="157" cy="189"/>
            </a:xfrm>
            <a:custGeom>
              <a:avLst/>
              <a:gdLst>
                <a:gd name="T0" fmla="*/ 156 w 157"/>
                <a:gd name="T1" fmla="*/ 145 h 189"/>
                <a:gd name="T2" fmla="*/ 156 w 157"/>
                <a:gd name="T3" fmla="*/ 0 h 189"/>
                <a:gd name="T4" fmla="*/ 0 w 157"/>
                <a:gd name="T5" fmla="*/ 41 h 189"/>
                <a:gd name="T6" fmla="*/ 0 w 157"/>
                <a:gd name="T7" fmla="*/ 188 h 189"/>
                <a:gd name="T8" fmla="*/ 156 w 157"/>
                <a:gd name="T9" fmla="*/ 145 h 189"/>
                <a:gd name="T10" fmla="*/ 0 60000 65536"/>
                <a:gd name="T11" fmla="*/ 0 60000 65536"/>
                <a:gd name="T12" fmla="*/ 0 60000 65536"/>
                <a:gd name="T13" fmla="*/ 0 60000 65536"/>
                <a:gd name="T14" fmla="*/ 0 60000 65536"/>
                <a:gd name="T15" fmla="*/ 0 w 157"/>
                <a:gd name="T16" fmla="*/ 0 h 189"/>
                <a:gd name="T17" fmla="*/ 157 w 157"/>
                <a:gd name="T18" fmla="*/ 189 h 189"/>
              </a:gdLst>
              <a:ahLst/>
              <a:cxnLst>
                <a:cxn ang="T10">
                  <a:pos x="T0" y="T1"/>
                </a:cxn>
                <a:cxn ang="T11">
                  <a:pos x="T2" y="T3"/>
                </a:cxn>
                <a:cxn ang="T12">
                  <a:pos x="T4" y="T5"/>
                </a:cxn>
                <a:cxn ang="T13">
                  <a:pos x="T6" y="T7"/>
                </a:cxn>
                <a:cxn ang="T14">
                  <a:pos x="T8" y="T9"/>
                </a:cxn>
              </a:cxnLst>
              <a:rect l="T15" t="T16" r="T17" b="T18"/>
              <a:pathLst>
                <a:path w="157" h="189">
                  <a:moveTo>
                    <a:pt x="156" y="145"/>
                  </a:moveTo>
                  <a:lnTo>
                    <a:pt x="156" y="0"/>
                  </a:lnTo>
                  <a:lnTo>
                    <a:pt x="0" y="41"/>
                  </a:lnTo>
                  <a:lnTo>
                    <a:pt x="0" y="188"/>
                  </a:lnTo>
                  <a:lnTo>
                    <a:pt x="156" y="145"/>
                  </a:lnTo>
                </a:path>
              </a:pathLst>
            </a:custGeom>
            <a:solidFill>
              <a:srgbClr val="B2B2B2"/>
            </a:solidFill>
            <a:ln w="9525" cap="rnd">
              <a:noFill/>
              <a:round/>
              <a:headEnd type="none" w="sm" len="sm"/>
              <a:tailEnd type="none" w="sm" len="sm"/>
            </a:ln>
          </p:spPr>
          <p:txBody>
            <a:bodyPr/>
            <a:lstStyle/>
            <a:p>
              <a:endParaRPr lang="zh-CN" altLang="en-US"/>
            </a:p>
          </p:txBody>
        </p:sp>
        <p:sp>
          <p:nvSpPr>
            <p:cNvPr id="22571" name="Freeform 32"/>
            <p:cNvSpPr>
              <a:spLocks/>
            </p:cNvSpPr>
            <p:nvPr/>
          </p:nvSpPr>
          <p:spPr bwMode="auto">
            <a:xfrm>
              <a:off x="4338" y="3099"/>
              <a:ext cx="155" cy="188"/>
            </a:xfrm>
            <a:custGeom>
              <a:avLst/>
              <a:gdLst>
                <a:gd name="T0" fmla="*/ 154 w 155"/>
                <a:gd name="T1" fmla="*/ 144 h 188"/>
                <a:gd name="T2" fmla="*/ 154 w 155"/>
                <a:gd name="T3" fmla="*/ 0 h 188"/>
                <a:gd name="T4" fmla="*/ 0 w 155"/>
                <a:gd name="T5" fmla="*/ 41 h 188"/>
                <a:gd name="T6" fmla="*/ 0 w 155"/>
                <a:gd name="T7" fmla="*/ 187 h 188"/>
                <a:gd name="T8" fmla="*/ 154 w 155"/>
                <a:gd name="T9" fmla="*/ 144 h 188"/>
                <a:gd name="T10" fmla="*/ 0 60000 65536"/>
                <a:gd name="T11" fmla="*/ 0 60000 65536"/>
                <a:gd name="T12" fmla="*/ 0 60000 65536"/>
                <a:gd name="T13" fmla="*/ 0 60000 65536"/>
                <a:gd name="T14" fmla="*/ 0 60000 65536"/>
                <a:gd name="T15" fmla="*/ 0 w 155"/>
                <a:gd name="T16" fmla="*/ 0 h 188"/>
                <a:gd name="T17" fmla="*/ 155 w 155"/>
                <a:gd name="T18" fmla="*/ 188 h 188"/>
              </a:gdLst>
              <a:ahLst/>
              <a:cxnLst>
                <a:cxn ang="T10">
                  <a:pos x="T0" y="T1"/>
                </a:cxn>
                <a:cxn ang="T11">
                  <a:pos x="T2" y="T3"/>
                </a:cxn>
                <a:cxn ang="T12">
                  <a:pos x="T4" y="T5"/>
                </a:cxn>
                <a:cxn ang="T13">
                  <a:pos x="T6" y="T7"/>
                </a:cxn>
                <a:cxn ang="T14">
                  <a:pos x="T8" y="T9"/>
                </a:cxn>
              </a:cxnLst>
              <a:rect l="T15" t="T16" r="T17" b="T18"/>
              <a:pathLst>
                <a:path w="155" h="188">
                  <a:moveTo>
                    <a:pt x="154" y="144"/>
                  </a:moveTo>
                  <a:lnTo>
                    <a:pt x="154" y="0"/>
                  </a:lnTo>
                  <a:lnTo>
                    <a:pt x="0" y="41"/>
                  </a:lnTo>
                  <a:lnTo>
                    <a:pt x="0" y="187"/>
                  </a:lnTo>
                  <a:lnTo>
                    <a:pt x="154" y="144"/>
                  </a:lnTo>
                </a:path>
              </a:pathLst>
            </a:custGeom>
            <a:solidFill>
              <a:srgbClr val="B2B2B2"/>
            </a:solidFill>
            <a:ln w="9525" cap="rnd">
              <a:noFill/>
              <a:round/>
              <a:headEnd type="none" w="sm" len="sm"/>
              <a:tailEnd type="none" w="sm" len="sm"/>
            </a:ln>
          </p:spPr>
          <p:txBody>
            <a:bodyPr/>
            <a:lstStyle/>
            <a:p>
              <a:endParaRPr lang="zh-CN" altLang="en-US"/>
            </a:p>
          </p:txBody>
        </p:sp>
        <p:sp>
          <p:nvSpPr>
            <p:cNvPr id="22572" name="Freeform 33"/>
            <p:cNvSpPr>
              <a:spLocks/>
            </p:cNvSpPr>
            <p:nvPr/>
          </p:nvSpPr>
          <p:spPr bwMode="auto">
            <a:xfrm>
              <a:off x="4562" y="3040"/>
              <a:ext cx="157" cy="187"/>
            </a:xfrm>
            <a:custGeom>
              <a:avLst/>
              <a:gdLst>
                <a:gd name="T0" fmla="*/ 156 w 157"/>
                <a:gd name="T1" fmla="*/ 143 h 187"/>
                <a:gd name="T2" fmla="*/ 156 w 157"/>
                <a:gd name="T3" fmla="*/ 0 h 187"/>
                <a:gd name="T4" fmla="*/ 0 w 157"/>
                <a:gd name="T5" fmla="*/ 41 h 187"/>
                <a:gd name="T6" fmla="*/ 0 w 157"/>
                <a:gd name="T7" fmla="*/ 186 h 187"/>
                <a:gd name="T8" fmla="*/ 156 w 157"/>
                <a:gd name="T9" fmla="*/ 143 h 187"/>
                <a:gd name="T10" fmla="*/ 0 60000 65536"/>
                <a:gd name="T11" fmla="*/ 0 60000 65536"/>
                <a:gd name="T12" fmla="*/ 0 60000 65536"/>
                <a:gd name="T13" fmla="*/ 0 60000 65536"/>
                <a:gd name="T14" fmla="*/ 0 60000 65536"/>
                <a:gd name="T15" fmla="*/ 0 w 157"/>
                <a:gd name="T16" fmla="*/ 0 h 187"/>
                <a:gd name="T17" fmla="*/ 157 w 157"/>
                <a:gd name="T18" fmla="*/ 187 h 187"/>
              </a:gdLst>
              <a:ahLst/>
              <a:cxnLst>
                <a:cxn ang="T10">
                  <a:pos x="T0" y="T1"/>
                </a:cxn>
                <a:cxn ang="T11">
                  <a:pos x="T2" y="T3"/>
                </a:cxn>
                <a:cxn ang="T12">
                  <a:pos x="T4" y="T5"/>
                </a:cxn>
                <a:cxn ang="T13">
                  <a:pos x="T6" y="T7"/>
                </a:cxn>
                <a:cxn ang="T14">
                  <a:pos x="T8" y="T9"/>
                </a:cxn>
              </a:cxnLst>
              <a:rect l="T15" t="T16" r="T17" b="T18"/>
              <a:pathLst>
                <a:path w="157" h="187">
                  <a:moveTo>
                    <a:pt x="156" y="143"/>
                  </a:moveTo>
                  <a:lnTo>
                    <a:pt x="156" y="0"/>
                  </a:lnTo>
                  <a:lnTo>
                    <a:pt x="0" y="41"/>
                  </a:lnTo>
                  <a:lnTo>
                    <a:pt x="0" y="186"/>
                  </a:lnTo>
                  <a:lnTo>
                    <a:pt x="156" y="143"/>
                  </a:lnTo>
                </a:path>
              </a:pathLst>
            </a:custGeom>
            <a:solidFill>
              <a:srgbClr val="B2B2B2"/>
            </a:solidFill>
            <a:ln w="9525" cap="rnd">
              <a:noFill/>
              <a:round/>
              <a:headEnd type="none" w="sm" len="sm"/>
              <a:tailEnd type="none" w="sm" len="sm"/>
            </a:ln>
          </p:spPr>
          <p:txBody>
            <a:bodyPr/>
            <a:lstStyle/>
            <a:p>
              <a:endParaRPr lang="zh-CN" altLang="en-US"/>
            </a:p>
          </p:txBody>
        </p:sp>
        <p:sp>
          <p:nvSpPr>
            <p:cNvPr id="22573" name="Freeform 34"/>
            <p:cNvSpPr>
              <a:spLocks/>
            </p:cNvSpPr>
            <p:nvPr/>
          </p:nvSpPr>
          <p:spPr bwMode="auto">
            <a:xfrm>
              <a:off x="4787" y="2981"/>
              <a:ext cx="157" cy="185"/>
            </a:xfrm>
            <a:custGeom>
              <a:avLst/>
              <a:gdLst>
                <a:gd name="T0" fmla="*/ 156 w 157"/>
                <a:gd name="T1" fmla="*/ 141 h 185"/>
                <a:gd name="T2" fmla="*/ 156 w 157"/>
                <a:gd name="T3" fmla="*/ 0 h 185"/>
                <a:gd name="T4" fmla="*/ 0 w 157"/>
                <a:gd name="T5" fmla="*/ 41 h 185"/>
                <a:gd name="T6" fmla="*/ 0 w 157"/>
                <a:gd name="T7" fmla="*/ 184 h 185"/>
                <a:gd name="T8" fmla="*/ 156 w 157"/>
                <a:gd name="T9" fmla="*/ 141 h 185"/>
                <a:gd name="T10" fmla="*/ 0 60000 65536"/>
                <a:gd name="T11" fmla="*/ 0 60000 65536"/>
                <a:gd name="T12" fmla="*/ 0 60000 65536"/>
                <a:gd name="T13" fmla="*/ 0 60000 65536"/>
                <a:gd name="T14" fmla="*/ 0 60000 65536"/>
                <a:gd name="T15" fmla="*/ 0 w 157"/>
                <a:gd name="T16" fmla="*/ 0 h 185"/>
                <a:gd name="T17" fmla="*/ 157 w 157"/>
                <a:gd name="T18" fmla="*/ 185 h 185"/>
              </a:gdLst>
              <a:ahLst/>
              <a:cxnLst>
                <a:cxn ang="T10">
                  <a:pos x="T0" y="T1"/>
                </a:cxn>
                <a:cxn ang="T11">
                  <a:pos x="T2" y="T3"/>
                </a:cxn>
                <a:cxn ang="T12">
                  <a:pos x="T4" y="T5"/>
                </a:cxn>
                <a:cxn ang="T13">
                  <a:pos x="T6" y="T7"/>
                </a:cxn>
                <a:cxn ang="T14">
                  <a:pos x="T8" y="T9"/>
                </a:cxn>
              </a:cxnLst>
              <a:rect l="T15" t="T16" r="T17" b="T18"/>
              <a:pathLst>
                <a:path w="157" h="185">
                  <a:moveTo>
                    <a:pt x="156" y="141"/>
                  </a:moveTo>
                  <a:lnTo>
                    <a:pt x="156" y="0"/>
                  </a:lnTo>
                  <a:lnTo>
                    <a:pt x="0" y="41"/>
                  </a:lnTo>
                  <a:lnTo>
                    <a:pt x="0" y="184"/>
                  </a:lnTo>
                  <a:lnTo>
                    <a:pt x="156" y="141"/>
                  </a:lnTo>
                </a:path>
              </a:pathLst>
            </a:custGeom>
            <a:solidFill>
              <a:srgbClr val="B2B2B2"/>
            </a:solidFill>
            <a:ln w="9525" cap="rnd">
              <a:noFill/>
              <a:round/>
              <a:headEnd type="none" w="sm" len="sm"/>
              <a:tailEnd type="none" w="sm" len="sm"/>
            </a:ln>
          </p:spPr>
          <p:txBody>
            <a:bodyPr/>
            <a:lstStyle/>
            <a:p>
              <a:endParaRPr lang="zh-CN" altLang="en-US"/>
            </a:p>
          </p:txBody>
        </p:sp>
      </p:grpSp>
      <p:grpSp>
        <p:nvGrpSpPr>
          <p:cNvPr id="3" name="Group 35"/>
          <p:cNvGrpSpPr>
            <a:grpSpLocks/>
          </p:cNvGrpSpPr>
          <p:nvPr/>
        </p:nvGrpSpPr>
        <p:grpSpPr bwMode="auto">
          <a:xfrm>
            <a:off x="4248150" y="3276600"/>
            <a:ext cx="1638300" cy="723900"/>
            <a:chOff x="2676" y="2064"/>
            <a:chExt cx="1032" cy="456"/>
          </a:xfrm>
        </p:grpSpPr>
        <p:sp>
          <p:nvSpPr>
            <p:cNvPr id="725028" name="AutoShape 36"/>
            <p:cNvSpPr>
              <a:spLocks noChangeArrowheads="1"/>
            </p:cNvSpPr>
            <p:nvPr/>
          </p:nvSpPr>
          <p:spPr bwMode="blackWhite">
            <a:xfrm>
              <a:off x="2676" y="2064"/>
              <a:ext cx="1032" cy="456"/>
            </a:xfrm>
            <a:prstGeom prst="rightArrow">
              <a:avLst>
                <a:gd name="adj1" fmla="val 50000"/>
                <a:gd name="adj2" fmla="val 113168"/>
              </a:avLst>
            </a:prstGeom>
            <a:solidFill>
              <a:srgbClr val="FFCC00"/>
            </a:solidFill>
            <a:ln w="9525">
              <a:noFill/>
              <a:miter lim="800000"/>
              <a:headEnd/>
              <a:tailEnd/>
            </a:ln>
            <a:effectLst>
              <a:outerShdw dist="71842" dir="2700000" algn="ctr" rotWithShape="0">
                <a:srgbClr val="000000"/>
              </a:outerShdw>
            </a:effectLst>
          </p:spPr>
          <p:txBody>
            <a:bodyPr wrap="none" anchor="ctr"/>
            <a:lstStyle/>
            <a:p>
              <a:pPr>
                <a:defRPr/>
              </a:pPr>
              <a:endParaRPr lang="zh-CN" altLang="en-US">
                <a:ea typeface="宋体" pitchFamily="2" charset="-122"/>
              </a:endParaRPr>
            </a:p>
          </p:txBody>
        </p:sp>
        <p:sp>
          <p:nvSpPr>
            <p:cNvPr id="22541" name="Rectangle 37"/>
            <p:cNvSpPr>
              <a:spLocks noChangeArrowheads="1"/>
            </p:cNvSpPr>
            <p:nvPr/>
          </p:nvSpPr>
          <p:spPr bwMode="blackWhite">
            <a:xfrm>
              <a:off x="2747" y="2164"/>
              <a:ext cx="703" cy="288"/>
            </a:xfrm>
            <a:prstGeom prst="rect">
              <a:avLst/>
            </a:prstGeom>
            <a:noFill/>
            <a:ln w="9525">
              <a:noFill/>
              <a:miter lim="800000"/>
              <a:headEnd/>
              <a:tailEnd/>
            </a:ln>
          </p:spPr>
          <p:txBody>
            <a:bodyPr wrap="none" lIns="92075" tIns="46038" rIns="92075" bIns="46038">
              <a:spAutoFit/>
            </a:bodyPr>
            <a:lstStyle/>
            <a:p>
              <a:pPr algn="ctr">
                <a:lnSpc>
                  <a:spcPct val="120000"/>
                </a:lnSpc>
                <a:spcBef>
                  <a:spcPct val="60000"/>
                </a:spcBef>
              </a:pPr>
              <a:r>
                <a:rPr kumimoji="1" lang="en-US" altLang="zh-CN" sz="2000" b="1">
                  <a:solidFill>
                    <a:srgbClr val="000000"/>
                  </a:solidFill>
                  <a:latin typeface="Arial" pitchFamily="34" charset="0"/>
                  <a:ea typeface="宋体" pitchFamily="2" charset="-122"/>
                </a:rPr>
                <a:t>INSERT</a:t>
              </a:r>
            </a:p>
          </p:txBody>
        </p:sp>
      </p:grpSp>
      <p:grpSp>
        <p:nvGrpSpPr>
          <p:cNvPr id="4" name="Group 38"/>
          <p:cNvGrpSpPr>
            <a:grpSpLocks/>
          </p:cNvGrpSpPr>
          <p:nvPr/>
        </p:nvGrpSpPr>
        <p:grpSpPr bwMode="auto">
          <a:xfrm>
            <a:off x="4248150" y="4152900"/>
            <a:ext cx="1638300" cy="723900"/>
            <a:chOff x="2676" y="2616"/>
            <a:chExt cx="1032" cy="456"/>
          </a:xfrm>
        </p:grpSpPr>
        <p:sp>
          <p:nvSpPr>
            <p:cNvPr id="725031" name="AutoShape 39"/>
            <p:cNvSpPr>
              <a:spLocks noChangeArrowheads="1"/>
            </p:cNvSpPr>
            <p:nvPr/>
          </p:nvSpPr>
          <p:spPr bwMode="blackWhite">
            <a:xfrm>
              <a:off x="2676" y="2616"/>
              <a:ext cx="1032" cy="456"/>
            </a:xfrm>
            <a:prstGeom prst="rightArrow">
              <a:avLst>
                <a:gd name="adj1" fmla="val 50000"/>
                <a:gd name="adj2" fmla="val 113168"/>
              </a:avLst>
            </a:prstGeom>
            <a:solidFill>
              <a:srgbClr val="FFCC00"/>
            </a:solidFill>
            <a:ln w="9525">
              <a:noFill/>
              <a:miter lim="800000"/>
              <a:headEnd/>
              <a:tailEnd/>
            </a:ln>
            <a:effectLst>
              <a:outerShdw dist="71842" dir="2700000" algn="ctr" rotWithShape="0">
                <a:srgbClr val="000000"/>
              </a:outerShdw>
            </a:effectLst>
          </p:spPr>
          <p:txBody>
            <a:bodyPr wrap="none" anchor="ctr"/>
            <a:lstStyle/>
            <a:p>
              <a:pPr>
                <a:defRPr/>
              </a:pPr>
              <a:endParaRPr lang="zh-CN" altLang="en-US">
                <a:ea typeface="宋体" pitchFamily="2" charset="-122"/>
              </a:endParaRPr>
            </a:p>
          </p:txBody>
        </p:sp>
        <p:sp>
          <p:nvSpPr>
            <p:cNvPr id="22539" name="Rectangle 40"/>
            <p:cNvSpPr>
              <a:spLocks noChangeArrowheads="1"/>
            </p:cNvSpPr>
            <p:nvPr/>
          </p:nvSpPr>
          <p:spPr bwMode="blackWhite">
            <a:xfrm>
              <a:off x="2712" y="2716"/>
              <a:ext cx="774" cy="288"/>
            </a:xfrm>
            <a:prstGeom prst="rect">
              <a:avLst/>
            </a:prstGeom>
            <a:noFill/>
            <a:ln w="9525">
              <a:noFill/>
              <a:miter lim="800000"/>
              <a:headEnd/>
              <a:tailEnd/>
            </a:ln>
          </p:spPr>
          <p:txBody>
            <a:bodyPr wrap="none" lIns="92075" tIns="46038" rIns="92075" bIns="46038">
              <a:spAutoFit/>
            </a:bodyPr>
            <a:lstStyle/>
            <a:p>
              <a:pPr algn="ctr">
                <a:lnSpc>
                  <a:spcPct val="120000"/>
                </a:lnSpc>
                <a:spcBef>
                  <a:spcPct val="60000"/>
                </a:spcBef>
              </a:pPr>
              <a:r>
                <a:rPr kumimoji="1" lang="en-US" altLang="zh-CN" sz="2000" b="1">
                  <a:solidFill>
                    <a:srgbClr val="000000"/>
                  </a:solidFill>
                  <a:latin typeface="Arial" pitchFamily="34" charset="0"/>
                  <a:ea typeface="宋体" pitchFamily="2" charset="-122"/>
                </a:rPr>
                <a:t>UPDATE</a:t>
              </a:r>
            </a:p>
          </p:txBody>
        </p:sp>
      </p:grpSp>
      <p:grpSp>
        <p:nvGrpSpPr>
          <p:cNvPr id="5" name="Group 41"/>
          <p:cNvGrpSpPr>
            <a:grpSpLocks/>
          </p:cNvGrpSpPr>
          <p:nvPr/>
        </p:nvGrpSpPr>
        <p:grpSpPr bwMode="auto">
          <a:xfrm>
            <a:off x="4248150" y="5029200"/>
            <a:ext cx="1638300" cy="723900"/>
            <a:chOff x="2676" y="3168"/>
            <a:chExt cx="1032" cy="456"/>
          </a:xfrm>
        </p:grpSpPr>
        <p:sp>
          <p:nvSpPr>
            <p:cNvPr id="725034" name="AutoShape 42"/>
            <p:cNvSpPr>
              <a:spLocks noChangeArrowheads="1"/>
            </p:cNvSpPr>
            <p:nvPr/>
          </p:nvSpPr>
          <p:spPr bwMode="blackWhite">
            <a:xfrm>
              <a:off x="2676" y="3168"/>
              <a:ext cx="1032" cy="456"/>
            </a:xfrm>
            <a:prstGeom prst="rightArrow">
              <a:avLst>
                <a:gd name="adj1" fmla="val 50000"/>
                <a:gd name="adj2" fmla="val 113168"/>
              </a:avLst>
            </a:prstGeom>
            <a:solidFill>
              <a:srgbClr val="FFCC00"/>
            </a:solidFill>
            <a:ln w="9525">
              <a:noFill/>
              <a:miter lim="800000"/>
              <a:headEnd/>
              <a:tailEnd/>
            </a:ln>
            <a:effectLst>
              <a:outerShdw dist="71842" dir="2700000" algn="ctr" rotWithShape="0">
                <a:srgbClr val="000000"/>
              </a:outerShdw>
            </a:effectLst>
          </p:spPr>
          <p:txBody>
            <a:bodyPr wrap="none" anchor="ctr"/>
            <a:lstStyle/>
            <a:p>
              <a:pPr>
                <a:defRPr/>
              </a:pPr>
              <a:endParaRPr lang="zh-CN" altLang="en-US">
                <a:ea typeface="宋体" pitchFamily="2" charset="-122"/>
              </a:endParaRPr>
            </a:p>
          </p:txBody>
        </p:sp>
        <p:sp>
          <p:nvSpPr>
            <p:cNvPr id="22537" name="Rectangle 43"/>
            <p:cNvSpPr>
              <a:spLocks noChangeArrowheads="1"/>
            </p:cNvSpPr>
            <p:nvPr/>
          </p:nvSpPr>
          <p:spPr bwMode="blackWhite">
            <a:xfrm>
              <a:off x="2726" y="3268"/>
              <a:ext cx="747" cy="288"/>
            </a:xfrm>
            <a:prstGeom prst="rect">
              <a:avLst/>
            </a:prstGeom>
            <a:noFill/>
            <a:ln w="9525">
              <a:noFill/>
              <a:miter lim="800000"/>
              <a:headEnd/>
              <a:tailEnd/>
            </a:ln>
          </p:spPr>
          <p:txBody>
            <a:bodyPr wrap="none" lIns="92075" tIns="46038" rIns="92075" bIns="46038">
              <a:spAutoFit/>
            </a:bodyPr>
            <a:lstStyle/>
            <a:p>
              <a:pPr algn="ctr">
                <a:lnSpc>
                  <a:spcPct val="120000"/>
                </a:lnSpc>
                <a:spcBef>
                  <a:spcPct val="60000"/>
                </a:spcBef>
              </a:pPr>
              <a:r>
                <a:rPr kumimoji="1" lang="en-US" altLang="zh-CN" sz="2000" b="1">
                  <a:solidFill>
                    <a:srgbClr val="000000"/>
                  </a:solidFill>
                  <a:latin typeface="Arial" pitchFamily="34" charset="0"/>
                  <a:ea typeface="宋体" pitchFamily="2" charset="-122"/>
                </a:rPr>
                <a:t>DELETE</a:t>
              </a:r>
            </a:p>
          </p:txBody>
        </p:sp>
      </p:grpSp>
      <p:sp>
        <p:nvSpPr>
          <p:cNvPr id="725036" name="Rectangle 44"/>
          <p:cNvSpPr>
            <a:spLocks noGrp="1" noChangeArrowheads="1"/>
          </p:cNvSpPr>
          <p:nvPr>
            <p:ph type="title"/>
          </p:nvPr>
        </p:nvSpPr>
        <p:spPr/>
        <p:txBody>
          <a:bodyPr/>
          <a:lstStyle/>
          <a:p>
            <a:pPr>
              <a:defRPr/>
            </a:pPr>
            <a:r>
              <a:rPr lang="en-US" altLang="zh-CN" dirty="0">
                <a:ea typeface="宋体" pitchFamily="2" charset="-122"/>
              </a:rPr>
              <a:t>4</a:t>
            </a:r>
            <a:r>
              <a:rPr lang="zh-CN" altLang="en-US" dirty="0">
                <a:ea typeface="宋体" pitchFamily="2" charset="-122"/>
              </a:rPr>
              <a:t> 在</a:t>
            </a:r>
            <a:r>
              <a:rPr lang="en-US" altLang="zh-CN" dirty="0">
                <a:ea typeface="宋体" pitchFamily="2" charset="-122"/>
              </a:rPr>
              <a:t>PL/SQL</a:t>
            </a:r>
            <a:r>
              <a:rPr lang="zh-CN" altLang="en-US" dirty="0">
                <a:ea typeface="宋体" pitchFamily="2" charset="-122"/>
              </a:rPr>
              <a:t>中使用</a:t>
            </a:r>
            <a:r>
              <a:rPr lang="en-US" altLang="zh-CN" dirty="0">
                <a:ea typeface="宋体" pitchFamily="2" charset="-122"/>
              </a:rPr>
              <a:t>DML</a:t>
            </a:r>
          </a:p>
        </p:txBody>
      </p:sp>
      <p:sp>
        <p:nvSpPr>
          <p:cNvPr id="47" name="Rectangle 45"/>
          <p:cNvSpPr txBox="1">
            <a:spLocks noChangeArrowheads="1"/>
          </p:cNvSpPr>
          <p:nvPr/>
        </p:nvSpPr>
        <p:spPr bwMode="auto">
          <a:xfrm>
            <a:off x="1081088" y="1751013"/>
            <a:ext cx="7385050" cy="1595437"/>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使用</a:t>
            </a:r>
            <a:r>
              <a:rPr lang="en-US" altLang="zh-CN" sz="2200" b="1" kern="0" dirty="0">
                <a:solidFill>
                  <a:schemeClr val="tx1"/>
                </a:solidFill>
                <a:latin typeface="+mn-lt"/>
                <a:ea typeface="宋体" pitchFamily="2" charset="-122"/>
              </a:rPr>
              <a:t>DML</a:t>
            </a:r>
            <a:r>
              <a:rPr lang="zh-CN" altLang="en-US" sz="2200" b="1" kern="0" dirty="0">
                <a:solidFill>
                  <a:schemeClr val="tx1"/>
                </a:solidFill>
                <a:latin typeface="+mn-lt"/>
                <a:ea typeface="宋体" pitchFamily="2" charset="-122"/>
              </a:rPr>
              <a:t>命令改变数据库表的记录</a:t>
            </a:r>
            <a:r>
              <a:rPr lang="en-US" altLang="zh-CN" sz="2200" b="1" kern="0" dirty="0">
                <a:solidFill>
                  <a:schemeClr val="tx1"/>
                </a:solidFill>
                <a:latin typeface="+mn-lt"/>
                <a:ea typeface="宋体" pitchFamily="2" charset="-122"/>
              </a:rPr>
              <a:t>:</a:t>
            </a:r>
          </a:p>
          <a:p>
            <a:pPr marL="341313" lvl="1" indent="-227013" defTabSz="346075" eaLnBrk="1" hangingPunct="1">
              <a:lnSpc>
                <a:spcPct val="95000"/>
              </a:lnSpc>
              <a:spcBef>
                <a:spcPct val="35000"/>
              </a:spcBef>
              <a:buClr>
                <a:schemeClr val="hlink"/>
              </a:buClr>
              <a:buFontTx/>
              <a:buChar char="–"/>
              <a:tabLst>
                <a:tab pos="571500" algn="l"/>
              </a:tabLst>
              <a:defRPr/>
            </a:pPr>
            <a:r>
              <a:rPr lang="en-US" altLang="zh-CN" sz="2000" b="1" kern="0" dirty="0">
                <a:solidFill>
                  <a:schemeClr val="tx1"/>
                </a:solidFill>
                <a:latin typeface="+mn-lt"/>
                <a:ea typeface="宋体" pitchFamily="2" charset="-122"/>
              </a:rPr>
              <a:t>INSERT</a:t>
            </a:r>
          </a:p>
          <a:p>
            <a:pPr marL="341313" lvl="1" indent="-227013" defTabSz="346075" eaLnBrk="1" hangingPunct="1">
              <a:lnSpc>
                <a:spcPct val="95000"/>
              </a:lnSpc>
              <a:spcBef>
                <a:spcPct val="35000"/>
              </a:spcBef>
              <a:buClr>
                <a:schemeClr val="hlink"/>
              </a:buClr>
              <a:buFontTx/>
              <a:buChar char="–"/>
              <a:tabLst>
                <a:tab pos="571500" algn="l"/>
              </a:tabLst>
              <a:defRPr/>
            </a:pPr>
            <a:r>
              <a:rPr lang="en-US" altLang="zh-CN" sz="2000" b="1" kern="0" dirty="0">
                <a:solidFill>
                  <a:schemeClr val="tx1"/>
                </a:solidFill>
                <a:latin typeface="+mn-lt"/>
                <a:ea typeface="宋体" pitchFamily="2" charset="-122"/>
              </a:rPr>
              <a:t>UPDATE</a:t>
            </a:r>
          </a:p>
          <a:p>
            <a:pPr marL="341313" lvl="1" indent="-227013" defTabSz="346075" eaLnBrk="1" hangingPunct="1">
              <a:lnSpc>
                <a:spcPct val="95000"/>
              </a:lnSpc>
              <a:spcBef>
                <a:spcPct val="35000"/>
              </a:spcBef>
              <a:buClr>
                <a:schemeClr val="hlink"/>
              </a:buClr>
              <a:buFontTx/>
              <a:buChar char="–"/>
              <a:tabLst>
                <a:tab pos="571500" algn="l"/>
              </a:tabLst>
              <a:defRPr/>
            </a:pPr>
            <a:r>
              <a:rPr lang="en-US" altLang="zh-CN" sz="2000" b="1" kern="0" dirty="0">
                <a:solidFill>
                  <a:schemeClr val="tx1"/>
                </a:solidFill>
                <a:latin typeface="+mn-lt"/>
                <a:ea typeface="宋体" pitchFamily="2" charset="-122"/>
              </a:rPr>
              <a:t>DELETE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p:txBody>
          <a:bodyPr/>
          <a:lstStyle/>
          <a:p>
            <a:pPr>
              <a:defRPr/>
            </a:pPr>
            <a:r>
              <a:rPr lang="en-US" altLang="zh-CN" dirty="0">
                <a:ea typeface="宋体" pitchFamily="2" charset="-122"/>
              </a:rPr>
              <a:t>4.1</a:t>
            </a:r>
            <a:r>
              <a:rPr lang="zh-CN" altLang="en-US" dirty="0">
                <a:ea typeface="宋体" pitchFamily="2" charset="-122"/>
              </a:rPr>
              <a:t> 插入数据</a:t>
            </a:r>
            <a:endParaRPr lang="en-US" altLang="zh-CN" dirty="0">
              <a:ea typeface="宋体" pitchFamily="2" charset="-122"/>
            </a:endParaRPr>
          </a:p>
        </p:txBody>
      </p:sp>
      <p:sp>
        <p:nvSpPr>
          <p:cNvPr id="727044" name="Rectangle 4"/>
          <p:cNvSpPr>
            <a:spLocks noChangeArrowheads="1"/>
          </p:cNvSpPr>
          <p:nvPr/>
        </p:nvSpPr>
        <p:spPr bwMode="blackWhite">
          <a:xfrm>
            <a:off x="942975" y="3009900"/>
            <a:ext cx="7504113" cy="2593975"/>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buFont typeface="Wingdings" pitchFamily="2" charset="2"/>
              <a:buNone/>
              <a:defRPr/>
            </a:pPr>
            <a:r>
              <a:rPr lang="en-US" altLang="zh-CN" sz="2000" b="1" dirty="0">
                <a:solidFill>
                  <a:schemeClr val="tx1"/>
                </a:solidFill>
                <a:latin typeface="Courier New" pitchFamily="49" charset="0"/>
                <a:ea typeface="宋体" pitchFamily="2" charset="-122"/>
                <a:cs typeface="Courier New" pitchFamily="49" charset="0"/>
              </a:rPr>
              <a:t>DECLARE </a:t>
            </a:r>
          </a:p>
          <a:p>
            <a:pPr>
              <a:lnSpc>
                <a:spcPct val="90000"/>
              </a:lnSpc>
              <a:buFont typeface="Wingdings" pitchFamily="2" charset="2"/>
              <a:buNone/>
              <a:defRPr/>
            </a:pPr>
            <a:r>
              <a:rPr lang="en-US" altLang="zh-CN" sz="2000" b="1" dirty="0">
                <a:solidFill>
                  <a:schemeClr val="tx1"/>
                </a:solidFill>
                <a:latin typeface="Courier New" pitchFamily="49" charset="0"/>
                <a:ea typeface="宋体" pitchFamily="2" charset="-122"/>
                <a:cs typeface="Courier New" pitchFamily="49" charset="0"/>
              </a:rPr>
              <a:t>   </a:t>
            </a:r>
            <a:r>
              <a:rPr lang="en-US" altLang="zh-CN" sz="2000" b="1" dirty="0" err="1">
                <a:solidFill>
                  <a:schemeClr val="tx1"/>
                </a:solidFill>
                <a:latin typeface="Courier New" pitchFamily="49" charset="0"/>
                <a:ea typeface="宋体" pitchFamily="2" charset="-122"/>
                <a:cs typeface="Courier New" pitchFamily="49" charset="0"/>
              </a:rPr>
              <a:t>v_deptno</a:t>
            </a:r>
            <a:r>
              <a:rPr lang="en-US" altLang="zh-CN" sz="2000" b="1" dirty="0">
                <a:solidFill>
                  <a:schemeClr val="tx1"/>
                </a:solidFill>
                <a:latin typeface="Courier New" pitchFamily="49" charset="0"/>
                <a:ea typeface="宋体" pitchFamily="2" charset="-122"/>
                <a:cs typeface="Courier New" pitchFamily="49" charset="0"/>
              </a:rPr>
              <a:t> </a:t>
            </a:r>
            <a:r>
              <a:rPr lang="en-US" altLang="zh-CN" sz="2000" b="1" dirty="0" err="1">
                <a:solidFill>
                  <a:schemeClr val="tx1"/>
                </a:solidFill>
                <a:latin typeface="Courier New" pitchFamily="49" charset="0"/>
                <a:ea typeface="宋体" pitchFamily="2" charset="-122"/>
                <a:cs typeface="Courier New" pitchFamily="49" charset="0"/>
              </a:rPr>
              <a:t>dept.deptno%TYPE</a:t>
            </a:r>
            <a:r>
              <a:rPr lang="en-US" altLang="zh-CN" sz="2000" b="1" dirty="0">
                <a:solidFill>
                  <a:schemeClr val="tx1"/>
                </a:solidFill>
                <a:latin typeface="Courier New" pitchFamily="49" charset="0"/>
                <a:ea typeface="宋体" pitchFamily="2" charset="-122"/>
                <a:cs typeface="Courier New" pitchFamily="49" charset="0"/>
              </a:rPr>
              <a:t> ;</a:t>
            </a:r>
          </a:p>
          <a:p>
            <a:pPr>
              <a:lnSpc>
                <a:spcPct val="90000"/>
              </a:lnSpc>
              <a:buFont typeface="Wingdings" pitchFamily="2" charset="2"/>
              <a:buNone/>
              <a:defRPr/>
            </a:pPr>
            <a:r>
              <a:rPr lang="en-US" altLang="zh-CN" sz="2000" b="1" dirty="0">
                <a:solidFill>
                  <a:schemeClr val="tx1"/>
                </a:solidFill>
                <a:latin typeface="Courier New" pitchFamily="49" charset="0"/>
                <a:ea typeface="宋体" pitchFamily="2" charset="-122"/>
                <a:cs typeface="Courier New" pitchFamily="49" charset="0"/>
              </a:rPr>
              <a:t>   </a:t>
            </a:r>
            <a:r>
              <a:rPr lang="en-US" altLang="zh-CN" sz="2000" b="1" dirty="0" err="1">
                <a:solidFill>
                  <a:schemeClr val="tx1"/>
                </a:solidFill>
                <a:latin typeface="Courier New" pitchFamily="49" charset="0"/>
                <a:ea typeface="宋体" pitchFamily="2" charset="-122"/>
                <a:cs typeface="Courier New" pitchFamily="49" charset="0"/>
              </a:rPr>
              <a:t>v_dname</a:t>
            </a:r>
            <a:r>
              <a:rPr lang="en-US" altLang="zh-CN" sz="2000" b="1" dirty="0">
                <a:solidFill>
                  <a:schemeClr val="tx1"/>
                </a:solidFill>
                <a:latin typeface="Courier New" pitchFamily="49" charset="0"/>
                <a:ea typeface="宋体" pitchFamily="2" charset="-122"/>
                <a:cs typeface="Courier New" pitchFamily="49" charset="0"/>
              </a:rPr>
              <a:t> </a:t>
            </a:r>
            <a:r>
              <a:rPr lang="en-US" altLang="zh-CN" sz="2000" b="1" dirty="0" err="1">
                <a:solidFill>
                  <a:schemeClr val="tx1"/>
                </a:solidFill>
                <a:latin typeface="Courier New" pitchFamily="49" charset="0"/>
                <a:ea typeface="宋体" pitchFamily="2" charset="-122"/>
                <a:cs typeface="Courier New" pitchFamily="49" charset="0"/>
              </a:rPr>
              <a:t>dept.dname%TYPE</a:t>
            </a:r>
            <a:r>
              <a:rPr lang="en-US" altLang="zh-CN" sz="2000" b="1" dirty="0">
                <a:solidFill>
                  <a:schemeClr val="tx1"/>
                </a:solidFill>
                <a:latin typeface="Courier New" pitchFamily="49" charset="0"/>
                <a:ea typeface="宋体" pitchFamily="2" charset="-122"/>
                <a:cs typeface="Courier New" pitchFamily="49" charset="0"/>
              </a:rPr>
              <a:t>;</a:t>
            </a:r>
          </a:p>
          <a:p>
            <a:pPr>
              <a:lnSpc>
                <a:spcPct val="90000"/>
              </a:lnSpc>
              <a:buFont typeface="Wingdings" pitchFamily="2" charset="2"/>
              <a:buNone/>
              <a:defRPr/>
            </a:pPr>
            <a:r>
              <a:rPr lang="en-US" altLang="zh-CN" sz="2000" b="1" dirty="0">
                <a:solidFill>
                  <a:schemeClr val="tx1"/>
                </a:solidFill>
                <a:latin typeface="Courier New" pitchFamily="49" charset="0"/>
                <a:ea typeface="宋体" pitchFamily="2" charset="-122"/>
                <a:cs typeface="Courier New" pitchFamily="49" charset="0"/>
              </a:rPr>
              <a:t>BEGIN</a:t>
            </a:r>
          </a:p>
          <a:p>
            <a:pPr>
              <a:lnSpc>
                <a:spcPct val="90000"/>
              </a:lnSpc>
              <a:buFont typeface="Wingdings" pitchFamily="2" charset="2"/>
              <a:buNone/>
              <a:defRPr/>
            </a:pPr>
            <a:r>
              <a:rPr lang="en-US" altLang="zh-CN" sz="2000" b="1" dirty="0">
                <a:solidFill>
                  <a:schemeClr val="tx1"/>
                </a:solidFill>
                <a:latin typeface="Courier New" pitchFamily="49" charset="0"/>
                <a:ea typeface="宋体" pitchFamily="2" charset="-122"/>
                <a:cs typeface="Courier New" pitchFamily="49" charset="0"/>
              </a:rPr>
              <a:t>   </a:t>
            </a:r>
            <a:r>
              <a:rPr lang="en-US" altLang="zh-CN" sz="2000" b="1" dirty="0" err="1">
                <a:solidFill>
                  <a:schemeClr val="tx1"/>
                </a:solidFill>
                <a:latin typeface="Courier New" pitchFamily="49" charset="0"/>
                <a:ea typeface="宋体" pitchFamily="2" charset="-122"/>
                <a:cs typeface="Courier New" pitchFamily="49" charset="0"/>
              </a:rPr>
              <a:t>v_deptno</a:t>
            </a:r>
            <a:r>
              <a:rPr lang="en-US" altLang="zh-CN" sz="2000" b="1" dirty="0">
                <a:solidFill>
                  <a:schemeClr val="tx1"/>
                </a:solidFill>
                <a:latin typeface="Courier New" pitchFamily="49" charset="0"/>
                <a:ea typeface="宋体" pitchFamily="2" charset="-122"/>
                <a:cs typeface="Courier New" pitchFamily="49" charset="0"/>
              </a:rPr>
              <a:t>:=&amp;no;</a:t>
            </a:r>
          </a:p>
          <a:p>
            <a:pPr>
              <a:lnSpc>
                <a:spcPct val="90000"/>
              </a:lnSpc>
              <a:buFont typeface="Wingdings" pitchFamily="2" charset="2"/>
              <a:buNone/>
              <a:defRPr/>
            </a:pPr>
            <a:r>
              <a:rPr lang="en-US" altLang="zh-CN" sz="2000" b="1" dirty="0">
                <a:solidFill>
                  <a:schemeClr val="tx1"/>
                </a:solidFill>
                <a:latin typeface="Courier New" pitchFamily="49" charset="0"/>
                <a:ea typeface="宋体" pitchFamily="2" charset="-122"/>
                <a:cs typeface="Courier New" pitchFamily="49" charset="0"/>
              </a:rPr>
              <a:t>   </a:t>
            </a:r>
            <a:r>
              <a:rPr lang="en-US" altLang="zh-CN" sz="2000" b="1" dirty="0" err="1">
                <a:solidFill>
                  <a:schemeClr val="tx1"/>
                </a:solidFill>
                <a:latin typeface="Courier New" pitchFamily="49" charset="0"/>
                <a:ea typeface="宋体" pitchFamily="2" charset="-122"/>
                <a:cs typeface="Courier New" pitchFamily="49" charset="0"/>
              </a:rPr>
              <a:t>v_dname</a:t>
            </a:r>
            <a:r>
              <a:rPr lang="en-US" altLang="zh-CN" sz="2000" b="1" dirty="0">
                <a:solidFill>
                  <a:schemeClr val="tx1"/>
                </a:solidFill>
                <a:latin typeface="Courier New" pitchFamily="49" charset="0"/>
                <a:ea typeface="宋体" pitchFamily="2" charset="-122"/>
                <a:cs typeface="Courier New" pitchFamily="49" charset="0"/>
              </a:rPr>
              <a:t> :='&amp;name';</a:t>
            </a:r>
          </a:p>
          <a:p>
            <a:pPr>
              <a:lnSpc>
                <a:spcPct val="90000"/>
              </a:lnSpc>
              <a:buFont typeface="Wingdings" pitchFamily="2" charset="2"/>
              <a:buNone/>
              <a:defRPr/>
            </a:pPr>
            <a:r>
              <a:rPr lang="en-US" altLang="zh-CN" sz="2000" b="1" dirty="0">
                <a:solidFill>
                  <a:schemeClr val="tx1"/>
                </a:solidFill>
                <a:latin typeface="Courier New" pitchFamily="49" charset="0"/>
                <a:ea typeface="宋体" pitchFamily="2" charset="-122"/>
                <a:cs typeface="Courier New" pitchFamily="49" charset="0"/>
              </a:rPr>
              <a:t>   INSERT INTO dept (</a:t>
            </a:r>
            <a:r>
              <a:rPr lang="en-US" altLang="zh-CN" sz="2000" b="1" dirty="0" err="1">
                <a:solidFill>
                  <a:schemeClr val="tx1"/>
                </a:solidFill>
                <a:latin typeface="Courier New" pitchFamily="49" charset="0"/>
                <a:ea typeface="宋体" pitchFamily="2" charset="-122"/>
                <a:cs typeface="Courier New" pitchFamily="49" charset="0"/>
              </a:rPr>
              <a:t>deptno,dname</a:t>
            </a:r>
            <a:r>
              <a:rPr lang="en-US" altLang="zh-CN" sz="2000" b="1" dirty="0">
                <a:solidFill>
                  <a:schemeClr val="tx1"/>
                </a:solidFill>
                <a:latin typeface="Courier New" pitchFamily="49" charset="0"/>
                <a:ea typeface="宋体" pitchFamily="2" charset="-122"/>
                <a:cs typeface="Courier New" pitchFamily="49" charset="0"/>
              </a:rPr>
              <a:t>) VALUES (</a:t>
            </a:r>
            <a:r>
              <a:rPr lang="en-US" altLang="zh-CN" sz="2000" b="1" dirty="0" err="1">
                <a:solidFill>
                  <a:schemeClr val="tx1"/>
                </a:solidFill>
                <a:latin typeface="Courier New" pitchFamily="49" charset="0"/>
                <a:ea typeface="宋体" pitchFamily="2" charset="-122"/>
                <a:cs typeface="Courier New" pitchFamily="49" charset="0"/>
              </a:rPr>
              <a:t>v_deptno,v_dname</a:t>
            </a:r>
            <a:r>
              <a:rPr lang="en-US" altLang="zh-CN" sz="2000" b="1" dirty="0">
                <a:solidFill>
                  <a:schemeClr val="tx1"/>
                </a:solidFill>
                <a:latin typeface="Courier New" pitchFamily="49" charset="0"/>
                <a:ea typeface="宋体" pitchFamily="2" charset="-122"/>
                <a:cs typeface="Courier New" pitchFamily="49" charset="0"/>
              </a:rPr>
              <a:t>);  </a:t>
            </a:r>
          </a:p>
          <a:p>
            <a:pPr>
              <a:lnSpc>
                <a:spcPct val="90000"/>
              </a:lnSpc>
              <a:buFont typeface="Wingdings" pitchFamily="2" charset="2"/>
              <a:buNone/>
              <a:defRPr/>
            </a:pPr>
            <a:r>
              <a:rPr lang="en-US" altLang="zh-CN" sz="2000" b="1" dirty="0">
                <a:solidFill>
                  <a:schemeClr val="tx1"/>
                </a:solidFill>
                <a:latin typeface="Courier New" pitchFamily="49" charset="0"/>
                <a:ea typeface="宋体" pitchFamily="2" charset="-122"/>
                <a:cs typeface="Courier New" pitchFamily="49" charset="0"/>
              </a:rPr>
              <a:t>END;</a:t>
            </a:r>
            <a:endParaRPr kumimoji="1" lang="en-US" altLang="zh-CN" sz="2000" b="1" dirty="0">
              <a:solidFill>
                <a:schemeClr val="tx1"/>
              </a:solidFill>
              <a:latin typeface="Courier New" pitchFamily="49" charset="0"/>
              <a:ea typeface="宋体" pitchFamily="2" charset="-122"/>
              <a:cs typeface="Courier New" pitchFamily="49" charset="0"/>
            </a:endParaRPr>
          </a:p>
        </p:txBody>
      </p:sp>
      <p:sp>
        <p:nvSpPr>
          <p:cNvPr id="6" name="AutoShape 4"/>
          <p:cNvSpPr>
            <a:spLocks noChangeArrowheads="1"/>
          </p:cNvSpPr>
          <p:nvPr/>
        </p:nvSpPr>
        <p:spPr bwMode="auto">
          <a:xfrm>
            <a:off x="6159500" y="2209800"/>
            <a:ext cx="2984500" cy="2159000"/>
          </a:xfrm>
          <a:prstGeom prst="wedgeRoundRectCallout">
            <a:avLst>
              <a:gd name="adj1" fmla="val -127699"/>
              <a:gd name="adj2" fmla="val 46023"/>
              <a:gd name="adj3" fmla="val 16667"/>
            </a:avLst>
          </a:prstGeom>
          <a:solidFill>
            <a:srgbClr val="FFFFFF"/>
          </a:solidFill>
          <a:ln w="9525">
            <a:solidFill>
              <a:schemeClr val="tx1"/>
            </a:solidFill>
            <a:miter lim="800000"/>
            <a:headEnd/>
            <a:tailEnd/>
          </a:ln>
          <a:effectLst>
            <a:outerShdw algn="ctr" rotWithShape="0">
              <a:schemeClr val="bg2">
                <a:alpha val="50000"/>
              </a:schemeClr>
            </a:outerShdw>
          </a:effectLst>
        </p:spPr>
        <p:txBody>
          <a:bodyPr/>
          <a:lstStyle/>
          <a:p>
            <a:pPr algn="ctr">
              <a:defRPr/>
            </a:pPr>
            <a:r>
              <a:rPr lang="en-US" altLang="zh-CN" sz="2400" dirty="0">
                <a:solidFill>
                  <a:srgbClr val="FF3300"/>
                </a:solidFill>
                <a:ea typeface="宋体" pitchFamily="2" charset="-122"/>
              </a:rPr>
              <a:t>&amp;no</a:t>
            </a:r>
            <a:r>
              <a:rPr lang="zh-CN" altLang="en-US" sz="2400" dirty="0">
                <a:solidFill>
                  <a:srgbClr val="FF3300"/>
                </a:solidFill>
                <a:ea typeface="宋体" pitchFamily="2" charset="-122"/>
              </a:rPr>
              <a:t>和</a:t>
            </a:r>
            <a:r>
              <a:rPr lang="en-US" altLang="zh-CN" sz="2400" dirty="0">
                <a:solidFill>
                  <a:srgbClr val="FF3300"/>
                </a:solidFill>
                <a:ea typeface="宋体" pitchFamily="2" charset="-122"/>
              </a:rPr>
              <a:t>’&amp;name’ </a:t>
            </a:r>
            <a:r>
              <a:rPr lang="zh-CN" altLang="en-US" sz="2400" dirty="0">
                <a:solidFill>
                  <a:srgbClr val="FF3300"/>
                </a:solidFill>
                <a:ea typeface="宋体" pitchFamily="2" charset="-122"/>
              </a:rPr>
              <a:t>，表示替代变量，当程序被执行时系统会提示为替代变量输入值。</a:t>
            </a:r>
          </a:p>
        </p:txBody>
      </p:sp>
      <p:sp>
        <p:nvSpPr>
          <p:cNvPr id="7" name="Rectangle 3"/>
          <p:cNvSpPr txBox="1">
            <a:spLocks noChangeArrowheads="1"/>
          </p:cNvSpPr>
          <p:nvPr/>
        </p:nvSpPr>
        <p:spPr bwMode="auto">
          <a:xfrm>
            <a:off x="771525" y="1668463"/>
            <a:ext cx="7385050" cy="854075"/>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增加新的部门信息到</a:t>
            </a:r>
            <a:r>
              <a:rPr lang="en-US" altLang="zh-CN" sz="2200" b="1" kern="0" dirty="0">
                <a:solidFill>
                  <a:schemeClr val="tx1"/>
                </a:solidFill>
                <a:latin typeface="+mn-lt"/>
                <a:ea typeface="宋体" pitchFamily="2" charset="-122"/>
              </a:rPr>
              <a:t>dept</a:t>
            </a:r>
            <a:r>
              <a:rPr lang="zh-CN" altLang="en-US" sz="2200" b="1" kern="0" dirty="0">
                <a:solidFill>
                  <a:schemeClr val="tx1"/>
                </a:solidFill>
                <a:latin typeface="+mn-lt"/>
                <a:ea typeface="宋体" pitchFamily="2" charset="-122"/>
              </a:rPr>
              <a:t>表中</a:t>
            </a:r>
          </a:p>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例子</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p:txBody>
          <a:bodyPr/>
          <a:lstStyle/>
          <a:p>
            <a:pPr>
              <a:defRPr/>
            </a:pPr>
            <a:r>
              <a:rPr lang="en-US" altLang="zh-CN" dirty="0">
                <a:ea typeface="宋体" pitchFamily="2" charset="-122"/>
              </a:rPr>
              <a:t>4.2</a:t>
            </a:r>
            <a:r>
              <a:rPr lang="zh-CN" altLang="en-US" dirty="0">
                <a:ea typeface="宋体" pitchFamily="2" charset="-122"/>
              </a:rPr>
              <a:t> 更新数据</a:t>
            </a:r>
          </a:p>
        </p:txBody>
      </p:sp>
      <p:sp>
        <p:nvSpPr>
          <p:cNvPr id="24579" name="Rectangle 4"/>
          <p:cNvSpPr>
            <a:spLocks noChangeArrowheads="1"/>
          </p:cNvSpPr>
          <p:nvPr/>
        </p:nvSpPr>
        <p:spPr bwMode="blackWhite">
          <a:xfrm>
            <a:off x="949325" y="1730375"/>
            <a:ext cx="7246938" cy="2052638"/>
          </a:xfrm>
          <a:prstGeom prst="rect">
            <a:avLst/>
          </a:prstGeom>
          <a:solidFill>
            <a:srgbClr val="FFFFCC"/>
          </a:solidFill>
          <a:ln w="12700">
            <a:solidFill>
              <a:srgbClr val="000000"/>
            </a:solidFill>
            <a:miter lim="800000"/>
            <a:headEnd/>
            <a:tailEnd/>
          </a:ln>
        </p:spPr>
        <p:txBody>
          <a:bodyPr lIns="92075" tIns="46038" rIns="92075" bIns="46038">
            <a:spAutoFit/>
          </a:bodyPr>
          <a:lstStyle/>
          <a:p>
            <a:pPr>
              <a:lnSpc>
                <a:spcPct val="55000"/>
              </a:lnSpc>
              <a:spcBef>
                <a:spcPct val="40000"/>
              </a:spcBef>
            </a:pPr>
            <a:endParaRPr kumimoji="1" lang="zh-CN" altLang="en-US" sz="2000" b="1">
              <a:solidFill>
                <a:srgbClr val="000000"/>
              </a:solidFill>
              <a:latin typeface="Courier New" pitchFamily="49" charset="0"/>
              <a:ea typeface="宋体" pitchFamily="2" charset="-122"/>
            </a:endParaRPr>
          </a:p>
          <a:p>
            <a:pPr>
              <a:lnSpc>
                <a:spcPct val="55000"/>
              </a:lnSpc>
              <a:spcBef>
                <a:spcPct val="40000"/>
              </a:spcBef>
            </a:pPr>
            <a:endParaRPr kumimoji="1" lang="zh-CN" altLang="en-US" sz="2000" b="1">
              <a:solidFill>
                <a:srgbClr val="000000"/>
              </a:solidFill>
              <a:latin typeface="Courier New" pitchFamily="49" charset="0"/>
              <a:ea typeface="宋体" pitchFamily="2" charset="-122"/>
            </a:endParaRPr>
          </a:p>
          <a:p>
            <a:pPr>
              <a:lnSpc>
                <a:spcPct val="55000"/>
              </a:lnSpc>
              <a:spcBef>
                <a:spcPct val="40000"/>
              </a:spcBef>
            </a:pPr>
            <a:endParaRPr kumimoji="1" lang="zh-CN" altLang="en-US" sz="2000" b="1">
              <a:solidFill>
                <a:srgbClr val="000000"/>
              </a:solidFill>
              <a:latin typeface="Courier New" pitchFamily="49" charset="0"/>
              <a:ea typeface="宋体" pitchFamily="2" charset="-122"/>
            </a:endParaRPr>
          </a:p>
          <a:p>
            <a:pPr>
              <a:lnSpc>
                <a:spcPct val="55000"/>
              </a:lnSpc>
              <a:spcBef>
                <a:spcPct val="40000"/>
              </a:spcBef>
            </a:pPr>
            <a:endParaRPr kumimoji="1" lang="zh-CN" altLang="en-US" sz="2000" b="1">
              <a:solidFill>
                <a:srgbClr val="000000"/>
              </a:solidFill>
              <a:latin typeface="Courier New" pitchFamily="49" charset="0"/>
              <a:ea typeface="宋体" pitchFamily="2" charset="-122"/>
            </a:endParaRPr>
          </a:p>
          <a:p>
            <a:pPr>
              <a:lnSpc>
                <a:spcPct val="55000"/>
              </a:lnSpc>
              <a:spcBef>
                <a:spcPct val="40000"/>
              </a:spcBef>
            </a:pPr>
            <a:endParaRPr kumimoji="1" lang="zh-CN" altLang="en-US" sz="2000" b="1">
              <a:solidFill>
                <a:srgbClr val="000000"/>
              </a:solidFill>
              <a:latin typeface="Courier New" pitchFamily="49" charset="0"/>
              <a:ea typeface="宋体" pitchFamily="2" charset="-122"/>
            </a:endParaRPr>
          </a:p>
          <a:p>
            <a:pPr>
              <a:lnSpc>
                <a:spcPct val="55000"/>
              </a:lnSpc>
              <a:spcBef>
                <a:spcPct val="40000"/>
              </a:spcBef>
            </a:pPr>
            <a:endParaRPr kumimoji="1" lang="zh-CN" altLang="en-US" sz="2000" b="1">
              <a:solidFill>
                <a:srgbClr val="000000"/>
              </a:solidFill>
              <a:latin typeface="Courier New" pitchFamily="49" charset="0"/>
              <a:ea typeface="宋体" pitchFamily="2" charset="-122"/>
            </a:endParaRPr>
          </a:p>
          <a:p>
            <a:pPr>
              <a:lnSpc>
                <a:spcPct val="55000"/>
              </a:lnSpc>
              <a:spcBef>
                <a:spcPct val="40000"/>
              </a:spcBef>
            </a:pPr>
            <a:endParaRPr kumimoji="1" lang="zh-CN" altLang="en-US" sz="2000" b="1">
              <a:solidFill>
                <a:srgbClr val="000000"/>
              </a:solidFill>
              <a:latin typeface="Courier New" pitchFamily="49" charset="0"/>
              <a:ea typeface="宋体" pitchFamily="2" charset="-122"/>
            </a:endParaRPr>
          </a:p>
          <a:p>
            <a:pPr>
              <a:lnSpc>
                <a:spcPct val="55000"/>
              </a:lnSpc>
              <a:spcBef>
                <a:spcPct val="40000"/>
              </a:spcBef>
            </a:pPr>
            <a:endParaRPr kumimoji="1" lang="zh-CN" altLang="en-US" sz="2000" b="1">
              <a:solidFill>
                <a:srgbClr val="000000"/>
              </a:solidFill>
              <a:latin typeface="Courier New" pitchFamily="49" charset="0"/>
              <a:ea typeface="宋体" pitchFamily="2" charset="-122"/>
            </a:endParaRPr>
          </a:p>
        </p:txBody>
      </p:sp>
      <p:sp>
        <p:nvSpPr>
          <p:cNvPr id="24580" name="Rectangle 5"/>
          <p:cNvSpPr>
            <a:spLocks noChangeArrowheads="1"/>
          </p:cNvSpPr>
          <p:nvPr/>
        </p:nvSpPr>
        <p:spPr bwMode="auto">
          <a:xfrm>
            <a:off x="1050925" y="1905000"/>
            <a:ext cx="7259638" cy="1804988"/>
          </a:xfrm>
          <a:prstGeom prst="rect">
            <a:avLst/>
          </a:prstGeom>
          <a:noFill/>
          <a:ln w="9525">
            <a:noFill/>
            <a:miter lim="800000"/>
            <a:headEnd/>
            <a:tailEnd/>
          </a:ln>
        </p:spPr>
        <p:txBody>
          <a:bodyPr lIns="92075" tIns="46038" rIns="92075" bIns="46038">
            <a:spAutoFit/>
          </a:bodyPr>
          <a:lstStyle/>
          <a:p>
            <a:pPr>
              <a:lnSpc>
                <a:spcPct val="55000"/>
              </a:lnSpc>
              <a:spcBef>
                <a:spcPct val="40000"/>
              </a:spcBef>
            </a:pPr>
            <a:r>
              <a:rPr kumimoji="1" lang="en-US" altLang="zh-CN" sz="1800" b="1">
                <a:solidFill>
                  <a:srgbClr val="000000"/>
                </a:solidFill>
                <a:latin typeface="Courier New" pitchFamily="49" charset="0"/>
                <a:ea typeface="宋体" pitchFamily="2" charset="-122"/>
              </a:rPr>
              <a:t>DECLARE					</a:t>
            </a:r>
          </a:p>
          <a:p>
            <a:pPr>
              <a:lnSpc>
                <a:spcPct val="55000"/>
              </a:lnSpc>
              <a:spcBef>
                <a:spcPct val="40000"/>
              </a:spcBef>
            </a:pPr>
            <a:r>
              <a:rPr kumimoji="1" lang="en-US" altLang="zh-CN" sz="1800" b="1">
                <a:solidFill>
                  <a:srgbClr val="000000"/>
                </a:solidFill>
                <a:latin typeface="Courier New" pitchFamily="49" charset="0"/>
                <a:ea typeface="宋体" pitchFamily="2" charset="-122"/>
              </a:rPr>
              <a:t>  v_sal_increase   emp.sal%TYPE := 2000;   </a:t>
            </a:r>
          </a:p>
          <a:p>
            <a:pPr>
              <a:lnSpc>
                <a:spcPct val="55000"/>
              </a:lnSpc>
              <a:spcBef>
                <a:spcPct val="40000"/>
              </a:spcBef>
            </a:pPr>
            <a:r>
              <a:rPr kumimoji="1" lang="en-US" altLang="zh-CN" sz="1800" b="1">
                <a:solidFill>
                  <a:srgbClr val="000000"/>
                </a:solidFill>
                <a:latin typeface="Courier New" pitchFamily="49" charset="0"/>
                <a:ea typeface="宋体" pitchFamily="2" charset="-122"/>
              </a:rPr>
              <a:t>BEGIN</a:t>
            </a:r>
          </a:p>
          <a:p>
            <a:pPr>
              <a:lnSpc>
                <a:spcPct val="55000"/>
              </a:lnSpc>
              <a:spcBef>
                <a:spcPct val="40000"/>
              </a:spcBef>
            </a:pPr>
            <a:r>
              <a:rPr kumimoji="1" lang="en-US" altLang="zh-CN" sz="1800" b="1">
                <a:solidFill>
                  <a:srgbClr val="000000"/>
                </a:solidFill>
                <a:latin typeface="Courier New" pitchFamily="49" charset="0"/>
                <a:ea typeface="宋体" pitchFamily="2" charset="-122"/>
              </a:rPr>
              <a:t>  UPDATE	emp</a:t>
            </a:r>
          </a:p>
          <a:p>
            <a:pPr>
              <a:lnSpc>
                <a:spcPct val="55000"/>
              </a:lnSpc>
              <a:spcBef>
                <a:spcPct val="40000"/>
              </a:spcBef>
            </a:pPr>
            <a:r>
              <a:rPr kumimoji="1" lang="en-US" altLang="zh-CN" sz="1800" b="1">
                <a:solidFill>
                  <a:srgbClr val="000000"/>
                </a:solidFill>
                <a:latin typeface="Courier New" pitchFamily="49" charset="0"/>
                <a:ea typeface="宋体" pitchFamily="2" charset="-122"/>
              </a:rPr>
              <a:t>    SET	sal = sal + v_sal_increase</a:t>
            </a:r>
          </a:p>
          <a:p>
            <a:pPr>
              <a:lnSpc>
                <a:spcPct val="55000"/>
              </a:lnSpc>
              <a:spcBef>
                <a:spcPct val="40000"/>
              </a:spcBef>
            </a:pPr>
            <a:r>
              <a:rPr kumimoji="1" lang="en-US" altLang="zh-CN" sz="1800" b="1">
                <a:solidFill>
                  <a:srgbClr val="000000"/>
                </a:solidFill>
                <a:latin typeface="Courier New" pitchFamily="49" charset="0"/>
                <a:ea typeface="宋体" pitchFamily="2" charset="-122"/>
              </a:rPr>
              <a:t>    WHERE	job = 'ANALYST';</a:t>
            </a:r>
          </a:p>
          <a:p>
            <a:pPr>
              <a:lnSpc>
                <a:spcPct val="55000"/>
              </a:lnSpc>
              <a:spcBef>
                <a:spcPct val="40000"/>
              </a:spcBef>
            </a:pPr>
            <a:r>
              <a:rPr kumimoji="1" lang="en-US" altLang="zh-CN" sz="1800" b="1">
                <a:solidFill>
                  <a:srgbClr val="000000"/>
                </a:solidFill>
                <a:latin typeface="Courier New" pitchFamily="49" charset="0"/>
                <a:ea typeface="宋体" pitchFamily="2" charset="-122"/>
              </a:rPr>
              <a:t>END;</a:t>
            </a:r>
          </a:p>
        </p:txBody>
      </p:sp>
      <p:sp>
        <p:nvSpPr>
          <p:cNvPr id="7" name="Rectangle 3"/>
          <p:cNvSpPr txBox="1">
            <a:spLocks noChangeArrowheads="1"/>
          </p:cNvSpPr>
          <p:nvPr/>
        </p:nvSpPr>
        <p:spPr bwMode="auto">
          <a:xfrm>
            <a:off x="958850" y="1276350"/>
            <a:ext cx="7385050" cy="415925"/>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例子：为所有在</a:t>
            </a:r>
            <a:r>
              <a:rPr lang="en-US" altLang="zh-CN" sz="2200" b="1" kern="0" dirty="0" err="1">
                <a:solidFill>
                  <a:schemeClr val="tx1"/>
                </a:solidFill>
                <a:latin typeface="+mn-lt"/>
                <a:ea typeface="宋体" pitchFamily="2" charset="-122"/>
              </a:rPr>
              <a:t>emp</a:t>
            </a:r>
            <a:r>
              <a:rPr lang="zh-CN" altLang="en-US" sz="2200" b="1" kern="0" dirty="0">
                <a:solidFill>
                  <a:schemeClr val="tx1"/>
                </a:solidFill>
                <a:latin typeface="+mn-lt"/>
                <a:ea typeface="宋体" pitchFamily="2" charset="-122"/>
              </a:rPr>
              <a:t>表中的</a:t>
            </a:r>
            <a:r>
              <a:rPr lang="en-US" altLang="zh-CN" sz="2200" b="1" kern="0" dirty="0">
                <a:solidFill>
                  <a:schemeClr val="tx1"/>
                </a:solidFill>
                <a:latin typeface="+mn-lt"/>
                <a:ea typeface="宋体" pitchFamily="2" charset="-122"/>
              </a:rPr>
              <a:t>Analysts</a:t>
            </a:r>
            <a:r>
              <a:rPr lang="zh-CN" altLang="en-US" sz="2200" b="1" kern="0" dirty="0">
                <a:solidFill>
                  <a:schemeClr val="tx1"/>
                </a:solidFill>
                <a:latin typeface="+mn-lt"/>
                <a:ea typeface="宋体" pitchFamily="2" charset="-122"/>
              </a:rPr>
              <a:t>员工增加工资</a:t>
            </a:r>
          </a:p>
        </p:txBody>
      </p:sp>
      <p:sp>
        <p:nvSpPr>
          <p:cNvPr id="24582" name="Rectangle 4"/>
          <p:cNvSpPr>
            <a:spLocks noChangeArrowheads="1"/>
          </p:cNvSpPr>
          <p:nvPr/>
        </p:nvSpPr>
        <p:spPr bwMode="blackWhite">
          <a:xfrm>
            <a:off x="933450" y="4267200"/>
            <a:ext cx="7246938" cy="2306638"/>
          </a:xfrm>
          <a:prstGeom prst="rect">
            <a:avLst/>
          </a:prstGeom>
          <a:solidFill>
            <a:srgbClr val="FFFFCC"/>
          </a:solidFill>
          <a:ln w="12700">
            <a:solidFill>
              <a:srgbClr val="000000"/>
            </a:solidFill>
            <a:miter lim="800000"/>
            <a:headEnd/>
            <a:tailEnd/>
          </a:ln>
        </p:spPr>
        <p:txBody>
          <a:bodyPr lIns="92075" tIns="46038" rIns="92075" bIns="46038">
            <a:spAutoFit/>
          </a:bodyPr>
          <a:lstStyle/>
          <a:p>
            <a:pPr>
              <a:lnSpc>
                <a:spcPct val="55000"/>
              </a:lnSpc>
              <a:spcBef>
                <a:spcPct val="40000"/>
              </a:spcBef>
            </a:pPr>
            <a:endParaRPr kumimoji="1" lang="zh-CN" altLang="en-US" sz="2000" b="1">
              <a:solidFill>
                <a:srgbClr val="000000"/>
              </a:solidFill>
              <a:latin typeface="Courier New" pitchFamily="49" charset="0"/>
              <a:ea typeface="宋体" pitchFamily="2" charset="-122"/>
            </a:endParaRPr>
          </a:p>
          <a:p>
            <a:pPr>
              <a:lnSpc>
                <a:spcPct val="55000"/>
              </a:lnSpc>
              <a:spcBef>
                <a:spcPct val="40000"/>
              </a:spcBef>
            </a:pPr>
            <a:endParaRPr kumimoji="1" lang="zh-CN" altLang="en-US" sz="2000" b="1">
              <a:solidFill>
                <a:srgbClr val="000000"/>
              </a:solidFill>
              <a:latin typeface="Courier New" pitchFamily="49" charset="0"/>
              <a:ea typeface="宋体" pitchFamily="2" charset="-122"/>
            </a:endParaRPr>
          </a:p>
          <a:p>
            <a:pPr>
              <a:lnSpc>
                <a:spcPct val="55000"/>
              </a:lnSpc>
              <a:spcBef>
                <a:spcPct val="40000"/>
              </a:spcBef>
            </a:pPr>
            <a:endParaRPr kumimoji="1" lang="zh-CN" altLang="en-US" sz="2000" b="1">
              <a:solidFill>
                <a:srgbClr val="000000"/>
              </a:solidFill>
              <a:latin typeface="Courier New" pitchFamily="49" charset="0"/>
              <a:ea typeface="宋体" pitchFamily="2" charset="-122"/>
            </a:endParaRPr>
          </a:p>
          <a:p>
            <a:pPr>
              <a:lnSpc>
                <a:spcPct val="55000"/>
              </a:lnSpc>
              <a:spcBef>
                <a:spcPct val="40000"/>
              </a:spcBef>
            </a:pPr>
            <a:endParaRPr kumimoji="1" lang="zh-CN" altLang="en-US" sz="2000" b="1">
              <a:solidFill>
                <a:srgbClr val="000000"/>
              </a:solidFill>
              <a:latin typeface="Courier New" pitchFamily="49" charset="0"/>
              <a:ea typeface="宋体" pitchFamily="2" charset="-122"/>
            </a:endParaRPr>
          </a:p>
          <a:p>
            <a:pPr>
              <a:lnSpc>
                <a:spcPct val="55000"/>
              </a:lnSpc>
              <a:spcBef>
                <a:spcPct val="40000"/>
              </a:spcBef>
            </a:pPr>
            <a:endParaRPr kumimoji="1" lang="zh-CN" altLang="en-US" sz="2000" b="1">
              <a:solidFill>
                <a:srgbClr val="000000"/>
              </a:solidFill>
              <a:latin typeface="Courier New" pitchFamily="49" charset="0"/>
              <a:ea typeface="宋体" pitchFamily="2" charset="-122"/>
            </a:endParaRPr>
          </a:p>
          <a:p>
            <a:pPr>
              <a:lnSpc>
                <a:spcPct val="55000"/>
              </a:lnSpc>
              <a:spcBef>
                <a:spcPct val="40000"/>
              </a:spcBef>
            </a:pPr>
            <a:endParaRPr kumimoji="1" lang="zh-CN" altLang="en-US" sz="2000" b="1">
              <a:solidFill>
                <a:srgbClr val="000000"/>
              </a:solidFill>
              <a:latin typeface="Courier New" pitchFamily="49" charset="0"/>
              <a:ea typeface="宋体" pitchFamily="2" charset="-122"/>
            </a:endParaRPr>
          </a:p>
          <a:p>
            <a:pPr>
              <a:lnSpc>
                <a:spcPct val="55000"/>
              </a:lnSpc>
              <a:spcBef>
                <a:spcPct val="40000"/>
              </a:spcBef>
            </a:pPr>
            <a:endParaRPr kumimoji="1" lang="zh-CN" altLang="en-US" sz="2000" b="1">
              <a:solidFill>
                <a:srgbClr val="000000"/>
              </a:solidFill>
              <a:latin typeface="Courier New" pitchFamily="49" charset="0"/>
              <a:ea typeface="宋体" pitchFamily="2" charset="-122"/>
            </a:endParaRPr>
          </a:p>
          <a:p>
            <a:pPr>
              <a:lnSpc>
                <a:spcPct val="55000"/>
              </a:lnSpc>
              <a:spcBef>
                <a:spcPct val="40000"/>
              </a:spcBef>
            </a:pPr>
            <a:endParaRPr kumimoji="1" lang="zh-CN" altLang="en-US" sz="2000" b="1">
              <a:solidFill>
                <a:srgbClr val="000000"/>
              </a:solidFill>
              <a:latin typeface="Courier New" pitchFamily="49" charset="0"/>
              <a:ea typeface="宋体" pitchFamily="2" charset="-122"/>
            </a:endParaRPr>
          </a:p>
        </p:txBody>
      </p:sp>
      <p:sp>
        <p:nvSpPr>
          <p:cNvPr id="24583" name="Rectangle 5"/>
          <p:cNvSpPr>
            <a:spLocks noChangeArrowheads="1"/>
          </p:cNvSpPr>
          <p:nvPr/>
        </p:nvSpPr>
        <p:spPr bwMode="auto">
          <a:xfrm>
            <a:off x="1035050" y="4441825"/>
            <a:ext cx="7259638" cy="2051050"/>
          </a:xfrm>
          <a:prstGeom prst="rect">
            <a:avLst/>
          </a:prstGeom>
          <a:noFill/>
          <a:ln w="9525">
            <a:noFill/>
            <a:miter lim="800000"/>
            <a:headEnd/>
            <a:tailEnd/>
          </a:ln>
        </p:spPr>
        <p:txBody>
          <a:bodyPr lIns="92075" tIns="46038" rIns="92075" bIns="46038">
            <a:spAutoFit/>
          </a:bodyPr>
          <a:lstStyle/>
          <a:p>
            <a:pPr>
              <a:lnSpc>
                <a:spcPct val="55000"/>
              </a:lnSpc>
              <a:spcBef>
                <a:spcPct val="40000"/>
              </a:spcBef>
            </a:pPr>
            <a:r>
              <a:rPr kumimoji="1" lang="en-US" altLang="zh-CN" sz="2000" b="1">
                <a:solidFill>
                  <a:srgbClr val="000000"/>
                </a:solidFill>
                <a:latin typeface="Courier New" pitchFamily="49" charset="0"/>
                <a:ea typeface="宋体" pitchFamily="2" charset="-122"/>
              </a:rPr>
              <a:t>DECLARE </a:t>
            </a:r>
          </a:p>
          <a:p>
            <a:pPr>
              <a:lnSpc>
                <a:spcPct val="55000"/>
              </a:lnSpc>
              <a:spcBef>
                <a:spcPct val="40000"/>
              </a:spcBef>
            </a:pPr>
            <a:r>
              <a:rPr kumimoji="1" lang="en-US" altLang="zh-CN" sz="2000" b="1">
                <a:solidFill>
                  <a:srgbClr val="000000"/>
                </a:solidFill>
                <a:latin typeface="Courier New" pitchFamily="49" charset="0"/>
                <a:ea typeface="宋体" pitchFamily="2" charset="-122"/>
              </a:rPr>
              <a:t>   v_deptno dept.deptno%TYPE:=&amp;no;</a:t>
            </a:r>
          </a:p>
          <a:p>
            <a:pPr>
              <a:lnSpc>
                <a:spcPct val="55000"/>
              </a:lnSpc>
              <a:spcBef>
                <a:spcPct val="40000"/>
              </a:spcBef>
            </a:pPr>
            <a:r>
              <a:rPr kumimoji="1" lang="en-US" altLang="zh-CN" sz="2000" b="1">
                <a:solidFill>
                  <a:srgbClr val="000000"/>
                </a:solidFill>
                <a:latin typeface="Courier New" pitchFamily="49" charset="0"/>
                <a:ea typeface="宋体" pitchFamily="2" charset="-122"/>
              </a:rPr>
              <a:t>   v_dname dept.dname%TYPE :='&amp;name';</a:t>
            </a:r>
          </a:p>
          <a:p>
            <a:pPr>
              <a:lnSpc>
                <a:spcPct val="55000"/>
              </a:lnSpc>
              <a:spcBef>
                <a:spcPct val="40000"/>
              </a:spcBef>
            </a:pPr>
            <a:r>
              <a:rPr kumimoji="1" lang="en-US" altLang="zh-CN" sz="2000" b="1">
                <a:solidFill>
                  <a:srgbClr val="000000"/>
                </a:solidFill>
                <a:latin typeface="Courier New" pitchFamily="49" charset="0"/>
                <a:ea typeface="宋体" pitchFamily="2" charset="-122"/>
              </a:rPr>
              <a:t>BEGIN</a:t>
            </a:r>
          </a:p>
          <a:p>
            <a:pPr>
              <a:lnSpc>
                <a:spcPct val="55000"/>
              </a:lnSpc>
              <a:spcBef>
                <a:spcPct val="40000"/>
              </a:spcBef>
            </a:pPr>
            <a:r>
              <a:rPr kumimoji="1" lang="en-US" altLang="zh-CN" sz="2000" b="1">
                <a:solidFill>
                  <a:srgbClr val="000000"/>
                </a:solidFill>
                <a:latin typeface="Courier New" pitchFamily="49" charset="0"/>
                <a:ea typeface="宋体" pitchFamily="2" charset="-122"/>
              </a:rPr>
              <a:t>   UPDATE scott.dept SET dname=v_dname </a:t>
            </a:r>
          </a:p>
          <a:p>
            <a:pPr>
              <a:lnSpc>
                <a:spcPct val="55000"/>
              </a:lnSpc>
              <a:spcBef>
                <a:spcPct val="40000"/>
              </a:spcBef>
            </a:pPr>
            <a:r>
              <a:rPr kumimoji="1" lang="en-US" altLang="zh-CN" sz="2000" b="1">
                <a:solidFill>
                  <a:srgbClr val="000000"/>
                </a:solidFill>
                <a:latin typeface="Courier New" pitchFamily="49" charset="0"/>
                <a:ea typeface="宋体" pitchFamily="2" charset="-122"/>
              </a:rPr>
              <a:t>   WHERE deptno=v_deptno; </a:t>
            </a:r>
          </a:p>
          <a:p>
            <a:pPr>
              <a:lnSpc>
                <a:spcPct val="55000"/>
              </a:lnSpc>
              <a:spcBef>
                <a:spcPct val="40000"/>
              </a:spcBef>
            </a:pPr>
            <a:r>
              <a:rPr kumimoji="1" lang="en-US" altLang="zh-CN" sz="2000" b="1">
                <a:solidFill>
                  <a:srgbClr val="000000"/>
                </a:solidFill>
                <a:latin typeface="Courier New" pitchFamily="49" charset="0"/>
                <a:ea typeface="宋体" pitchFamily="2" charset="-122"/>
              </a:rPr>
              <a:t>END;</a:t>
            </a:r>
          </a:p>
        </p:txBody>
      </p:sp>
      <p:sp>
        <p:nvSpPr>
          <p:cNvPr id="11" name="Rectangle 3"/>
          <p:cNvSpPr txBox="1">
            <a:spLocks noChangeArrowheads="1"/>
          </p:cNvSpPr>
          <p:nvPr/>
        </p:nvSpPr>
        <p:spPr bwMode="auto">
          <a:xfrm>
            <a:off x="911225" y="3765550"/>
            <a:ext cx="7385050" cy="444500"/>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400" b="1" kern="0" dirty="0">
                <a:solidFill>
                  <a:schemeClr val="tx1"/>
                </a:solidFill>
                <a:ea typeface="宋体" pitchFamily="2" charset="-122"/>
              </a:rPr>
              <a:t>例子</a:t>
            </a:r>
            <a:r>
              <a:rPr lang="zh-CN" altLang="en-US" sz="2400" b="1" kern="0" dirty="0">
                <a:solidFill>
                  <a:schemeClr val="tx1"/>
                </a:solidFill>
                <a:latin typeface="+mn-lt"/>
                <a:ea typeface="宋体" pitchFamily="2" charset="-122"/>
              </a:rPr>
              <a:t>：更新</a:t>
            </a:r>
            <a:r>
              <a:rPr lang="en-US" altLang="zh-CN" sz="2400" b="1" kern="0" dirty="0">
                <a:solidFill>
                  <a:schemeClr val="tx1"/>
                </a:solidFill>
                <a:latin typeface="+mn-lt"/>
                <a:ea typeface="宋体" pitchFamily="2" charset="-122"/>
              </a:rPr>
              <a:t>dept</a:t>
            </a:r>
            <a:r>
              <a:rPr lang="zh-CN" altLang="en-US" sz="2400" b="1" kern="0" dirty="0">
                <a:solidFill>
                  <a:schemeClr val="tx1"/>
                </a:solidFill>
                <a:latin typeface="+mn-lt"/>
                <a:ea typeface="宋体" pitchFamily="2" charset="-122"/>
              </a:rPr>
              <a:t>表中的数据</a:t>
            </a:r>
            <a:endParaRPr lang="en-US" altLang="zh-CN" sz="2200" b="1" kern="0" dirty="0">
              <a:solidFill>
                <a:schemeClr val="tx1"/>
              </a:solidFill>
              <a:latin typeface="+mn-lt"/>
              <a:ea typeface="宋体" pitchFamily="2" charset="-122"/>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p:txBody>
          <a:bodyPr/>
          <a:lstStyle/>
          <a:p>
            <a:pPr>
              <a:defRPr/>
            </a:pPr>
            <a:r>
              <a:rPr lang="en-US" altLang="zh-CN" dirty="0">
                <a:ea typeface="宋体" pitchFamily="2" charset="-122"/>
              </a:rPr>
              <a:t>4.3</a:t>
            </a:r>
            <a:r>
              <a:rPr lang="zh-CN" altLang="en-US" dirty="0">
                <a:ea typeface="宋体" pitchFamily="2" charset="-122"/>
              </a:rPr>
              <a:t> 删除数据</a:t>
            </a:r>
          </a:p>
        </p:txBody>
      </p:sp>
      <p:sp>
        <p:nvSpPr>
          <p:cNvPr id="25603" name="Rectangle 4"/>
          <p:cNvSpPr>
            <a:spLocks noChangeArrowheads="1"/>
          </p:cNvSpPr>
          <p:nvPr/>
        </p:nvSpPr>
        <p:spPr bwMode="blackWhite">
          <a:xfrm>
            <a:off x="814388" y="1719263"/>
            <a:ext cx="7339012" cy="1639887"/>
          </a:xfrm>
          <a:prstGeom prst="rect">
            <a:avLst/>
          </a:prstGeom>
          <a:solidFill>
            <a:srgbClr val="FFFFCC"/>
          </a:solidFill>
          <a:ln w="12700">
            <a:solidFill>
              <a:srgbClr val="000000"/>
            </a:solidFill>
            <a:miter lim="800000"/>
            <a:headEnd/>
            <a:tailEnd/>
          </a:ln>
        </p:spPr>
        <p:txBody>
          <a:bodyPr lIns="92075" tIns="46038" rIns="92075" bIns="46038">
            <a:spAutoFit/>
          </a:bodyPr>
          <a:lstStyle/>
          <a:p>
            <a:pPr>
              <a:lnSpc>
                <a:spcPct val="85000"/>
              </a:lnSpc>
              <a:spcBef>
                <a:spcPct val="40000"/>
              </a:spcBef>
            </a:pPr>
            <a:r>
              <a:rPr kumimoji="1" lang="en-US" altLang="zh-CN" sz="1800" b="1">
                <a:solidFill>
                  <a:srgbClr val="000000"/>
                </a:solidFill>
                <a:latin typeface="Courier New" pitchFamily="49" charset="0"/>
                <a:ea typeface="宋体" pitchFamily="2" charset="-122"/>
              </a:rPr>
              <a:t>DECLARE</a:t>
            </a:r>
          </a:p>
          <a:p>
            <a:pPr>
              <a:lnSpc>
                <a:spcPct val="55000"/>
              </a:lnSpc>
              <a:spcBef>
                <a:spcPct val="40000"/>
              </a:spcBef>
            </a:pPr>
            <a:r>
              <a:rPr kumimoji="1" lang="zh-CN" altLang="en-US" sz="1800" b="1">
                <a:solidFill>
                  <a:srgbClr val="000000"/>
                </a:solidFill>
                <a:latin typeface="Courier New" pitchFamily="49" charset="0"/>
                <a:ea typeface="宋体" pitchFamily="2" charset="-122"/>
              </a:rPr>
              <a:t>  </a:t>
            </a:r>
            <a:r>
              <a:rPr kumimoji="1" lang="en-US" altLang="zh-CN" sz="1800" b="1">
                <a:solidFill>
                  <a:srgbClr val="000000"/>
                </a:solidFill>
                <a:latin typeface="Courier New" pitchFamily="49" charset="0"/>
                <a:ea typeface="宋体" pitchFamily="2" charset="-122"/>
              </a:rPr>
              <a:t>v_deptno   emp.deptno%TYPE := 10;               </a:t>
            </a:r>
          </a:p>
          <a:p>
            <a:pPr>
              <a:lnSpc>
                <a:spcPct val="55000"/>
              </a:lnSpc>
              <a:spcBef>
                <a:spcPct val="40000"/>
              </a:spcBef>
            </a:pPr>
            <a:r>
              <a:rPr kumimoji="1" lang="en-US" altLang="zh-CN" sz="1800" b="1">
                <a:solidFill>
                  <a:srgbClr val="000000"/>
                </a:solidFill>
                <a:latin typeface="Courier New" pitchFamily="49" charset="0"/>
                <a:ea typeface="宋体" pitchFamily="2" charset="-122"/>
              </a:rPr>
              <a:t>BEGIN							</a:t>
            </a:r>
          </a:p>
          <a:p>
            <a:pPr>
              <a:lnSpc>
                <a:spcPct val="55000"/>
              </a:lnSpc>
              <a:spcBef>
                <a:spcPct val="40000"/>
              </a:spcBef>
            </a:pPr>
            <a:r>
              <a:rPr kumimoji="1" lang="en-US" altLang="zh-CN" sz="1800" b="1">
                <a:solidFill>
                  <a:srgbClr val="000000"/>
                </a:solidFill>
                <a:latin typeface="Courier New" pitchFamily="49" charset="0"/>
                <a:ea typeface="宋体" pitchFamily="2" charset="-122"/>
              </a:rPr>
              <a:t>  DELETE FROM emp</a:t>
            </a:r>
          </a:p>
          <a:p>
            <a:pPr>
              <a:lnSpc>
                <a:spcPct val="55000"/>
              </a:lnSpc>
              <a:spcBef>
                <a:spcPct val="40000"/>
              </a:spcBef>
            </a:pPr>
            <a:r>
              <a:rPr kumimoji="1" lang="en-US" altLang="zh-CN" sz="1800" b="1">
                <a:solidFill>
                  <a:srgbClr val="000000"/>
                </a:solidFill>
                <a:latin typeface="Courier New" pitchFamily="49" charset="0"/>
                <a:ea typeface="宋体" pitchFamily="2" charset="-122"/>
              </a:rPr>
              <a:t>    WHERE deptno = v_deptno;</a:t>
            </a:r>
          </a:p>
          <a:p>
            <a:pPr>
              <a:lnSpc>
                <a:spcPct val="55000"/>
              </a:lnSpc>
              <a:spcBef>
                <a:spcPct val="40000"/>
              </a:spcBef>
            </a:pPr>
            <a:r>
              <a:rPr kumimoji="1" lang="en-US" altLang="zh-CN" sz="1800" b="1">
                <a:solidFill>
                  <a:srgbClr val="000000"/>
                </a:solidFill>
                <a:latin typeface="Courier New" pitchFamily="49" charset="0"/>
                <a:ea typeface="宋体" pitchFamily="2" charset="-122"/>
              </a:rPr>
              <a:t>END;</a:t>
            </a:r>
          </a:p>
        </p:txBody>
      </p:sp>
      <p:sp>
        <p:nvSpPr>
          <p:cNvPr id="6" name="Rectangle 3"/>
          <p:cNvSpPr txBox="1">
            <a:spLocks noChangeArrowheads="1"/>
          </p:cNvSpPr>
          <p:nvPr/>
        </p:nvSpPr>
        <p:spPr bwMode="auto">
          <a:xfrm>
            <a:off x="858838" y="1320800"/>
            <a:ext cx="7385050" cy="414338"/>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例子：从</a:t>
            </a:r>
            <a:r>
              <a:rPr lang="en-US" altLang="zh-CN" sz="2200" b="1" kern="0" dirty="0" err="1">
                <a:solidFill>
                  <a:schemeClr val="tx1"/>
                </a:solidFill>
                <a:latin typeface="+mn-lt"/>
                <a:ea typeface="宋体" pitchFamily="2" charset="-122"/>
              </a:rPr>
              <a:t>emp</a:t>
            </a:r>
            <a:r>
              <a:rPr lang="zh-CN" altLang="en-US" sz="2200" b="1" kern="0" dirty="0">
                <a:solidFill>
                  <a:schemeClr val="tx1"/>
                </a:solidFill>
                <a:latin typeface="+mn-lt"/>
                <a:ea typeface="宋体" pitchFamily="2" charset="-122"/>
              </a:rPr>
              <a:t>表中删除10号部门下的所有员工</a:t>
            </a:r>
            <a:endParaRPr lang="en-US" altLang="zh-CN" sz="2200" b="1" kern="0" dirty="0">
              <a:solidFill>
                <a:schemeClr val="tx1"/>
              </a:solidFill>
              <a:latin typeface="+mn-lt"/>
              <a:ea typeface="宋体" pitchFamily="2" charset="-122"/>
            </a:endParaRPr>
          </a:p>
        </p:txBody>
      </p:sp>
      <p:sp>
        <p:nvSpPr>
          <p:cNvPr id="25605" name="Rectangle 4"/>
          <p:cNvSpPr>
            <a:spLocks noChangeArrowheads="1"/>
          </p:cNvSpPr>
          <p:nvPr/>
        </p:nvSpPr>
        <p:spPr bwMode="blackWhite">
          <a:xfrm>
            <a:off x="876300" y="4116388"/>
            <a:ext cx="7339013" cy="1631950"/>
          </a:xfrm>
          <a:prstGeom prst="rect">
            <a:avLst/>
          </a:prstGeom>
          <a:solidFill>
            <a:srgbClr val="FFFFCC"/>
          </a:solidFill>
          <a:ln w="12700">
            <a:solidFill>
              <a:srgbClr val="000000"/>
            </a:solidFill>
            <a:miter lim="800000"/>
            <a:headEnd/>
            <a:tailEnd/>
          </a:ln>
        </p:spPr>
        <p:txBody>
          <a:bodyPr lIns="92075" tIns="46038" rIns="92075" bIns="46038">
            <a:spAutoFit/>
          </a:bodyPr>
          <a:lstStyle/>
          <a:p>
            <a:pPr>
              <a:buFont typeface="Wingdings" pitchFamily="2" charset="2"/>
              <a:buNone/>
            </a:pPr>
            <a:r>
              <a:rPr lang="en-US" altLang="zh-CN" sz="2000" b="1">
                <a:solidFill>
                  <a:schemeClr val="tx1"/>
                </a:solidFill>
                <a:latin typeface="Courier New" pitchFamily="49" charset="0"/>
                <a:ea typeface="宋体" pitchFamily="2" charset="-122"/>
                <a:cs typeface="Courier New" pitchFamily="49" charset="0"/>
              </a:rPr>
              <a:t>DECLARE </a:t>
            </a:r>
          </a:p>
          <a:p>
            <a:pPr>
              <a:buFont typeface="Wingdings" pitchFamily="2" charset="2"/>
              <a:buNone/>
            </a:pPr>
            <a:r>
              <a:rPr lang="en-US" altLang="zh-CN" sz="2000" b="1">
                <a:solidFill>
                  <a:schemeClr val="tx1"/>
                </a:solidFill>
                <a:latin typeface="Courier New" pitchFamily="49" charset="0"/>
                <a:ea typeface="宋体" pitchFamily="2" charset="-122"/>
                <a:cs typeface="Courier New" pitchFamily="49" charset="0"/>
              </a:rPr>
              <a:t>   v_deptno </a:t>
            </a:r>
            <a:r>
              <a:rPr lang="zh-CN" altLang="en-US" sz="2000" b="1">
                <a:solidFill>
                  <a:schemeClr val="tx1"/>
                </a:solidFill>
                <a:latin typeface="Courier New" pitchFamily="49" charset="0"/>
                <a:ea typeface="宋体" pitchFamily="2" charset="-122"/>
                <a:cs typeface="Courier New" pitchFamily="49" charset="0"/>
              </a:rPr>
              <a:t> </a:t>
            </a:r>
            <a:r>
              <a:rPr lang="en-US" altLang="zh-CN" sz="2000" b="1">
                <a:solidFill>
                  <a:schemeClr val="tx1"/>
                </a:solidFill>
                <a:latin typeface="Courier New" pitchFamily="49" charset="0"/>
                <a:ea typeface="宋体" pitchFamily="2" charset="-122"/>
                <a:cs typeface="Courier New" pitchFamily="49" charset="0"/>
              </a:rPr>
              <a:t>dept.deptno%TYPE :=&amp;no;</a:t>
            </a:r>
          </a:p>
          <a:p>
            <a:pPr>
              <a:buFont typeface="Wingdings" pitchFamily="2" charset="2"/>
              <a:buNone/>
            </a:pPr>
            <a:r>
              <a:rPr lang="en-US" altLang="zh-CN" sz="2000" b="1">
                <a:solidFill>
                  <a:schemeClr val="tx1"/>
                </a:solidFill>
                <a:latin typeface="Courier New" pitchFamily="49" charset="0"/>
                <a:ea typeface="宋体" pitchFamily="2" charset="-122"/>
                <a:cs typeface="Courier New" pitchFamily="49" charset="0"/>
              </a:rPr>
              <a:t>BEGIN</a:t>
            </a:r>
          </a:p>
          <a:p>
            <a:pPr>
              <a:buFont typeface="Wingdings" pitchFamily="2" charset="2"/>
              <a:buNone/>
            </a:pPr>
            <a:r>
              <a:rPr lang="en-US" altLang="zh-CN" sz="2000" b="1">
                <a:solidFill>
                  <a:schemeClr val="tx1"/>
                </a:solidFill>
                <a:latin typeface="Courier New" pitchFamily="49" charset="0"/>
                <a:ea typeface="宋体" pitchFamily="2" charset="-122"/>
                <a:cs typeface="Courier New" pitchFamily="49" charset="0"/>
              </a:rPr>
              <a:t>   DELETE dept WHERE deptno=v_deptno;</a:t>
            </a:r>
          </a:p>
          <a:p>
            <a:pPr>
              <a:buFont typeface="Wingdings" pitchFamily="2" charset="2"/>
              <a:buNone/>
            </a:pPr>
            <a:r>
              <a:rPr lang="en-US" altLang="zh-CN" sz="2000" b="1">
                <a:solidFill>
                  <a:schemeClr val="tx1"/>
                </a:solidFill>
                <a:latin typeface="Courier New" pitchFamily="49" charset="0"/>
                <a:ea typeface="宋体" pitchFamily="2" charset="-122"/>
                <a:cs typeface="Courier New" pitchFamily="49" charset="0"/>
              </a:rPr>
              <a:t>END; </a:t>
            </a:r>
            <a:endParaRPr lang="zh-CN" altLang="en-US" sz="2000" b="1">
              <a:solidFill>
                <a:schemeClr val="tx1"/>
              </a:solidFill>
              <a:latin typeface="Courier New" pitchFamily="49" charset="0"/>
              <a:ea typeface="宋体" pitchFamily="2" charset="-122"/>
              <a:cs typeface="Courier New" pitchFamily="49" charset="0"/>
            </a:endParaRPr>
          </a:p>
        </p:txBody>
      </p:sp>
      <p:sp>
        <p:nvSpPr>
          <p:cNvPr id="10" name="Rectangle 3"/>
          <p:cNvSpPr txBox="1">
            <a:spLocks noChangeArrowheads="1"/>
          </p:cNvSpPr>
          <p:nvPr/>
        </p:nvSpPr>
        <p:spPr bwMode="auto">
          <a:xfrm>
            <a:off x="906463" y="3606800"/>
            <a:ext cx="7385050" cy="414338"/>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a:solidFill>
                  <a:schemeClr val="tx1"/>
                </a:solidFill>
                <a:latin typeface="+mn-lt"/>
                <a:ea typeface="宋体" pitchFamily="2" charset="-122"/>
              </a:rPr>
              <a:t>例子：从</a:t>
            </a:r>
            <a:r>
              <a:rPr lang="en-US" altLang="zh-CN" sz="2200" b="1" kern="0">
                <a:solidFill>
                  <a:schemeClr val="tx1"/>
                </a:solidFill>
                <a:latin typeface="+mn-lt"/>
                <a:ea typeface="宋体" pitchFamily="2" charset="-122"/>
              </a:rPr>
              <a:t>dept</a:t>
            </a:r>
            <a:r>
              <a:rPr lang="zh-CN" altLang="en-US" sz="2200" b="1" kern="0">
                <a:solidFill>
                  <a:schemeClr val="tx1"/>
                </a:solidFill>
                <a:latin typeface="+mn-lt"/>
                <a:ea typeface="宋体" pitchFamily="2" charset="-122"/>
              </a:rPr>
              <a:t>表中删除给定编号部门</a:t>
            </a:r>
            <a:endParaRPr lang="en-US" altLang="zh-CN" sz="2200" b="1" kern="0" dirty="0">
              <a:solidFill>
                <a:schemeClr val="tx1"/>
              </a:solidFill>
              <a:latin typeface="+mn-lt"/>
              <a:ea typeface="宋体" pitchFamily="2" charset="-122"/>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p:txBody>
          <a:bodyPr/>
          <a:lstStyle/>
          <a:p>
            <a:pPr>
              <a:defRPr/>
            </a:pPr>
            <a:r>
              <a:rPr lang="en-US" altLang="zh-CN" dirty="0">
                <a:ea typeface="宋体" pitchFamily="2" charset="-122"/>
              </a:rPr>
              <a:t>5</a:t>
            </a:r>
            <a:r>
              <a:rPr lang="zh-CN" altLang="en-US" dirty="0">
                <a:ea typeface="宋体" pitchFamily="2" charset="-122"/>
              </a:rPr>
              <a:t> </a:t>
            </a:r>
            <a:r>
              <a:rPr lang="en-US" altLang="zh-CN" dirty="0">
                <a:ea typeface="宋体" pitchFamily="2" charset="-122"/>
              </a:rPr>
              <a:t>COMMIT</a:t>
            </a:r>
            <a:r>
              <a:rPr lang="zh-CN" altLang="en-US" dirty="0">
                <a:ea typeface="宋体" pitchFamily="2" charset="-122"/>
              </a:rPr>
              <a:t>和</a:t>
            </a:r>
            <a:r>
              <a:rPr lang="en-US" altLang="zh-CN" dirty="0">
                <a:ea typeface="宋体" pitchFamily="2" charset="-122"/>
              </a:rPr>
              <a:t>ROLLBACK</a:t>
            </a:r>
            <a:r>
              <a:rPr lang="zh-CN" altLang="en-US" dirty="0">
                <a:ea typeface="宋体" pitchFamily="2" charset="-122"/>
              </a:rPr>
              <a:t>语句</a:t>
            </a:r>
            <a:endParaRPr lang="en-US" altLang="zh-CN" dirty="0">
              <a:ea typeface="宋体" pitchFamily="2" charset="-122"/>
            </a:endParaRPr>
          </a:p>
        </p:txBody>
      </p:sp>
      <p:sp>
        <p:nvSpPr>
          <p:cNvPr id="5" name="Rectangle 3"/>
          <p:cNvSpPr txBox="1">
            <a:spLocks noChangeArrowheads="1"/>
          </p:cNvSpPr>
          <p:nvPr/>
        </p:nvSpPr>
        <p:spPr bwMode="auto">
          <a:xfrm>
            <a:off x="704850" y="1401763"/>
            <a:ext cx="7956550" cy="1065212"/>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一个事务是从第一条</a:t>
            </a:r>
            <a:r>
              <a:rPr lang="en-US" altLang="zh-CN" sz="2000" b="1" kern="0" dirty="0">
                <a:solidFill>
                  <a:schemeClr val="tx1"/>
                </a:solidFill>
                <a:latin typeface="+mn-lt"/>
                <a:ea typeface="宋体" pitchFamily="2" charset="-122"/>
              </a:rPr>
              <a:t>DML</a:t>
            </a:r>
            <a:r>
              <a:rPr lang="zh-CN" altLang="en-US" sz="2000" b="1" kern="0" dirty="0">
                <a:solidFill>
                  <a:schemeClr val="tx1"/>
                </a:solidFill>
                <a:latin typeface="+mn-lt"/>
                <a:ea typeface="宋体" pitchFamily="2" charset="-122"/>
              </a:rPr>
              <a:t>语句开始直到</a:t>
            </a:r>
            <a:r>
              <a:rPr lang="en-US" altLang="zh-CN" sz="2000" b="1" kern="0" dirty="0">
                <a:solidFill>
                  <a:schemeClr val="tx1"/>
                </a:solidFill>
                <a:latin typeface="+mn-lt"/>
                <a:ea typeface="宋体" pitchFamily="2" charset="-122"/>
              </a:rPr>
              <a:t>COMMIT</a:t>
            </a:r>
            <a:r>
              <a:rPr lang="zh-CN" altLang="en-US" sz="2000" b="1" kern="0" dirty="0">
                <a:solidFill>
                  <a:schemeClr val="tx1"/>
                </a:solidFill>
                <a:latin typeface="+mn-lt"/>
                <a:ea typeface="宋体" pitchFamily="2" charset="-122"/>
              </a:rPr>
              <a:t>或</a:t>
            </a:r>
            <a:r>
              <a:rPr lang="en-US" altLang="zh-CN" sz="2000" b="1" kern="0" dirty="0">
                <a:solidFill>
                  <a:schemeClr val="tx1"/>
                </a:solidFill>
                <a:latin typeface="+mn-lt"/>
                <a:ea typeface="宋体" pitchFamily="2" charset="-122"/>
              </a:rPr>
              <a:t>ROLLBACK</a:t>
            </a:r>
            <a:r>
              <a:rPr lang="zh-CN" altLang="en-US" sz="2000" b="1" kern="0" dirty="0">
                <a:solidFill>
                  <a:schemeClr val="tx1"/>
                </a:solidFill>
                <a:latin typeface="+mn-lt"/>
                <a:ea typeface="宋体" pitchFamily="2" charset="-122"/>
              </a:rPr>
              <a:t>语句结束。</a:t>
            </a: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使用</a:t>
            </a:r>
            <a:r>
              <a:rPr lang="en-US" altLang="zh-CN" sz="2000" b="1" kern="0" dirty="0">
                <a:solidFill>
                  <a:schemeClr val="tx1"/>
                </a:solidFill>
                <a:latin typeface="+mn-lt"/>
                <a:ea typeface="宋体" pitchFamily="2" charset="-122"/>
              </a:rPr>
              <a:t>COMMIT</a:t>
            </a:r>
            <a:r>
              <a:rPr lang="zh-CN" altLang="en-US" sz="2000" b="1" kern="0" dirty="0">
                <a:solidFill>
                  <a:schemeClr val="tx1"/>
                </a:solidFill>
                <a:latin typeface="+mn-lt"/>
                <a:ea typeface="宋体" pitchFamily="2" charset="-122"/>
              </a:rPr>
              <a:t>和</a:t>
            </a:r>
            <a:r>
              <a:rPr lang="en-US" altLang="zh-CN" sz="2000" b="1" kern="0" dirty="0">
                <a:solidFill>
                  <a:schemeClr val="tx1"/>
                </a:solidFill>
                <a:latin typeface="+mn-lt"/>
                <a:ea typeface="宋体" pitchFamily="2" charset="-122"/>
              </a:rPr>
              <a:t>ROLLBACK</a:t>
            </a:r>
            <a:r>
              <a:rPr lang="zh-CN" altLang="en-US" sz="2000" b="1" kern="0" dirty="0">
                <a:solidFill>
                  <a:schemeClr val="tx1"/>
                </a:solidFill>
                <a:latin typeface="+mn-lt"/>
                <a:ea typeface="宋体" pitchFamily="2" charset="-122"/>
              </a:rPr>
              <a:t>语句结束一个事务。</a:t>
            </a:r>
            <a:endParaRPr lang="en-US" altLang="zh-CN" sz="2000" b="1" kern="0" dirty="0">
              <a:solidFill>
                <a:schemeClr val="tx1"/>
              </a:solidFill>
              <a:latin typeface="+mn-lt"/>
              <a:ea typeface="宋体" pitchFamily="2" charset="-122"/>
            </a:endParaRPr>
          </a:p>
        </p:txBody>
      </p:sp>
      <p:sp>
        <p:nvSpPr>
          <p:cNvPr id="7" name="Rectangle 4"/>
          <p:cNvSpPr>
            <a:spLocks noChangeArrowheads="1"/>
          </p:cNvSpPr>
          <p:nvPr/>
        </p:nvSpPr>
        <p:spPr bwMode="blackWhite">
          <a:xfrm>
            <a:off x="844550" y="2670175"/>
            <a:ext cx="7791450" cy="3140075"/>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buFont typeface="Wingdings" pitchFamily="2" charset="2"/>
              <a:buNone/>
              <a:defRPr/>
            </a:pPr>
            <a:r>
              <a:rPr lang="en-US" altLang="zh-CN" sz="2000" b="1" dirty="0">
                <a:solidFill>
                  <a:schemeClr val="tx1"/>
                </a:solidFill>
                <a:latin typeface="Courier New" pitchFamily="49" charset="0"/>
                <a:ea typeface="宋体" pitchFamily="2" charset="-122"/>
                <a:cs typeface="Courier New" pitchFamily="49" charset="0"/>
              </a:rPr>
              <a:t>DECLARE</a:t>
            </a:r>
          </a:p>
          <a:p>
            <a:pPr>
              <a:lnSpc>
                <a:spcPct val="90000"/>
              </a:lnSpc>
              <a:buFont typeface="Wingdings" pitchFamily="2" charset="2"/>
              <a:buNone/>
              <a:defRPr/>
            </a:pPr>
            <a:r>
              <a:rPr lang="en-US" altLang="zh-CN" sz="2000" b="1" dirty="0">
                <a:solidFill>
                  <a:schemeClr val="tx1"/>
                </a:solidFill>
                <a:latin typeface="Courier New" pitchFamily="49" charset="0"/>
                <a:ea typeface="宋体" pitchFamily="2" charset="-122"/>
                <a:cs typeface="Courier New" pitchFamily="49" charset="0"/>
              </a:rPr>
              <a:t>   </a:t>
            </a:r>
            <a:r>
              <a:rPr lang="en-US" altLang="zh-CN" sz="2000" b="1" dirty="0" err="1">
                <a:solidFill>
                  <a:schemeClr val="tx1"/>
                </a:solidFill>
                <a:latin typeface="Courier New" pitchFamily="49" charset="0"/>
                <a:ea typeface="宋体" pitchFamily="2" charset="-122"/>
                <a:cs typeface="Courier New" pitchFamily="49" charset="0"/>
              </a:rPr>
              <a:t>v_sal</a:t>
            </a:r>
            <a:r>
              <a:rPr lang="en-US" altLang="zh-CN" sz="2000" b="1" dirty="0">
                <a:solidFill>
                  <a:schemeClr val="tx1"/>
                </a:solidFill>
                <a:latin typeface="Courier New" pitchFamily="49" charset="0"/>
                <a:ea typeface="宋体" pitchFamily="2" charset="-122"/>
                <a:cs typeface="Courier New" pitchFamily="49" charset="0"/>
              </a:rPr>
              <a:t> NUMBER(10,2) :=&amp;salary;</a:t>
            </a:r>
          </a:p>
          <a:p>
            <a:pPr>
              <a:lnSpc>
                <a:spcPct val="90000"/>
              </a:lnSpc>
              <a:buFont typeface="Wingdings" pitchFamily="2" charset="2"/>
              <a:buNone/>
              <a:defRPr/>
            </a:pPr>
            <a:r>
              <a:rPr lang="en-US" altLang="zh-CN" sz="2000" b="1" dirty="0">
                <a:solidFill>
                  <a:schemeClr val="tx1"/>
                </a:solidFill>
                <a:latin typeface="Courier New" pitchFamily="49" charset="0"/>
                <a:ea typeface="宋体" pitchFamily="2" charset="-122"/>
                <a:cs typeface="Courier New" pitchFamily="49" charset="0"/>
              </a:rPr>
              <a:t>   </a:t>
            </a:r>
            <a:r>
              <a:rPr lang="en-US" altLang="zh-CN" sz="2000" b="1" dirty="0" err="1">
                <a:solidFill>
                  <a:schemeClr val="tx1"/>
                </a:solidFill>
                <a:latin typeface="Courier New" pitchFamily="49" charset="0"/>
                <a:ea typeface="宋体" pitchFamily="2" charset="-122"/>
                <a:cs typeface="Courier New" pitchFamily="49" charset="0"/>
              </a:rPr>
              <a:t>v_ename</a:t>
            </a:r>
            <a:r>
              <a:rPr lang="en-US" altLang="zh-CN" sz="2000" b="1" dirty="0">
                <a:solidFill>
                  <a:schemeClr val="tx1"/>
                </a:solidFill>
                <a:latin typeface="Courier New" pitchFamily="49" charset="0"/>
                <a:ea typeface="宋体" pitchFamily="2" charset="-122"/>
                <a:cs typeface="Courier New" pitchFamily="49" charset="0"/>
              </a:rPr>
              <a:t> VARCHAR2(20):='&amp;name';</a:t>
            </a:r>
          </a:p>
          <a:p>
            <a:pPr>
              <a:lnSpc>
                <a:spcPct val="90000"/>
              </a:lnSpc>
              <a:buFont typeface="Wingdings" pitchFamily="2" charset="2"/>
              <a:buNone/>
              <a:defRPr/>
            </a:pPr>
            <a:r>
              <a:rPr lang="en-US" altLang="zh-CN" sz="2000" b="1" dirty="0">
                <a:solidFill>
                  <a:schemeClr val="tx1"/>
                </a:solidFill>
                <a:latin typeface="Courier New" pitchFamily="49" charset="0"/>
                <a:ea typeface="宋体" pitchFamily="2" charset="-122"/>
                <a:cs typeface="Courier New" pitchFamily="49" charset="0"/>
              </a:rPr>
              <a:t>BEGIN</a:t>
            </a:r>
          </a:p>
          <a:p>
            <a:pPr>
              <a:lnSpc>
                <a:spcPct val="90000"/>
              </a:lnSpc>
              <a:buFont typeface="Wingdings" pitchFamily="2" charset="2"/>
              <a:buNone/>
              <a:defRPr/>
            </a:pPr>
            <a:r>
              <a:rPr lang="en-US" altLang="zh-CN" sz="2000" b="1" dirty="0">
                <a:solidFill>
                  <a:schemeClr val="tx1"/>
                </a:solidFill>
                <a:latin typeface="Courier New" pitchFamily="49" charset="0"/>
                <a:ea typeface="宋体" pitchFamily="2" charset="-122"/>
                <a:cs typeface="Courier New" pitchFamily="49" charset="0"/>
              </a:rPr>
              <a:t>   UPDATE </a:t>
            </a:r>
            <a:r>
              <a:rPr lang="en-US" altLang="zh-CN" sz="2000" b="1" dirty="0" err="1">
                <a:solidFill>
                  <a:schemeClr val="tx1"/>
                </a:solidFill>
                <a:latin typeface="Courier New" pitchFamily="49" charset="0"/>
                <a:ea typeface="宋体" pitchFamily="2" charset="-122"/>
                <a:cs typeface="Courier New" pitchFamily="49" charset="0"/>
              </a:rPr>
              <a:t>emp</a:t>
            </a:r>
            <a:r>
              <a:rPr lang="en-US" altLang="zh-CN" sz="2000" b="1" dirty="0">
                <a:solidFill>
                  <a:schemeClr val="tx1"/>
                </a:solidFill>
                <a:latin typeface="Courier New" pitchFamily="49" charset="0"/>
                <a:ea typeface="宋体" pitchFamily="2" charset="-122"/>
                <a:cs typeface="Courier New" pitchFamily="49" charset="0"/>
              </a:rPr>
              <a:t> SET </a:t>
            </a:r>
            <a:r>
              <a:rPr lang="en-US" altLang="zh-CN" sz="2000" b="1" dirty="0" err="1">
                <a:solidFill>
                  <a:schemeClr val="tx1"/>
                </a:solidFill>
                <a:latin typeface="Courier New" pitchFamily="49" charset="0"/>
                <a:ea typeface="宋体" pitchFamily="2" charset="-122"/>
                <a:cs typeface="Courier New" pitchFamily="49" charset="0"/>
              </a:rPr>
              <a:t>sal</a:t>
            </a:r>
            <a:r>
              <a:rPr lang="en-US" altLang="zh-CN" sz="2000" b="1" dirty="0">
                <a:solidFill>
                  <a:schemeClr val="tx1"/>
                </a:solidFill>
                <a:latin typeface="Courier New" pitchFamily="49" charset="0"/>
                <a:ea typeface="宋体" pitchFamily="2" charset="-122"/>
                <a:cs typeface="Courier New" pitchFamily="49" charset="0"/>
              </a:rPr>
              <a:t>=</a:t>
            </a:r>
            <a:r>
              <a:rPr lang="en-US" altLang="zh-CN" sz="2000" b="1" dirty="0" err="1">
                <a:solidFill>
                  <a:schemeClr val="tx1"/>
                </a:solidFill>
                <a:latin typeface="Courier New" pitchFamily="49" charset="0"/>
                <a:ea typeface="宋体" pitchFamily="2" charset="-122"/>
                <a:cs typeface="Courier New" pitchFamily="49" charset="0"/>
              </a:rPr>
              <a:t>v_sal</a:t>
            </a:r>
            <a:r>
              <a:rPr lang="en-US" altLang="zh-CN" sz="2000" b="1" dirty="0">
                <a:solidFill>
                  <a:schemeClr val="tx1"/>
                </a:solidFill>
                <a:latin typeface="Courier New" pitchFamily="49" charset="0"/>
                <a:ea typeface="宋体" pitchFamily="2" charset="-122"/>
                <a:cs typeface="Courier New" pitchFamily="49" charset="0"/>
              </a:rPr>
              <a:t> </a:t>
            </a:r>
          </a:p>
          <a:p>
            <a:pPr>
              <a:lnSpc>
                <a:spcPct val="90000"/>
              </a:lnSpc>
              <a:buFont typeface="Wingdings" pitchFamily="2" charset="2"/>
              <a:buNone/>
              <a:defRPr/>
            </a:pPr>
            <a:r>
              <a:rPr lang="zh-CN" altLang="en-US" sz="2000" b="1" dirty="0">
                <a:solidFill>
                  <a:schemeClr val="tx1"/>
                </a:solidFill>
                <a:latin typeface="Courier New" pitchFamily="49" charset="0"/>
                <a:ea typeface="宋体" pitchFamily="2" charset="-122"/>
                <a:cs typeface="Courier New" pitchFamily="49" charset="0"/>
              </a:rPr>
              <a:t>          </a:t>
            </a:r>
            <a:r>
              <a:rPr lang="en-US" altLang="zh-CN" sz="2000" b="1" dirty="0">
                <a:solidFill>
                  <a:schemeClr val="tx1"/>
                </a:solidFill>
                <a:latin typeface="Courier New" pitchFamily="49" charset="0"/>
                <a:ea typeface="宋体" pitchFamily="2" charset="-122"/>
                <a:cs typeface="Courier New" pitchFamily="49" charset="0"/>
              </a:rPr>
              <a:t>WHERE </a:t>
            </a:r>
            <a:r>
              <a:rPr lang="en-US" altLang="zh-CN" sz="2000" b="1" dirty="0" err="1">
                <a:solidFill>
                  <a:schemeClr val="tx1"/>
                </a:solidFill>
                <a:latin typeface="Courier New" pitchFamily="49" charset="0"/>
                <a:ea typeface="宋体" pitchFamily="2" charset="-122"/>
                <a:cs typeface="Courier New" pitchFamily="49" charset="0"/>
              </a:rPr>
              <a:t>ename</a:t>
            </a:r>
            <a:r>
              <a:rPr lang="en-US" altLang="zh-CN" sz="2000" b="1" dirty="0">
                <a:solidFill>
                  <a:schemeClr val="tx1"/>
                </a:solidFill>
                <a:latin typeface="Courier New" pitchFamily="49" charset="0"/>
                <a:ea typeface="宋体" pitchFamily="2" charset="-122"/>
                <a:cs typeface="Courier New" pitchFamily="49" charset="0"/>
              </a:rPr>
              <a:t>=</a:t>
            </a:r>
            <a:r>
              <a:rPr lang="en-US" altLang="zh-CN" sz="2000" b="1" dirty="0" err="1">
                <a:solidFill>
                  <a:schemeClr val="tx1"/>
                </a:solidFill>
                <a:latin typeface="Courier New" pitchFamily="49" charset="0"/>
                <a:ea typeface="宋体" pitchFamily="2" charset="-122"/>
                <a:cs typeface="Courier New" pitchFamily="49" charset="0"/>
              </a:rPr>
              <a:t>v_ename</a:t>
            </a:r>
            <a:r>
              <a:rPr lang="en-US" altLang="zh-CN" sz="2000" b="1" dirty="0">
                <a:solidFill>
                  <a:schemeClr val="tx1"/>
                </a:solidFill>
                <a:latin typeface="Courier New" pitchFamily="49" charset="0"/>
                <a:ea typeface="宋体" pitchFamily="2" charset="-122"/>
                <a:cs typeface="Courier New" pitchFamily="49" charset="0"/>
              </a:rPr>
              <a:t>;</a:t>
            </a:r>
          </a:p>
          <a:p>
            <a:pPr>
              <a:lnSpc>
                <a:spcPct val="90000"/>
              </a:lnSpc>
              <a:buFont typeface="Wingdings" pitchFamily="2" charset="2"/>
              <a:buNone/>
              <a:defRPr/>
            </a:pPr>
            <a:r>
              <a:rPr lang="zh-CN" altLang="en-US" sz="2000" b="1" dirty="0">
                <a:solidFill>
                  <a:schemeClr val="tx1"/>
                </a:solidFill>
                <a:latin typeface="Courier New" pitchFamily="49" charset="0"/>
                <a:ea typeface="宋体" pitchFamily="2" charset="-122"/>
                <a:cs typeface="Courier New" pitchFamily="49" charset="0"/>
              </a:rPr>
              <a:t>   </a:t>
            </a:r>
            <a:r>
              <a:rPr lang="en-US" altLang="zh-CN" sz="2000" b="1" dirty="0">
                <a:solidFill>
                  <a:schemeClr val="tx1"/>
                </a:solidFill>
                <a:latin typeface="Courier New" pitchFamily="49" charset="0"/>
                <a:ea typeface="宋体" pitchFamily="2" charset="-122"/>
                <a:cs typeface="Courier New" pitchFamily="49" charset="0"/>
              </a:rPr>
              <a:t>COMMIT;</a:t>
            </a:r>
          </a:p>
          <a:p>
            <a:pPr>
              <a:lnSpc>
                <a:spcPct val="90000"/>
              </a:lnSpc>
              <a:buFont typeface="Wingdings" pitchFamily="2" charset="2"/>
              <a:buNone/>
              <a:defRPr/>
            </a:pPr>
            <a:r>
              <a:rPr lang="zh-CN" altLang="en-US" sz="2000" b="1" dirty="0">
                <a:solidFill>
                  <a:schemeClr val="tx1"/>
                </a:solidFill>
                <a:latin typeface="Courier New" pitchFamily="49" charset="0"/>
                <a:ea typeface="宋体" pitchFamily="2" charset="-122"/>
                <a:cs typeface="Courier New" pitchFamily="49" charset="0"/>
              </a:rPr>
              <a:t>   </a:t>
            </a:r>
            <a:r>
              <a:rPr lang="en-US" altLang="zh-CN" sz="2000" b="1" dirty="0">
                <a:solidFill>
                  <a:schemeClr val="tx1"/>
                </a:solidFill>
                <a:latin typeface="Courier New" pitchFamily="49" charset="0"/>
                <a:ea typeface="宋体" pitchFamily="2" charset="-122"/>
                <a:cs typeface="Courier New" pitchFamily="49" charset="0"/>
              </a:rPr>
              <a:t>EXCEPTION</a:t>
            </a:r>
          </a:p>
          <a:p>
            <a:pPr>
              <a:lnSpc>
                <a:spcPct val="90000"/>
              </a:lnSpc>
              <a:buFont typeface="Wingdings" pitchFamily="2" charset="2"/>
              <a:buNone/>
              <a:defRPr/>
            </a:pPr>
            <a:r>
              <a:rPr lang="en-US" altLang="zh-CN" sz="2000" b="1" dirty="0">
                <a:solidFill>
                  <a:schemeClr val="tx1"/>
                </a:solidFill>
                <a:latin typeface="Courier New" pitchFamily="49" charset="0"/>
                <a:ea typeface="宋体" pitchFamily="2" charset="-122"/>
                <a:cs typeface="Courier New" pitchFamily="49" charset="0"/>
              </a:rPr>
              <a:t>   </a:t>
            </a:r>
            <a:r>
              <a:rPr lang="zh-CN" altLang="en-US" sz="2000" b="1" dirty="0">
                <a:solidFill>
                  <a:schemeClr val="tx1"/>
                </a:solidFill>
                <a:latin typeface="Courier New" pitchFamily="49" charset="0"/>
                <a:ea typeface="宋体" pitchFamily="2" charset="-122"/>
                <a:cs typeface="Courier New" pitchFamily="49" charset="0"/>
              </a:rPr>
              <a:t>  </a:t>
            </a:r>
            <a:r>
              <a:rPr lang="en-US" altLang="zh-CN" sz="2000" b="1" dirty="0">
                <a:solidFill>
                  <a:schemeClr val="tx1"/>
                </a:solidFill>
                <a:latin typeface="Courier New" pitchFamily="49" charset="0"/>
                <a:ea typeface="宋体" pitchFamily="2" charset="-122"/>
                <a:cs typeface="Courier New" pitchFamily="49" charset="0"/>
              </a:rPr>
              <a:t>WHEN others THEN</a:t>
            </a:r>
          </a:p>
          <a:p>
            <a:pPr>
              <a:lnSpc>
                <a:spcPct val="90000"/>
              </a:lnSpc>
              <a:buFont typeface="Wingdings" pitchFamily="2" charset="2"/>
              <a:buNone/>
              <a:defRPr/>
            </a:pPr>
            <a:r>
              <a:rPr lang="en-US" altLang="zh-CN" sz="2000" b="1" dirty="0">
                <a:solidFill>
                  <a:schemeClr val="tx1"/>
                </a:solidFill>
                <a:latin typeface="Courier New" pitchFamily="49" charset="0"/>
                <a:ea typeface="宋体" pitchFamily="2" charset="-122"/>
                <a:cs typeface="Courier New" pitchFamily="49" charset="0"/>
              </a:rPr>
              <a:t>   </a:t>
            </a:r>
            <a:r>
              <a:rPr lang="zh-CN" altLang="en-US" sz="2000" b="1" dirty="0">
                <a:solidFill>
                  <a:schemeClr val="tx1"/>
                </a:solidFill>
                <a:latin typeface="Courier New" pitchFamily="49" charset="0"/>
                <a:ea typeface="宋体" pitchFamily="2" charset="-122"/>
                <a:cs typeface="Courier New" pitchFamily="49" charset="0"/>
              </a:rPr>
              <a:t>    </a:t>
            </a:r>
            <a:r>
              <a:rPr lang="en-US" altLang="zh-CN" sz="2000" b="1" dirty="0">
                <a:solidFill>
                  <a:schemeClr val="tx1"/>
                </a:solidFill>
                <a:latin typeface="Courier New" pitchFamily="49" charset="0"/>
                <a:ea typeface="宋体" pitchFamily="2" charset="-122"/>
                <a:cs typeface="Courier New" pitchFamily="49" charset="0"/>
              </a:rPr>
              <a:t>ROLLBACK;</a:t>
            </a:r>
          </a:p>
          <a:p>
            <a:pPr>
              <a:lnSpc>
                <a:spcPct val="90000"/>
              </a:lnSpc>
              <a:buFont typeface="Wingdings" pitchFamily="2" charset="2"/>
              <a:buNone/>
              <a:defRPr/>
            </a:pPr>
            <a:r>
              <a:rPr lang="en-US" altLang="zh-CN" sz="2000" b="1" dirty="0">
                <a:solidFill>
                  <a:schemeClr val="tx1"/>
                </a:solidFill>
                <a:latin typeface="Courier New" pitchFamily="49" charset="0"/>
                <a:ea typeface="宋体" pitchFamily="2" charset="-122"/>
                <a:cs typeface="Courier New" pitchFamily="49" charset="0"/>
              </a:rPr>
              <a:t>END;</a:t>
            </a:r>
            <a:endParaRPr lang="zh-CN" altLang="en-US" sz="2000" b="1" dirty="0">
              <a:solidFill>
                <a:schemeClr val="tx1"/>
              </a:solidFill>
              <a:latin typeface="Courier New" pitchFamily="49" charset="0"/>
              <a:ea typeface="宋体" pitchFamily="2" charset="-122"/>
              <a:cs typeface="Courier New" pitchFamily="49" charset="0"/>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normAutofit fontScale="90000"/>
          </a:bodyPr>
          <a:lstStyle/>
          <a:p>
            <a:pPr algn="ctr">
              <a:defRPr/>
            </a:pPr>
            <a:r>
              <a:rPr lang="en-US" altLang="zh-CN" dirty="0">
                <a:ea typeface="宋体" pitchFamily="2" charset="-122"/>
              </a:rPr>
              <a:t>Thank You!</a:t>
            </a:r>
            <a:br>
              <a:rPr lang="en-US" altLang="zh-CN" dirty="0">
                <a:ea typeface="宋体" pitchFamily="2" charset="-122"/>
              </a:rPr>
            </a:br>
            <a:r>
              <a:rPr lang="en-US" altLang="zh-CN" sz="3200" b="0" dirty="0">
                <a:solidFill>
                  <a:srgbClr val="0000FF"/>
                </a:solidFill>
                <a:ea typeface="宋体" pitchFamily="2" charset="-122"/>
              </a:rPr>
              <a:t>to be continued</a:t>
            </a:r>
            <a:br>
              <a:rPr lang="en-US" altLang="zh-CN" sz="4000" dirty="0">
                <a:solidFill>
                  <a:srgbClr val="0000FF"/>
                </a:solidFill>
                <a:ea typeface="宋体" pitchFamily="2" charset="-122"/>
              </a:rPr>
            </a:br>
            <a:endParaRPr lang="zh-CN" altLang="en-US" sz="4000" dirty="0">
              <a:solidFill>
                <a:srgbClr val="0000FF"/>
              </a:solidFill>
              <a:ea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a:xfrm>
            <a:off x="863600" y="555625"/>
            <a:ext cx="7408863" cy="627063"/>
          </a:xfrm>
        </p:spPr>
        <p:txBody>
          <a:bodyPr>
            <a:normAutofit fontScale="90000"/>
          </a:bodyPr>
          <a:lstStyle/>
          <a:p>
            <a:pPr>
              <a:defRPr/>
            </a:pPr>
            <a:r>
              <a:rPr lang="en-US" altLang="zh-CN" dirty="0">
                <a:ea typeface="宋体" pitchFamily="2" charset="-122"/>
              </a:rPr>
              <a:t>1</a:t>
            </a:r>
            <a:r>
              <a:rPr lang="zh-CN" altLang="en-US" dirty="0">
                <a:ea typeface="宋体" pitchFamily="2" charset="-122"/>
              </a:rPr>
              <a:t> 在</a:t>
            </a:r>
            <a:r>
              <a:rPr lang="en-US" altLang="zh-CN" dirty="0">
                <a:ea typeface="宋体" pitchFamily="2" charset="-122"/>
              </a:rPr>
              <a:t>PL/SQL</a:t>
            </a:r>
            <a:r>
              <a:rPr lang="zh-CN" altLang="en-US" dirty="0">
                <a:ea typeface="宋体" pitchFamily="2" charset="-122"/>
              </a:rPr>
              <a:t>中的</a:t>
            </a:r>
            <a:r>
              <a:rPr lang="en-US" altLang="zh-CN" dirty="0">
                <a:ea typeface="宋体" pitchFamily="2" charset="-122"/>
              </a:rPr>
              <a:t>SQL</a:t>
            </a:r>
            <a:r>
              <a:rPr lang="zh-CN" altLang="en-US" dirty="0">
                <a:ea typeface="宋体" pitchFamily="2" charset="-122"/>
              </a:rPr>
              <a:t>函数</a:t>
            </a:r>
          </a:p>
        </p:txBody>
      </p:sp>
      <p:grpSp>
        <p:nvGrpSpPr>
          <p:cNvPr id="2" name="Group 4"/>
          <p:cNvGrpSpPr>
            <a:grpSpLocks/>
          </p:cNvGrpSpPr>
          <p:nvPr/>
        </p:nvGrpSpPr>
        <p:grpSpPr bwMode="auto">
          <a:xfrm>
            <a:off x="5202238" y="1023938"/>
            <a:ext cx="3565525" cy="2555875"/>
            <a:chOff x="3277" y="837"/>
            <a:chExt cx="2246" cy="1610"/>
          </a:xfrm>
        </p:grpSpPr>
        <p:sp>
          <p:nvSpPr>
            <p:cNvPr id="12293" name="Rectangle 5"/>
            <p:cNvSpPr>
              <a:spLocks noChangeArrowheads="1"/>
            </p:cNvSpPr>
            <p:nvPr/>
          </p:nvSpPr>
          <p:spPr bwMode="auto">
            <a:xfrm>
              <a:off x="3714" y="1523"/>
              <a:ext cx="1809" cy="327"/>
            </a:xfrm>
            <a:prstGeom prst="rect">
              <a:avLst/>
            </a:prstGeom>
            <a:noFill/>
            <a:ln w="9525">
              <a:noFill/>
              <a:miter lim="800000"/>
              <a:headEnd/>
              <a:tailEnd/>
            </a:ln>
          </p:spPr>
          <p:txBody>
            <a:bodyPr wrap="none" lIns="92075" tIns="46038" rIns="92075" bIns="46038">
              <a:spAutoFit/>
            </a:bodyPr>
            <a:lstStyle/>
            <a:p>
              <a:r>
                <a:rPr kumimoji="1" lang="en-US" altLang="zh-CN" sz="2800" b="1">
                  <a:solidFill>
                    <a:schemeClr val="tx1"/>
                  </a:solidFill>
                  <a:latin typeface="Arial" pitchFamily="34" charset="0"/>
                  <a:ea typeface="宋体" pitchFamily="2" charset="-122"/>
                </a:rPr>
                <a:t>Same as in SQL</a:t>
              </a:r>
            </a:p>
          </p:txBody>
        </p:sp>
        <p:sp>
          <p:nvSpPr>
            <p:cNvPr id="618502" name="Rectangle 6"/>
            <p:cNvSpPr>
              <a:spLocks noChangeArrowheads="1"/>
            </p:cNvSpPr>
            <p:nvPr/>
          </p:nvSpPr>
          <p:spPr bwMode="auto">
            <a:xfrm>
              <a:off x="3277" y="837"/>
              <a:ext cx="486" cy="1610"/>
            </a:xfrm>
            <a:prstGeom prst="rect">
              <a:avLst/>
            </a:prstGeom>
            <a:noFill/>
            <a:ln w="9525">
              <a:noFill/>
              <a:miter lim="800000"/>
              <a:headEnd/>
              <a:tailEnd/>
            </a:ln>
            <a:effectLst>
              <a:outerShdw dist="35921" dir="2700000" algn="ctr" rotWithShape="0">
                <a:srgbClr val="000000"/>
              </a:outerShdw>
            </a:effectLst>
          </p:spPr>
          <p:txBody>
            <a:bodyPr lIns="92075" tIns="46038" rIns="92075" bIns="46038">
              <a:spAutoFit/>
            </a:bodyPr>
            <a:lstStyle/>
            <a:p>
              <a:pPr>
                <a:defRPr/>
              </a:pPr>
              <a:r>
                <a:rPr kumimoji="1" lang="zh-CN" altLang="en-US" sz="16000" dirty="0">
                  <a:solidFill>
                    <a:schemeClr val="tx1"/>
                  </a:solidFill>
                  <a:latin typeface="Arial" pitchFamily="34" charset="0"/>
                  <a:ea typeface="宋体" pitchFamily="2" charset="-122"/>
                </a:rPr>
                <a:t>}</a:t>
              </a:r>
            </a:p>
          </p:txBody>
        </p:sp>
      </p:grpSp>
      <p:sp>
        <p:nvSpPr>
          <p:cNvPr id="8" name="Rectangle 3"/>
          <p:cNvSpPr txBox="1">
            <a:spLocks noChangeArrowheads="1"/>
          </p:cNvSpPr>
          <p:nvPr/>
        </p:nvSpPr>
        <p:spPr bwMode="auto">
          <a:xfrm>
            <a:off x="1382714" y="1495425"/>
            <a:ext cx="7385050" cy="3636963"/>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lnSpc>
                <a:spcPct val="8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有效:</a:t>
            </a:r>
          </a:p>
          <a:p>
            <a:pPr marL="741363" lvl="2" indent="-285750" defTabSz="346075" eaLnBrk="1" hangingPunct="1">
              <a:lnSpc>
                <a:spcPct val="85000"/>
              </a:lnSpc>
              <a:spcBef>
                <a:spcPct val="35000"/>
              </a:spcBef>
              <a:buClr>
                <a:schemeClr val="hlink"/>
              </a:buClr>
              <a:buSzPct val="90000"/>
              <a:buFontTx/>
              <a:buChar char="–"/>
              <a:tabLst>
                <a:tab pos="571500" algn="l"/>
              </a:tabLst>
              <a:defRPr/>
            </a:pPr>
            <a:r>
              <a:rPr lang="en-US" altLang="zh-CN" sz="2000" b="1" kern="0" dirty="0">
                <a:solidFill>
                  <a:schemeClr val="tx1"/>
                </a:solidFill>
                <a:latin typeface="+mn-lt"/>
                <a:ea typeface="宋体" pitchFamily="2" charset="-122"/>
              </a:rPr>
              <a:t>Single-row number </a:t>
            </a:r>
          </a:p>
          <a:p>
            <a:pPr marL="741363" lvl="2" indent="-285750" defTabSz="346075" eaLnBrk="1" hangingPunct="1">
              <a:lnSpc>
                <a:spcPct val="85000"/>
              </a:lnSpc>
              <a:spcBef>
                <a:spcPct val="35000"/>
              </a:spcBef>
              <a:buClr>
                <a:schemeClr val="hlink"/>
              </a:buClr>
              <a:buSzPct val="90000"/>
              <a:buFontTx/>
              <a:buChar char="–"/>
              <a:tabLst>
                <a:tab pos="571500" algn="l"/>
              </a:tabLst>
              <a:defRPr/>
            </a:pPr>
            <a:r>
              <a:rPr lang="en-US" altLang="zh-CN" sz="2000" b="1" kern="0" dirty="0">
                <a:solidFill>
                  <a:schemeClr val="tx1"/>
                </a:solidFill>
                <a:latin typeface="+mn-lt"/>
                <a:ea typeface="宋体" pitchFamily="2" charset="-122"/>
              </a:rPr>
              <a:t>Single-row character</a:t>
            </a:r>
          </a:p>
          <a:p>
            <a:pPr marL="741363" lvl="2" indent="-285750" defTabSz="346075" eaLnBrk="1" hangingPunct="1">
              <a:lnSpc>
                <a:spcPct val="85000"/>
              </a:lnSpc>
              <a:spcBef>
                <a:spcPct val="35000"/>
              </a:spcBef>
              <a:buClr>
                <a:schemeClr val="hlink"/>
              </a:buClr>
              <a:buSzPct val="90000"/>
              <a:buFontTx/>
              <a:buChar char="–"/>
              <a:tabLst>
                <a:tab pos="571500" algn="l"/>
              </a:tabLst>
              <a:defRPr/>
            </a:pPr>
            <a:r>
              <a:rPr lang="en-US" altLang="zh-CN" sz="2000" b="1" kern="0" dirty="0" err="1">
                <a:solidFill>
                  <a:schemeClr val="tx1"/>
                </a:solidFill>
                <a:latin typeface="+mn-lt"/>
                <a:ea typeface="宋体" pitchFamily="2" charset="-122"/>
              </a:rPr>
              <a:t>Datatype</a:t>
            </a:r>
            <a:r>
              <a:rPr lang="en-US" altLang="zh-CN" sz="2000" b="1" kern="0" dirty="0">
                <a:solidFill>
                  <a:schemeClr val="tx1"/>
                </a:solidFill>
                <a:latin typeface="+mn-lt"/>
                <a:ea typeface="宋体" pitchFamily="2" charset="-122"/>
              </a:rPr>
              <a:t> conversion</a:t>
            </a:r>
          </a:p>
          <a:p>
            <a:pPr marL="741363" lvl="2" indent="-285750" defTabSz="346075" eaLnBrk="1" hangingPunct="1">
              <a:lnSpc>
                <a:spcPct val="85000"/>
              </a:lnSpc>
              <a:spcBef>
                <a:spcPct val="35000"/>
              </a:spcBef>
              <a:buClr>
                <a:schemeClr val="hlink"/>
              </a:buClr>
              <a:buSzPct val="90000"/>
              <a:buFontTx/>
              <a:buChar char="–"/>
              <a:tabLst>
                <a:tab pos="571500" algn="l"/>
              </a:tabLst>
              <a:defRPr/>
            </a:pPr>
            <a:r>
              <a:rPr lang="en-US" altLang="zh-CN" sz="2000" b="1" kern="0" dirty="0">
                <a:solidFill>
                  <a:schemeClr val="tx1"/>
                </a:solidFill>
                <a:latin typeface="+mn-lt"/>
                <a:ea typeface="宋体" pitchFamily="2" charset="-122"/>
              </a:rPr>
              <a:t>Date</a:t>
            </a:r>
          </a:p>
          <a:p>
            <a:pPr marL="341313" lvl="1" indent="-227013" defTabSz="346075" eaLnBrk="1" hangingPunct="1">
              <a:lnSpc>
                <a:spcPct val="8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无效:</a:t>
            </a:r>
          </a:p>
          <a:p>
            <a:pPr marL="741363" lvl="2" indent="-285750" defTabSz="346075" eaLnBrk="1" hangingPunct="1">
              <a:lnSpc>
                <a:spcPct val="85000"/>
              </a:lnSpc>
              <a:spcBef>
                <a:spcPct val="35000"/>
              </a:spcBef>
              <a:buClr>
                <a:schemeClr val="hlink"/>
              </a:buClr>
              <a:buSzPct val="90000"/>
              <a:buFontTx/>
              <a:buChar char="–"/>
              <a:tabLst>
                <a:tab pos="571500" algn="l"/>
              </a:tabLst>
              <a:defRPr/>
            </a:pPr>
            <a:r>
              <a:rPr lang="en-US" altLang="zh-CN" sz="2000" b="1" kern="0" dirty="0">
                <a:solidFill>
                  <a:schemeClr val="tx1"/>
                </a:solidFill>
                <a:latin typeface="+mn-lt"/>
                <a:ea typeface="宋体" pitchFamily="2" charset="-122"/>
              </a:rPr>
              <a:t>GREATEST </a:t>
            </a:r>
          </a:p>
          <a:p>
            <a:pPr marL="741363" lvl="2" indent="-285750" defTabSz="346075" eaLnBrk="1" hangingPunct="1">
              <a:lnSpc>
                <a:spcPct val="85000"/>
              </a:lnSpc>
              <a:spcBef>
                <a:spcPct val="35000"/>
              </a:spcBef>
              <a:buClr>
                <a:schemeClr val="hlink"/>
              </a:buClr>
              <a:buSzPct val="90000"/>
              <a:buFontTx/>
              <a:buChar char="–"/>
              <a:tabLst>
                <a:tab pos="571500" algn="l"/>
              </a:tabLst>
              <a:defRPr/>
            </a:pPr>
            <a:r>
              <a:rPr lang="en-US" altLang="zh-CN" sz="2000" b="1" kern="0" dirty="0">
                <a:solidFill>
                  <a:schemeClr val="tx1"/>
                </a:solidFill>
                <a:latin typeface="+mn-lt"/>
                <a:ea typeface="宋体" pitchFamily="2" charset="-122"/>
              </a:rPr>
              <a:t>LEAST</a:t>
            </a:r>
          </a:p>
          <a:p>
            <a:pPr marL="741363" lvl="2" indent="-285750" defTabSz="346075" eaLnBrk="1" hangingPunct="1">
              <a:lnSpc>
                <a:spcPct val="85000"/>
              </a:lnSpc>
              <a:spcBef>
                <a:spcPct val="35000"/>
              </a:spcBef>
              <a:buClr>
                <a:schemeClr val="hlink"/>
              </a:buClr>
              <a:buSzPct val="90000"/>
              <a:buFontTx/>
              <a:buChar char="–"/>
              <a:tabLst>
                <a:tab pos="571500" algn="l"/>
              </a:tabLst>
              <a:defRPr/>
            </a:pPr>
            <a:r>
              <a:rPr lang="en-US" altLang="zh-CN" sz="2000" b="1" kern="0" dirty="0">
                <a:solidFill>
                  <a:schemeClr val="tx1"/>
                </a:solidFill>
                <a:latin typeface="+mn-lt"/>
                <a:ea typeface="宋体" pitchFamily="2" charset="-122"/>
              </a:rPr>
              <a:t>DECODE</a:t>
            </a:r>
          </a:p>
          <a:p>
            <a:pPr marL="741363" lvl="2" indent="-285750" defTabSz="346075" eaLnBrk="1" hangingPunct="1">
              <a:lnSpc>
                <a:spcPct val="85000"/>
              </a:lnSpc>
              <a:spcBef>
                <a:spcPct val="35000"/>
              </a:spcBef>
              <a:buClr>
                <a:schemeClr val="hlink"/>
              </a:buClr>
              <a:buSzPct val="90000"/>
              <a:buFontTx/>
              <a:buChar char="–"/>
              <a:tabLst>
                <a:tab pos="571500" algn="l"/>
              </a:tabLst>
              <a:defRPr/>
            </a:pPr>
            <a:r>
              <a:rPr lang="en-US" altLang="zh-CN" sz="2000" b="1" kern="0" dirty="0">
                <a:solidFill>
                  <a:schemeClr val="tx1"/>
                </a:solidFill>
                <a:latin typeface="+mn-lt"/>
                <a:ea typeface="宋体" pitchFamily="2" charset="-122"/>
              </a:rPr>
              <a:t>Group functions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lstStyle/>
          <a:p>
            <a:pPr>
              <a:defRPr/>
            </a:pPr>
            <a:r>
              <a:rPr lang="en-US" altLang="zh-CN" dirty="0">
                <a:ea typeface="宋体" pitchFamily="2" charset="-122"/>
              </a:rPr>
              <a:t>1.1</a:t>
            </a:r>
            <a:r>
              <a:rPr lang="zh-CN" altLang="en-US" dirty="0">
                <a:ea typeface="宋体" pitchFamily="2" charset="-122"/>
              </a:rPr>
              <a:t> </a:t>
            </a:r>
            <a:r>
              <a:rPr lang="en-US" altLang="zh-CN" dirty="0">
                <a:ea typeface="宋体" pitchFamily="2" charset="-122"/>
              </a:rPr>
              <a:t>PL/SQL</a:t>
            </a:r>
            <a:r>
              <a:rPr lang="zh-CN" altLang="en-US" dirty="0">
                <a:ea typeface="宋体" pitchFamily="2" charset="-122"/>
              </a:rPr>
              <a:t>函数</a:t>
            </a:r>
          </a:p>
        </p:txBody>
      </p:sp>
      <p:sp>
        <p:nvSpPr>
          <p:cNvPr id="13315" name="Rectangle 4"/>
          <p:cNvSpPr>
            <a:spLocks noChangeArrowheads="1"/>
          </p:cNvSpPr>
          <p:nvPr/>
        </p:nvSpPr>
        <p:spPr bwMode="blackWhite">
          <a:xfrm>
            <a:off x="1220788" y="2720975"/>
            <a:ext cx="7032625" cy="993775"/>
          </a:xfrm>
          <a:prstGeom prst="rect">
            <a:avLst/>
          </a:prstGeom>
          <a:solidFill>
            <a:srgbClr val="FFFFCC"/>
          </a:solidFill>
          <a:ln w="12700">
            <a:solidFill>
              <a:srgbClr val="000000"/>
            </a:solidFill>
            <a:miter lim="800000"/>
            <a:headEnd/>
            <a:tailEnd/>
          </a:ln>
        </p:spPr>
        <p:txBody>
          <a:bodyPr lIns="92075" tIns="46038" rIns="92075" bIns="46038">
            <a:spAutoFit/>
          </a:bodyPr>
          <a:lstStyle/>
          <a:p>
            <a:pPr>
              <a:lnSpc>
                <a:spcPct val="65000"/>
              </a:lnSpc>
            </a:pPr>
            <a:r>
              <a:rPr kumimoji="1" lang="en-US" altLang="zh-CN" sz="1800" b="1">
                <a:solidFill>
                  <a:srgbClr val="000000"/>
                </a:solidFill>
                <a:latin typeface="Courier New" pitchFamily="49" charset="0"/>
                <a:ea typeface="宋体" pitchFamily="2" charset="-122"/>
              </a:rPr>
              <a:t>v_mailing_address := v_name||CHR(10)||</a:t>
            </a:r>
          </a:p>
          <a:p>
            <a:pPr>
              <a:lnSpc>
                <a:spcPct val="65000"/>
              </a:lnSpc>
            </a:pPr>
            <a:r>
              <a:rPr kumimoji="1" lang="en-US" altLang="zh-CN" sz="1800" b="1">
                <a:solidFill>
                  <a:srgbClr val="000000"/>
                </a:solidFill>
                <a:latin typeface="Courier New" pitchFamily="49" charset="0"/>
                <a:ea typeface="宋体" pitchFamily="2" charset="-122"/>
              </a:rPr>
              <a:t>									v_address||CHR(10)||v_state||</a:t>
            </a:r>
          </a:p>
          <a:p>
            <a:pPr>
              <a:lnSpc>
                <a:spcPct val="65000"/>
              </a:lnSpc>
            </a:pPr>
            <a:r>
              <a:rPr kumimoji="1" lang="en-US" altLang="zh-CN" sz="1800" b="1">
                <a:solidFill>
                  <a:srgbClr val="000000"/>
                </a:solidFill>
                <a:latin typeface="Courier New" pitchFamily="49" charset="0"/>
                <a:ea typeface="宋体" pitchFamily="2" charset="-122"/>
              </a:rPr>
              <a:t>									CHR(10)||v_zip;</a:t>
            </a:r>
          </a:p>
        </p:txBody>
      </p:sp>
      <p:sp>
        <p:nvSpPr>
          <p:cNvPr id="13316" name="Rectangle 5"/>
          <p:cNvSpPr>
            <a:spLocks noChangeArrowheads="1"/>
          </p:cNvSpPr>
          <p:nvPr/>
        </p:nvSpPr>
        <p:spPr bwMode="blackWhite">
          <a:xfrm>
            <a:off x="1220788" y="4857750"/>
            <a:ext cx="7032625" cy="282575"/>
          </a:xfrm>
          <a:prstGeom prst="rect">
            <a:avLst/>
          </a:prstGeom>
          <a:solidFill>
            <a:srgbClr val="FFFFCC"/>
          </a:solidFill>
          <a:ln w="12700">
            <a:solidFill>
              <a:srgbClr val="000000"/>
            </a:solidFill>
            <a:miter lim="800000"/>
            <a:headEnd/>
            <a:tailEnd/>
          </a:ln>
        </p:spPr>
        <p:txBody>
          <a:bodyPr lIns="92075" tIns="46038" rIns="92075" bIns="46038">
            <a:spAutoFit/>
          </a:bodyPr>
          <a:lstStyle/>
          <a:p>
            <a:pPr>
              <a:lnSpc>
                <a:spcPct val="65000"/>
              </a:lnSpc>
              <a:spcBef>
                <a:spcPct val="40000"/>
              </a:spcBef>
            </a:pPr>
            <a:r>
              <a:rPr kumimoji="1" lang="en-US" altLang="zh-CN" sz="1800" b="1" dirty="0" err="1">
                <a:solidFill>
                  <a:srgbClr val="000000"/>
                </a:solidFill>
                <a:latin typeface="Courier New" pitchFamily="49" charset="0"/>
                <a:ea typeface="宋体" pitchFamily="2" charset="-122"/>
              </a:rPr>
              <a:t>v_ename</a:t>
            </a:r>
            <a:r>
              <a:rPr kumimoji="1" lang="en-US" altLang="zh-CN" sz="1800" b="1" dirty="0">
                <a:solidFill>
                  <a:srgbClr val="000000"/>
                </a:solidFill>
                <a:latin typeface="Courier New" pitchFamily="49" charset="0"/>
                <a:ea typeface="宋体" pitchFamily="2" charset="-122"/>
              </a:rPr>
              <a:t>	:= LOWER(</a:t>
            </a:r>
            <a:r>
              <a:rPr kumimoji="1" lang="en-US" altLang="zh-CN" sz="1800" b="1" dirty="0" err="1">
                <a:solidFill>
                  <a:srgbClr val="000000"/>
                </a:solidFill>
                <a:latin typeface="Courier New" pitchFamily="49" charset="0"/>
                <a:ea typeface="宋体" pitchFamily="2" charset="-122"/>
              </a:rPr>
              <a:t>v_ename</a:t>
            </a:r>
            <a:r>
              <a:rPr kumimoji="1" lang="en-US" altLang="zh-CN" sz="1800" b="1" dirty="0">
                <a:solidFill>
                  <a:srgbClr val="000000"/>
                </a:solidFill>
                <a:latin typeface="Courier New" pitchFamily="49" charset="0"/>
                <a:ea typeface="宋体" pitchFamily="2" charset="-122"/>
              </a:rPr>
              <a:t>);</a:t>
            </a:r>
          </a:p>
        </p:txBody>
      </p:sp>
      <p:sp>
        <p:nvSpPr>
          <p:cNvPr id="7" name="Rectangle 3"/>
          <p:cNvSpPr txBox="1">
            <a:spLocks noChangeArrowheads="1"/>
          </p:cNvSpPr>
          <p:nvPr/>
        </p:nvSpPr>
        <p:spPr bwMode="auto">
          <a:xfrm>
            <a:off x="936625" y="1630363"/>
            <a:ext cx="7699375" cy="2665412"/>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举例</a:t>
            </a:r>
            <a:endParaRPr lang="en-US" altLang="zh-CN" sz="2200" b="1" kern="0" dirty="0">
              <a:solidFill>
                <a:schemeClr val="tx1"/>
              </a:solidFill>
              <a:latin typeface="+mn-lt"/>
              <a:ea typeface="宋体" pitchFamily="2" charset="-122"/>
            </a:endParaRP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构造一个邮件地址</a:t>
            </a:r>
          </a:p>
          <a:p>
            <a:pPr marL="341313" lvl="1" indent="-227013" defTabSz="346075" eaLnBrk="1" hangingPunct="1">
              <a:lnSpc>
                <a:spcPct val="95000"/>
              </a:lnSpc>
              <a:spcBef>
                <a:spcPct val="35000"/>
              </a:spcBef>
              <a:buClr>
                <a:schemeClr val="hlink"/>
              </a:buClr>
              <a:buFontTx/>
              <a:buChar char="–"/>
              <a:tabLst>
                <a:tab pos="571500" algn="l"/>
              </a:tabLst>
              <a:defRPr/>
            </a:pPr>
            <a:endParaRPr lang="zh-CN" altLang="en-US" sz="1700" b="1" kern="0" dirty="0">
              <a:solidFill>
                <a:srgbClr val="FFFFFF"/>
              </a:solidFill>
              <a:latin typeface="+mn-lt"/>
              <a:ea typeface="宋体" pitchFamily="2" charset="-122"/>
            </a:endParaRPr>
          </a:p>
          <a:p>
            <a:pPr defTabSz="346075" eaLnBrk="1" hangingPunct="1">
              <a:lnSpc>
                <a:spcPct val="95000"/>
              </a:lnSpc>
              <a:spcBef>
                <a:spcPct val="35000"/>
              </a:spcBef>
              <a:buClr>
                <a:schemeClr val="hlink"/>
              </a:buClr>
              <a:buSzPct val="125000"/>
              <a:buFont typeface="Arial" pitchFamily="34" charset="0"/>
              <a:buChar char="•"/>
              <a:tabLst>
                <a:tab pos="571500" algn="l"/>
              </a:tabLst>
              <a:defRPr/>
            </a:pPr>
            <a:endParaRPr lang="zh-CN" altLang="en-US" sz="1900" b="1" kern="0" dirty="0">
              <a:solidFill>
                <a:srgbClr val="FFFFFF"/>
              </a:solidFill>
              <a:latin typeface="+mn-lt"/>
              <a:ea typeface="宋体" pitchFamily="2" charset="-122"/>
            </a:endParaRPr>
          </a:p>
          <a:p>
            <a:pPr defTabSz="346075" eaLnBrk="1" hangingPunct="1">
              <a:lnSpc>
                <a:spcPct val="95000"/>
              </a:lnSpc>
              <a:spcBef>
                <a:spcPct val="35000"/>
              </a:spcBef>
              <a:buClr>
                <a:schemeClr val="hlink"/>
              </a:buClr>
              <a:buSzPct val="125000"/>
              <a:buFont typeface="Arial" pitchFamily="34" charset="0"/>
              <a:buChar char="•"/>
              <a:tabLst>
                <a:tab pos="571500" algn="l"/>
              </a:tabLst>
              <a:defRPr/>
            </a:pPr>
            <a:endParaRPr lang="zh-CN" altLang="en-US" sz="1900" b="1" kern="0" dirty="0">
              <a:solidFill>
                <a:srgbClr val="FFFFFF"/>
              </a:solidFill>
              <a:latin typeface="+mn-lt"/>
              <a:ea typeface="宋体" pitchFamily="2" charset="-122"/>
            </a:endParaRPr>
          </a:p>
          <a:p>
            <a:pPr defTabSz="346075" eaLnBrk="1" hangingPunct="1">
              <a:lnSpc>
                <a:spcPct val="95000"/>
              </a:lnSpc>
              <a:spcBef>
                <a:spcPct val="35000"/>
              </a:spcBef>
              <a:buClr>
                <a:schemeClr val="hlink"/>
              </a:buClr>
              <a:buSzPct val="125000"/>
              <a:buFont typeface="Arial" pitchFamily="34" charset="0"/>
              <a:buChar char="•"/>
              <a:tabLst>
                <a:tab pos="571500" algn="l"/>
              </a:tabLst>
              <a:defRPr/>
            </a:pPr>
            <a:endParaRPr lang="zh-CN" altLang="en-US" sz="1900" b="1" kern="0" dirty="0">
              <a:solidFill>
                <a:srgbClr val="FFFFFF"/>
              </a:solidFill>
              <a:latin typeface="+mn-lt"/>
              <a:ea typeface="宋体" pitchFamily="2" charset="-122"/>
            </a:endParaRP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转换员工姓名为小写</a:t>
            </a:r>
            <a:endParaRPr lang="en-US" altLang="zh-CN" sz="2000" b="1" kern="0" dirty="0">
              <a:solidFill>
                <a:schemeClr val="tx1"/>
              </a:solidFill>
              <a:latin typeface="+mn-lt"/>
              <a:ea typeface="宋体" pitchFamily="2" charset="-122"/>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863600" y="593725"/>
            <a:ext cx="7408863" cy="703263"/>
          </a:xfrm>
        </p:spPr>
        <p:txBody>
          <a:bodyPr>
            <a:normAutofit fontScale="90000"/>
          </a:bodyPr>
          <a:lstStyle/>
          <a:p>
            <a:pPr>
              <a:defRPr/>
            </a:pPr>
            <a:r>
              <a:rPr lang="en-US" altLang="zh-CN" dirty="0">
                <a:ea typeface="宋体" pitchFamily="2" charset="-122"/>
              </a:rPr>
              <a:t>1.2</a:t>
            </a:r>
            <a:r>
              <a:rPr lang="zh-CN" altLang="en-US" dirty="0">
                <a:ea typeface="宋体" pitchFamily="2" charset="-122"/>
              </a:rPr>
              <a:t> 数据类型转换</a:t>
            </a:r>
            <a:endParaRPr lang="en-US" altLang="zh-CN" dirty="0">
              <a:ea typeface="宋体" pitchFamily="2" charset="-122"/>
            </a:endParaRPr>
          </a:p>
        </p:txBody>
      </p:sp>
      <p:sp>
        <p:nvSpPr>
          <p:cNvPr id="622596" name="Rectangle 4"/>
          <p:cNvSpPr>
            <a:spLocks noChangeArrowheads="1"/>
          </p:cNvSpPr>
          <p:nvPr/>
        </p:nvSpPr>
        <p:spPr bwMode="blackWhite">
          <a:xfrm>
            <a:off x="741363" y="3989388"/>
            <a:ext cx="7824787" cy="1144587"/>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65000"/>
              </a:lnSpc>
              <a:spcBef>
                <a:spcPct val="40000"/>
              </a:spcBef>
              <a:defRPr/>
            </a:pPr>
            <a:r>
              <a:rPr kumimoji="1" lang="en-US" altLang="zh-CN" sz="1800" b="1" dirty="0">
                <a:solidFill>
                  <a:srgbClr val="000000"/>
                </a:solidFill>
                <a:latin typeface="Courier New" pitchFamily="49" charset="0"/>
                <a:ea typeface="宋体" pitchFamily="2" charset="-122"/>
              </a:rPr>
              <a:t>BEGIN</a:t>
            </a:r>
          </a:p>
          <a:p>
            <a:pPr>
              <a:lnSpc>
                <a:spcPct val="65000"/>
              </a:lnSpc>
              <a:spcBef>
                <a:spcPct val="40000"/>
              </a:spcBef>
              <a:defRPr/>
            </a:pPr>
            <a:r>
              <a:rPr kumimoji="1" lang="en-US" altLang="zh-CN" sz="1800" b="1" dirty="0">
                <a:solidFill>
                  <a:srgbClr val="000000"/>
                </a:solidFill>
                <a:latin typeface="Courier New" pitchFamily="49" charset="0"/>
                <a:ea typeface="宋体" pitchFamily="2" charset="-122"/>
              </a:rPr>
              <a:t>   SELECT TO_CHAR(</a:t>
            </a:r>
            <a:r>
              <a:rPr kumimoji="1" lang="en-US" altLang="zh-CN" sz="1800" b="1" dirty="0" err="1">
                <a:solidFill>
                  <a:srgbClr val="000000"/>
                </a:solidFill>
                <a:latin typeface="Courier New" pitchFamily="49" charset="0"/>
                <a:ea typeface="宋体" pitchFamily="2" charset="-122"/>
              </a:rPr>
              <a:t>hiredate</a:t>
            </a:r>
            <a:r>
              <a:rPr kumimoji="1" lang="en-US" altLang="zh-CN" sz="1800" b="1" dirty="0">
                <a:solidFill>
                  <a:srgbClr val="000000"/>
                </a:solidFill>
                <a:latin typeface="Courier New" pitchFamily="49" charset="0"/>
                <a:ea typeface="宋体" pitchFamily="2" charset="-122"/>
              </a:rPr>
              <a:t>, 'MON. DD, YYYY')</a:t>
            </a:r>
          </a:p>
          <a:p>
            <a:pPr>
              <a:lnSpc>
                <a:spcPct val="65000"/>
              </a:lnSpc>
              <a:spcBef>
                <a:spcPct val="40000"/>
              </a:spcBef>
              <a:defRPr/>
            </a:pPr>
            <a:r>
              <a:rPr kumimoji="1" lang="en-US" altLang="zh-CN" sz="1800" b="1" dirty="0">
                <a:solidFill>
                  <a:srgbClr val="000000"/>
                </a:solidFill>
                <a:latin typeface="Courier New" pitchFamily="49" charset="0"/>
                <a:ea typeface="宋体" pitchFamily="2" charset="-122"/>
              </a:rPr>
              <a:t>   FROM   </a:t>
            </a:r>
            <a:r>
              <a:rPr kumimoji="1" lang="en-US" altLang="zh-CN" sz="1800" b="1" dirty="0" err="1">
                <a:solidFill>
                  <a:srgbClr val="000000"/>
                </a:solidFill>
                <a:latin typeface="Courier New" pitchFamily="49" charset="0"/>
                <a:ea typeface="宋体" pitchFamily="2" charset="-122"/>
              </a:rPr>
              <a:t>emp</a:t>
            </a:r>
            <a:r>
              <a:rPr kumimoji="1" lang="en-US" altLang="zh-CN" sz="1800" b="1" dirty="0">
                <a:solidFill>
                  <a:srgbClr val="000000"/>
                </a:solidFill>
                <a:latin typeface="Courier New" pitchFamily="49" charset="0"/>
                <a:ea typeface="宋体" pitchFamily="2" charset="-122"/>
              </a:rPr>
              <a:t>;</a:t>
            </a:r>
          </a:p>
          <a:p>
            <a:pPr>
              <a:lnSpc>
                <a:spcPct val="65000"/>
              </a:lnSpc>
              <a:spcBef>
                <a:spcPct val="40000"/>
              </a:spcBef>
              <a:defRPr/>
            </a:pPr>
            <a:r>
              <a:rPr kumimoji="1" lang="en-US" altLang="zh-CN" sz="1800" b="1" dirty="0">
                <a:solidFill>
                  <a:srgbClr val="000000"/>
                </a:solidFill>
                <a:latin typeface="Courier New" pitchFamily="49" charset="0"/>
                <a:ea typeface="宋体" pitchFamily="2" charset="-122"/>
              </a:rPr>
              <a:t>END;</a:t>
            </a:r>
          </a:p>
        </p:txBody>
      </p:sp>
      <p:sp>
        <p:nvSpPr>
          <p:cNvPr id="6" name="Rectangle 7"/>
          <p:cNvSpPr>
            <a:spLocks noChangeArrowheads="1"/>
          </p:cNvSpPr>
          <p:nvPr/>
        </p:nvSpPr>
        <p:spPr bwMode="blackWhite">
          <a:xfrm>
            <a:off x="881063" y="5510213"/>
            <a:ext cx="7277100" cy="282575"/>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65000"/>
              </a:lnSpc>
              <a:spcBef>
                <a:spcPct val="40000"/>
              </a:spcBef>
              <a:defRPr/>
            </a:pPr>
            <a:r>
              <a:rPr kumimoji="1" lang="en-US" altLang="zh-CN" sz="1800" b="1" dirty="0" err="1">
                <a:solidFill>
                  <a:srgbClr val="000000"/>
                </a:solidFill>
                <a:latin typeface="Courier New" pitchFamily="49" charset="0"/>
                <a:ea typeface="宋体" pitchFamily="2" charset="-122"/>
              </a:rPr>
              <a:t>v_comment</a:t>
            </a:r>
            <a:r>
              <a:rPr kumimoji="1" lang="en-US" altLang="zh-CN" sz="1800" b="1" dirty="0">
                <a:solidFill>
                  <a:srgbClr val="000000"/>
                </a:solidFill>
                <a:latin typeface="Courier New" pitchFamily="49" charset="0"/>
                <a:ea typeface="宋体" pitchFamily="2" charset="-122"/>
              </a:rPr>
              <a:t> := USER||': '||TO_CHAR(SYSDATE);</a:t>
            </a:r>
          </a:p>
        </p:txBody>
      </p:sp>
      <p:sp>
        <p:nvSpPr>
          <p:cNvPr id="7" name="Rectangle 3"/>
          <p:cNvSpPr txBox="1">
            <a:spLocks noChangeArrowheads="1"/>
          </p:cNvSpPr>
          <p:nvPr/>
        </p:nvSpPr>
        <p:spPr bwMode="auto">
          <a:xfrm>
            <a:off x="828675" y="2163763"/>
            <a:ext cx="7385050" cy="1566862"/>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转换函数</a:t>
            </a:r>
            <a:r>
              <a:rPr lang="en-US" altLang="zh-CN" sz="2000" b="1" kern="0" dirty="0">
                <a:solidFill>
                  <a:schemeClr val="tx1"/>
                </a:solidFill>
                <a:latin typeface="+mn-lt"/>
                <a:ea typeface="宋体" pitchFamily="2" charset="-122"/>
              </a:rPr>
              <a:t>:</a:t>
            </a:r>
          </a:p>
          <a:p>
            <a:pPr marL="741363" lvl="2" indent="-285750" defTabSz="346075" eaLnBrk="1" hangingPunct="1">
              <a:lnSpc>
                <a:spcPct val="95000"/>
              </a:lnSpc>
              <a:spcBef>
                <a:spcPct val="35000"/>
              </a:spcBef>
              <a:buClr>
                <a:schemeClr val="hlink"/>
              </a:buClr>
              <a:buSzPct val="90000"/>
              <a:buFontTx/>
              <a:buChar char="–"/>
              <a:tabLst>
                <a:tab pos="571500" algn="l"/>
              </a:tabLst>
              <a:defRPr/>
            </a:pPr>
            <a:r>
              <a:rPr lang="en-US" altLang="zh-CN" sz="2000" b="1" kern="0" dirty="0">
                <a:solidFill>
                  <a:schemeClr val="tx1"/>
                </a:solidFill>
                <a:latin typeface="+mn-lt"/>
                <a:ea typeface="宋体" pitchFamily="2" charset="-122"/>
              </a:rPr>
              <a:t>TO_CHAR</a:t>
            </a:r>
          </a:p>
          <a:p>
            <a:pPr marL="741363" lvl="2" indent="-285750" defTabSz="346075" eaLnBrk="1" hangingPunct="1">
              <a:lnSpc>
                <a:spcPct val="95000"/>
              </a:lnSpc>
              <a:spcBef>
                <a:spcPct val="35000"/>
              </a:spcBef>
              <a:buClr>
                <a:schemeClr val="hlink"/>
              </a:buClr>
              <a:buSzPct val="90000"/>
              <a:buFontTx/>
              <a:buChar char="–"/>
              <a:tabLst>
                <a:tab pos="571500" algn="l"/>
              </a:tabLst>
              <a:defRPr/>
            </a:pPr>
            <a:r>
              <a:rPr lang="en-US" altLang="zh-CN" sz="2000" b="1" kern="0" dirty="0">
                <a:solidFill>
                  <a:schemeClr val="tx1"/>
                </a:solidFill>
                <a:latin typeface="+mn-lt"/>
                <a:ea typeface="宋体" pitchFamily="2" charset="-122"/>
              </a:rPr>
              <a:t>TO_DATE</a:t>
            </a:r>
          </a:p>
          <a:p>
            <a:pPr marL="741363" lvl="2" indent="-285750" defTabSz="346075" eaLnBrk="1" hangingPunct="1">
              <a:lnSpc>
                <a:spcPct val="95000"/>
              </a:lnSpc>
              <a:spcBef>
                <a:spcPct val="35000"/>
              </a:spcBef>
              <a:buClr>
                <a:schemeClr val="hlink"/>
              </a:buClr>
              <a:buSzPct val="90000"/>
              <a:buFontTx/>
              <a:buChar char="–"/>
              <a:tabLst>
                <a:tab pos="571500" algn="l"/>
              </a:tabLst>
              <a:defRPr/>
            </a:pPr>
            <a:r>
              <a:rPr lang="en-US" altLang="zh-CN" sz="2000" b="1" kern="0" dirty="0">
                <a:solidFill>
                  <a:schemeClr val="tx1"/>
                </a:solidFill>
                <a:latin typeface="+mn-lt"/>
                <a:ea typeface="宋体" pitchFamily="2" charset="-122"/>
              </a:rPr>
              <a:t>TO_NUMBER</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lstStyle/>
          <a:p>
            <a:pPr>
              <a:defRPr/>
            </a:pPr>
            <a:r>
              <a:rPr lang="en-US" altLang="zh-CN" dirty="0">
                <a:ea typeface="宋体" pitchFamily="2" charset="-122"/>
              </a:rPr>
              <a:t>2</a:t>
            </a:r>
            <a:r>
              <a:rPr lang="zh-CN" altLang="en-US" dirty="0">
                <a:ea typeface="宋体" pitchFamily="2" charset="-122"/>
              </a:rPr>
              <a:t> </a:t>
            </a:r>
            <a:r>
              <a:rPr lang="en-US" altLang="zh-CN" dirty="0">
                <a:ea typeface="宋体" pitchFamily="2" charset="-122"/>
              </a:rPr>
              <a:t>PL/SQL</a:t>
            </a:r>
            <a:r>
              <a:rPr lang="zh-CN" altLang="en-US" dirty="0">
                <a:ea typeface="宋体" pitchFamily="2" charset="-122"/>
              </a:rPr>
              <a:t>操作符</a:t>
            </a:r>
          </a:p>
        </p:txBody>
      </p:sp>
      <p:sp>
        <p:nvSpPr>
          <p:cNvPr id="15363" name="Rectangle 11"/>
          <p:cNvSpPr>
            <a:spLocks noChangeArrowheads="1"/>
          </p:cNvSpPr>
          <p:nvPr/>
        </p:nvSpPr>
        <p:spPr bwMode="auto">
          <a:xfrm>
            <a:off x="5572125" y="1463675"/>
            <a:ext cx="2141538" cy="946150"/>
          </a:xfrm>
          <a:prstGeom prst="rect">
            <a:avLst/>
          </a:prstGeom>
          <a:noFill/>
          <a:ln w="9525">
            <a:noFill/>
            <a:miter lim="800000"/>
            <a:headEnd/>
            <a:tailEnd/>
          </a:ln>
        </p:spPr>
        <p:txBody>
          <a:bodyPr wrap="none" lIns="92075" tIns="46038" rIns="92075" bIns="46038">
            <a:spAutoFit/>
          </a:bodyPr>
          <a:lstStyle/>
          <a:p>
            <a:pPr algn="ctr"/>
            <a:r>
              <a:rPr kumimoji="1" lang="en-US" altLang="zh-CN" sz="2800" b="1">
                <a:solidFill>
                  <a:schemeClr val="tx1"/>
                </a:solidFill>
                <a:latin typeface="Arial" pitchFamily="34" charset="0"/>
                <a:ea typeface="宋体" pitchFamily="2" charset="-122"/>
              </a:rPr>
              <a:t>Same as in </a:t>
            </a:r>
          </a:p>
          <a:p>
            <a:pPr algn="ctr"/>
            <a:r>
              <a:rPr kumimoji="1" lang="en-US" altLang="zh-CN" sz="2800" b="1">
                <a:solidFill>
                  <a:schemeClr val="tx1"/>
                </a:solidFill>
                <a:latin typeface="Arial" pitchFamily="34" charset="0"/>
                <a:ea typeface="宋体" pitchFamily="2" charset="-122"/>
              </a:rPr>
              <a:t>SQL</a:t>
            </a:r>
          </a:p>
        </p:txBody>
      </p:sp>
      <p:sp>
        <p:nvSpPr>
          <p:cNvPr id="15364" name="AutoShape 14"/>
          <p:cNvSpPr>
            <a:spLocks/>
          </p:cNvSpPr>
          <p:nvPr/>
        </p:nvSpPr>
        <p:spPr bwMode="auto">
          <a:xfrm>
            <a:off x="4178300" y="1438275"/>
            <a:ext cx="1092200" cy="1052513"/>
          </a:xfrm>
          <a:prstGeom prst="rightBrace">
            <a:avLst>
              <a:gd name="adj1" fmla="val 16278"/>
              <a:gd name="adj2" fmla="val 50000"/>
            </a:avLst>
          </a:prstGeom>
          <a:noFill/>
          <a:ln w="57150">
            <a:solidFill>
              <a:schemeClr val="tx1"/>
            </a:solidFill>
            <a:round/>
            <a:headEnd type="none" w="sm" len="sm"/>
            <a:tailEnd type="none" w="sm" len="sm"/>
          </a:ln>
        </p:spPr>
        <p:txBody>
          <a:bodyPr wrap="none" anchor="ctr"/>
          <a:lstStyle/>
          <a:p>
            <a:endParaRPr lang="zh-CN" altLang="en-US">
              <a:solidFill>
                <a:schemeClr val="tx1"/>
              </a:solidFill>
              <a:ea typeface="宋体" pitchFamily="2" charset="-122"/>
            </a:endParaRPr>
          </a:p>
        </p:txBody>
      </p:sp>
      <p:sp>
        <p:nvSpPr>
          <p:cNvPr id="7" name="Rectangle 9"/>
          <p:cNvSpPr txBox="1">
            <a:spLocks noChangeArrowheads="1"/>
          </p:cNvSpPr>
          <p:nvPr/>
        </p:nvSpPr>
        <p:spPr bwMode="auto">
          <a:xfrm>
            <a:off x="962025" y="1339850"/>
            <a:ext cx="7385050" cy="1584325"/>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逻辑操作符</a:t>
            </a:r>
            <a:endParaRPr lang="en-US" altLang="zh-CN" sz="2000" b="1" kern="0" dirty="0">
              <a:solidFill>
                <a:schemeClr val="tx1"/>
              </a:solidFill>
              <a:latin typeface="+mn-lt"/>
              <a:ea typeface="宋体" pitchFamily="2" charset="-122"/>
            </a:endParaRP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算术操作符</a:t>
            </a:r>
            <a:endParaRPr lang="en-US" altLang="zh-CN" sz="2000" b="1" kern="0" dirty="0">
              <a:solidFill>
                <a:schemeClr val="tx1"/>
              </a:solidFill>
              <a:latin typeface="+mn-lt"/>
              <a:ea typeface="宋体" pitchFamily="2" charset="-122"/>
            </a:endParaRP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连接</a:t>
            </a:r>
            <a:endParaRPr lang="en-US" altLang="zh-CN" sz="2000" b="1" kern="0" dirty="0">
              <a:solidFill>
                <a:schemeClr val="tx1"/>
              </a:solidFill>
              <a:latin typeface="+mn-lt"/>
              <a:ea typeface="宋体" pitchFamily="2" charset="-122"/>
            </a:endParaRP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括号指数算符</a:t>
            </a:r>
            <a:r>
              <a:rPr lang="en-US" altLang="zh-CN" sz="2000" b="1" kern="0" dirty="0">
                <a:solidFill>
                  <a:schemeClr val="tx1"/>
                </a:solidFill>
                <a:latin typeface="+mn-lt"/>
                <a:ea typeface="宋体" pitchFamily="2" charset="-122"/>
              </a:rPr>
              <a:t>(**)</a:t>
            </a:r>
          </a:p>
        </p:txBody>
      </p:sp>
      <p:sp>
        <p:nvSpPr>
          <p:cNvPr id="15366" name="Rectangle 5"/>
          <p:cNvSpPr>
            <a:spLocks noChangeArrowheads="1"/>
          </p:cNvSpPr>
          <p:nvPr/>
        </p:nvSpPr>
        <p:spPr bwMode="blackWhite">
          <a:xfrm>
            <a:off x="1203325" y="3949700"/>
            <a:ext cx="6754813" cy="282575"/>
          </a:xfrm>
          <a:prstGeom prst="rect">
            <a:avLst/>
          </a:prstGeom>
          <a:solidFill>
            <a:srgbClr val="FFFFCC"/>
          </a:solidFill>
          <a:ln w="12700">
            <a:solidFill>
              <a:srgbClr val="000000"/>
            </a:solidFill>
            <a:miter lim="800000"/>
            <a:headEnd/>
            <a:tailEnd/>
          </a:ln>
        </p:spPr>
        <p:txBody>
          <a:bodyPr lIns="92075" tIns="46038" rIns="92075" bIns="46038">
            <a:spAutoFit/>
          </a:bodyPr>
          <a:lstStyle/>
          <a:p>
            <a:pPr>
              <a:lnSpc>
                <a:spcPct val="65000"/>
              </a:lnSpc>
              <a:spcBef>
                <a:spcPct val="40000"/>
              </a:spcBef>
            </a:pPr>
            <a:r>
              <a:rPr kumimoji="1" lang="en-US" altLang="zh-CN" sz="1800" b="1">
                <a:solidFill>
                  <a:srgbClr val="000000"/>
                </a:solidFill>
                <a:latin typeface="Courier New" pitchFamily="49" charset="0"/>
                <a:ea typeface="宋体" pitchFamily="2" charset="-122"/>
              </a:rPr>
              <a:t>v_count	:= v_count + 1;</a:t>
            </a:r>
          </a:p>
        </p:txBody>
      </p:sp>
      <p:sp>
        <p:nvSpPr>
          <p:cNvPr id="15367" name="Rectangle 6"/>
          <p:cNvSpPr>
            <a:spLocks noChangeArrowheads="1"/>
          </p:cNvSpPr>
          <p:nvPr/>
        </p:nvSpPr>
        <p:spPr bwMode="blackWhite">
          <a:xfrm>
            <a:off x="1187450" y="4833938"/>
            <a:ext cx="6769100" cy="282575"/>
          </a:xfrm>
          <a:prstGeom prst="rect">
            <a:avLst/>
          </a:prstGeom>
          <a:solidFill>
            <a:srgbClr val="FFFFCC"/>
          </a:solidFill>
          <a:ln w="12700">
            <a:solidFill>
              <a:srgbClr val="000000"/>
            </a:solidFill>
            <a:miter lim="800000"/>
            <a:headEnd/>
            <a:tailEnd/>
          </a:ln>
        </p:spPr>
        <p:txBody>
          <a:bodyPr lIns="92075" tIns="46038" rIns="92075" bIns="46038">
            <a:spAutoFit/>
          </a:bodyPr>
          <a:lstStyle/>
          <a:p>
            <a:pPr>
              <a:lnSpc>
                <a:spcPct val="65000"/>
              </a:lnSpc>
              <a:spcBef>
                <a:spcPct val="40000"/>
              </a:spcBef>
            </a:pPr>
            <a:r>
              <a:rPr kumimoji="1" lang="en-US" altLang="zh-CN" sz="1800" b="1">
                <a:solidFill>
                  <a:srgbClr val="000000"/>
                </a:solidFill>
                <a:latin typeface="Courier New" pitchFamily="49" charset="0"/>
                <a:ea typeface="宋体" pitchFamily="2" charset="-122"/>
              </a:rPr>
              <a:t>v_equal	:= (v_n1 = v_n2);</a:t>
            </a:r>
          </a:p>
        </p:txBody>
      </p:sp>
      <p:sp>
        <p:nvSpPr>
          <p:cNvPr id="15368" name="Rectangle 7"/>
          <p:cNvSpPr>
            <a:spLocks noChangeArrowheads="1"/>
          </p:cNvSpPr>
          <p:nvPr/>
        </p:nvSpPr>
        <p:spPr bwMode="blackWhite">
          <a:xfrm>
            <a:off x="1182688" y="5605463"/>
            <a:ext cx="6769100" cy="282575"/>
          </a:xfrm>
          <a:prstGeom prst="rect">
            <a:avLst/>
          </a:prstGeom>
          <a:solidFill>
            <a:srgbClr val="FFFFCC"/>
          </a:solidFill>
          <a:ln w="12700">
            <a:solidFill>
              <a:srgbClr val="000000"/>
            </a:solidFill>
            <a:miter lim="800000"/>
            <a:headEnd/>
            <a:tailEnd/>
          </a:ln>
        </p:spPr>
        <p:txBody>
          <a:bodyPr lIns="92075" tIns="46038" rIns="92075" bIns="46038">
            <a:spAutoFit/>
          </a:bodyPr>
          <a:lstStyle/>
          <a:p>
            <a:pPr>
              <a:lnSpc>
                <a:spcPct val="65000"/>
              </a:lnSpc>
              <a:spcBef>
                <a:spcPct val="40000"/>
              </a:spcBef>
            </a:pPr>
            <a:r>
              <a:rPr kumimoji="1" lang="en-US" altLang="zh-CN" sz="1800" b="1">
                <a:solidFill>
                  <a:srgbClr val="000000"/>
                </a:solidFill>
                <a:latin typeface="Courier New" pitchFamily="49" charset="0"/>
                <a:ea typeface="宋体" pitchFamily="2" charset="-122"/>
              </a:rPr>
              <a:t>v_valid	:= (v_empno IS NOT NULL);</a:t>
            </a:r>
          </a:p>
        </p:txBody>
      </p:sp>
      <p:sp>
        <p:nvSpPr>
          <p:cNvPr id="13" name="Rectangle 2"/>
          <p:cNvSpPr txBox="1">
            <a:spLocks noChangeArrowheads="1"/>
          </p:cNvSpPr>
          <p:nvPr/>
        </p:nvSpPr>
        <p:spPr bwMode="auto">
          <a:xfrm>
            <a:off x="1031875" y="3060700"/>
            <a:ext cx="7385050" cy="2574925"/>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例子</a:t>
            </a: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增加值</a:t>
            </a:r>
            <a:endParaRPr lang="en-US" altLang="zh-CN" sz="2000" b="1" kern="0" dirty="0">
              <a:solidFill>
                <a:schemeClr val="tx1"/>
              </a:solidFill>
              <a:latin typeface="+mn-lt"/>
              <a:ea typeface="宋体" pitchFamily="2" charset="-122"/>
            </a:endParaRPr>
          </a:p>
          <a:p>
            <a:pPr marL="341313" lvl="1" indent="-227013" defTabSz="346075" eaLnBrk="1" hangingPunct="1">
              <a:lnSpc>
                <a:spcPct val="95000"/>
              </a:lnSpc>
              <a:spcBef>
                <a:spcPct val="35000"/>
              </a:spcBef>
              <a:buClr>
                <a:schemeClr val="hlink"/>
              </a:buClr>
              <a:tabLst>
                <a:tab pos="571500" algn="l"/>
              </a:tabLst>
              <a:defRPr/>
            </a:pPr>
            <a:endParaRPr lang="zh-CN" altLang="en-US" sz="2000" b="1" kern="0" dirty="0">
              <a:solidFill>
                <a:schemeClr val="tx1"/>
              </a:solidFill>
              <a:latin typeface="+mn-lt"/>
              <a:ea typeface="宋体" pitchFamily="2" charset="-122"/>
            </a:endParaRPr>
          </a:p>
          <a:p>
            <a:pPr marL="341313" lvl="1" indent="-227013" defTabSz="346075" eaLnBrk="1" hangingPunct="1">
              <a:lnSpc>
                <a:spcPct val="95000"/>
              </a:lnSpc>
              <a:spcBef>
                <a:spcPct val="35000"/>
              </a:spcBef>
              <a:buClr>
                <a:schemeClr val="hlink"/>
              </a:buClr>
              <a:tabLst>
                <a:tab pos="571500" algn="l"/>
              </a:tabLst>
              <a:defRPr/>
            </a:pPr>
            <a:endParaRPr lang="zh-CN" altLang="en-US" sz="800" b="1" kern="0" dirty="0">
              <a:solidFill>
                <a:schemeClr val="tx1"/>
              </a:solidFill>
              <a:latin typeface="+mn-lt"/>
              <a:ea typeface="宋体" pitchFamily="2" charset="-122"/>
            </a:endParaRP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设置</a:t>
            </a:r>
            <a:r>
              <a:rPr lang="en-US" altLang="zh-CN" sz="2000" b="1" kern="0" dirty="0">
                <a:solidFill>
                  <a:schemeClr val="tx1"/>
                </a:solidFill>
                <a:latin typeface="+mn-lt"/>
                <a:ea typeface="宋体" pitchFamily="2" charset="-122"/>
              </a:rPr>
              <a:t>Boolean</a:t>
            </a:r>
            <a:r>
              <a:rPr lang="zh-CN" altLang="en-US" sz="2000" b="1" kern="0" dirty="0">
                <a:solidFill>
                  <a:schemeClr val="tx1"/>
                </a:solidFill>
                <a:latin typeface="+mn-lt"/>
                <a:ea typeface="宋体" pitchFamily="2" charset="-122"/>
              </a:rPr>
              <a:t>值</a:t>
            </a:r>
          </a:p>
          <a:p>
            <a:pPr marL="341313" lvl="1" indent="-227013" defTabSz="346075" eaLnBrk="1" hangingPunct="1">
              <a:lnSpc>
                <a:spcPct val="95000"/>
              </a:lnSpc>
              <a:spcBef>
                <a:spcPct val="35000"/>
              </a:spcBef>
              <a:buClr>
                <a:schemeClr val="hlink"/>
              </a:buClr>
              <a:tabLst>
                <a:tab pos="571500" algn="l"/>
              </a:tabLst>
              <a:defRPr/>
            </a:pPr>
            <a:endParaRPr lang="zh-CN" altLang="en-US" sz="2000" b="1" kern="0" dirty="0">
              <a:solidFill>
                <a:schemeClr val="tx1"/>
              </a:solidFill>
              <a:latin typeface="+mn-lt"/>
              <a:ea typeface="宋体" pitchFamily="2" charset="-122"/>
            </a:endParaRP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验证员工号</a:t>
            </a:r>
            <a:endParaRPr lang="en-US" altLang="zh-CN" sz="2000" b="1" kern="0" dirty="0">
              <a:solidFill>
                <a:schemeClr val="tx1"/>
              </a:solidFill>
              <a:latin typeface="+mn-lt"/>
              <a:ea typeface="宋体" pitchFamily="2" charset="-122"/>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p:txBody>
          <a:bodyPr/>
          <a:lstStyle/>
          <a:p>
            <a:pPr>
              <a:defRPr/>
            </a:pPr>
            <a:r>
              <a:rPr lang="en-US" altLang="zh-CN" dirty="0">
                <a:ea typeface="宋体" pitchFamily="2" charset="-122"/>
              </a:rPr>
              <a:t>3</a:t>
            </a:r>
            <a:r>
              <a:rPr lang="zh-CN" altLang="en-US" dirty="0">
                <a:ea typeface="宋体" pitchFamily="2" charset="-122"/>
              </a:rPr>
              <a:t> 在</a:t>
            </a:r>
            <a:r>
              <a:rPr lang="en-US" altLang="zh-CN" dirty="0">
                <a:ea typeface="宋体" pitchFamily="2" charset="-122"/>
              </a:rPr>
              <a:t>PL/SQL</a:t>
            </a:r>
            <a:r>
              <a:rPr lang="zh-CN" altLang="en-US" dirty="0">
                <a:ea typeface="宋体" pitchFamily="2" charset="-122"/>
              </a:rPr>
              <a:t>中使用</a:t>
            </a:r>
            <a:r>
              <a:rPr lang="en-US" altLang="zh-CN" dirty="0">
                <a:ea typeface="宋体" pitchFamily="2" charset="-122"/>
              </a:rPr>
              <a:t>SQL</a:t>
            </a:r>
          </a:p>
        </p:txBody>
      </p:sp>
      <p:sp>
        <p:nvSpPr>
          <p:cNvPr id="5" name="Rectangle 3"/>
          <p:cNvSpPr txBox="1">
            <a:spLocks noChangeArrowheads="1"/>
          </p:cNvSpPr>
          <p:nvPr/>
        </p:nvSpPr>
        <p:spPr bwMode="auto">
          <a:xfrm>
            <a:off x="779463" y="1790700"/>
            <a:ext cx="7385050" cy="2540000"/>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在</a:t>
            </a:r>
            <a:r>
              <a:rPr lang="en-US" altLang="zh-CN" sz="2000" b="1" kern="0" dirty="0">
                <a:solidFill>
                  <a:schemeClr val="tx1"/>
                </a:solidFill>
                <a:latin typeface="+mn-lt"/>
                <a:ea typeface="宋体" pitchFamily="2" charset="-122"/>
              </a:rPr>
              <a:t>PL/SQL</a:t>
            </a:r>
            <a:r>
              <a:rPr lang="zh-CN" altLang="en-US" sz="2000" b="1" kern="0" dirty="0">
                <a:solidFill>
                  <a:schemeClr val="tx1"/>
                </a:solidFill>
                <a:latin typeface="+mn-lt"/>
                <a:ea typeface="宋体" pitchFamily="2" charset="-122"/>
              </a:rPr>
              <a:t>程序中，允许使用的</a:t>
            </a:r>
            <a:r>
              <a:rPr lang="en-US" altLang="zh-CN" sz="2000" b="1" kern="0" dirty="0">
                <a:solidFill>
                  <a:schemeClr val="tx1"/>
                </a:solidFill>
                <a:latin typeface="+mn-lt"/>
                <a:ea typeface="宋体" pitchFamily="2" charset="-122"/>
              </a:rPr>
              <a:t>SQL</a:t>
            </a:r>
            <a:r>
              <a:rPr lang="zh-CN" altLang="en-US" sz="2000" b="1" kern="0" dirty="0">
                <a:solidFill>
                  <a:schemeClr val="tx1"/>
                </a:solidFill>
                <a:latin typeface="+mn-lt"/>
                <a:ea typeface="宋体" pitchFamily="2" charset="-122"/>
              </a:rPr>
              <a:t>语句只有</a:t>
            </a:r>
            <a:r>
              <a:rPr lang="en-US" altLang="zh-CN" sz="2000" b="1" kern="0" dirty="0">
                <a:solidFill>
                  <a:schemeClr val="tx1"/>
                </a:solidFill>
                <a:latin typeface="+mn-lt"/>
                <a:ea typeface="宋体" pitchFamily="2" charset="-122"/>
              </a:rPr>
              <a:t>DML</a:t>
            </a:r>
            <a:r>
              <a:rPr lang="zh-CN" altLang="en-US" sz="2000" b="1" kern="0" dirty="0">
                <a:solidFill>
                  <a:schemeClr val="tx1"/>
                </a:solidFill>
                <a:latin typeface="+mn-lt"/>
                <a:ea typeface="宋体" pitchFamily="2" charset="-122"/>
              </a:rPr>
              <a:t>和事务控制语句，</a:t>
            </a:r>
            <a:r>
              <a:rPr lang="zh-CN" altLang="en-US" sz="2000" b="1" i="1" kern="0" dirty="0">
                <a:solidFill>
                  <a:schemeClr val="tx1"/>
                </a:solidFill>
                <a:latin typeface="+mn-lt"/>
                <a:ea typeface="宋体" pitchFamily="2" charset="-122"/>
              </a:rPr>
              <a:t>使用</a:t>
            </a:r>
            <a:r>
              <a:rPr lang="en-US" altLang="zh-CN" sz="2000" b="1" i="1" kern="0" dirty="0">
                <a:solidFill>
                  <a:schemeClr val="tx1"/>
                </a:solidFill>
                <a:latin typeface="+mn-lt"/>
                <a:ea typeface="宋体" pitchFamily="2" charset="-122"/>
              </a:rPr>
              <a:t>DDL</a:t>
            </a:r>
            <a:r>
              <a:rPr lang="zh-CN" altLang="en-US" sz="2000" b="1" i="1" kern="0" dirty="0">
                <a:solidFill>
                  <a:schemeClr val="tx1"/>
                </a:solidFill>
                <a:latin typeface="+mn-lt"/>
                <a:ea typeface="宋体" pitchFamily="2" charset="-122"/>
              </a:rPr>
              <a:t>语句是非法的</a:t>
            </a:r>
            <a:r>
              <a:rPr lang="zh-CN" altLang="en-US" sz="2000" b="1" kern="0" dirty="0">
                <a:solidFill>
                  <a:schemeClr val="tx1"/>
                </a:solidFill>
                <a:latin typeface="+mn-lt"/>
                <a:ea typeface="宋体" pitchFamily="2" charset="-122"/>
              </a:rPr>
              <a:t>。</a:t>
            </a: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使用</a:t>
            </a:r>
            <a:r>
              <a:rPr lang="en-US" altLang="zh-CN" sz="2000" b="1" kern="0" dirty="0">
                <a:solidFill>
                  <a:schemeClr val="tx1"/>
                </a:solidFill>
                <a:latin typeface="+mn-lt"/>
                <a:ea typeface="宋体" pitchFamily="2" charset="-122"/>
              </a:rPr>
              <a:t>SELECT</a:t>
            </a:r>
            <a:r>
              <a:rPr lang="zh-CN" altLang="en-US" sz="2000" b="1" kern="0" dirty="0">
                <a:solidFill>
                  <a:schemeClr val="tx1"/>
                </a:solidFill>
                <a:latin typeface="+mn-lt"/>
                <a:ea typeface="宋体" pitchFamily="2" charset="-122"/>
              </a:rPr>
              <a:t>语句从数据库中选取数据时，只能返回一行数据。</a:t>
            </a:r>
            <a:endParaRPr lang="en-US" altLang="zh-CN" sz="2000" b="1" kern="0" dirty="0">
              <a:solidFill>
                <a:schemeClr val="tx1"/>
              </a:solidFill>
              <a:latin typeface="+mn-lt"/>
              <a:ea typeface="宋体" pitchFamily="2" charset="-122"/>
            </a:endParaRP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使用</a:t>
            </a:r>
            <a:r>
              <a:rPr lang="en-US" altLang="zh-CN" sz="2000" b="1" kern="0" dirty="0">
                <a:solidFill>
                  <a:schemeClr val="tx1"/>
                </a:solidFill>
                <a:latin typeface="+mn-lt"/>
                <a:ea typeface="宋体" pitchFamily="2" charset="-122"/>
              </a:rPr>
              <a:t>COMMIT,  ROLLBACK, </a:t>
            </a:r>
            <a:r>
              <a:rPr lang="zh-CN" altLang="en-US" sz="2000" b="1" kern="0" dirty="0">
                <a:solidFill>
                  <a:schemeClr val="tx1"/>
                </a:solidFill>
                <a:latin typeface="+mn-lt"/>
                <a:ea typeface="宋体" pitchFamily="2" charset="-122"/>
              </a:rPr>
              <a:t>和</a:t>
            </a:r>
            <a:r>
              <a:rPr lang="en-US" altLang="zh-CN" sz="2000" b="1" kern="0" dirty="0">
                <a:solidFill>
                  <a:schemeClr val="tx1"/>
                </a:solidFill>
                <a:latin typeface="+mn-lt"/>
                <a:ea typeface="宋体" pitchFamily="2" charset="-122"/>
              </a:rPr>
              <a:t>SAVEPOINT</a:t>
            </a:r>
            <a:r>
              <a:rPr lang="zh-CN" altLang="en-US" sz="2000" b="1" kern="0" dirty="0">
                <a:solidFill>
                  <a:schemeClr val="tx1"/>
                </a:solidFill>
                <a:latin typeface="+mn-lt"/>
                <a:ea typeface="宋体" pitchFamily="2" charset="-122"/>
              </a:rPr>
              <a:t>语句控制事务。</a:t>
            </a: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使用隐式游标(</a:t>
            </a:r>
            <a:r>
              <a:rPr lang="en-US" altLang="zh-CN" sz="2000" b="1" kern="0" dirty="0">
                <a:solidFill>
                  <a:schemeClr val="tx1"/>
                </a:solidFill>
                <a:latin typeface="+mn-lt"/>
                <a:ea typeface="宋体" pitchFamily="2" charset="-122"/>
              </a:rPr>
              <a:t>implicit cursors)</a:t>
            </a:r>
            <a:r>
              <a:rPr lang="zh-CN" altLang="en-US" sz="2000" b="1" kern="0" dirty="0">
                <a:solidFill>
                  <a:schemeClr val="tx1"/>
                </a:solidFill>
                <a:latin typeface="+mn-lt"/>
                <a:ea typeface="宋体" pitchFamily="2" charset="-122"/>
              </a:rPr>
              <a:t>测定</a:t>
            </a:r>
            <a:r>
              <a:rPr lang="en-US" altLang="zh-CN" sz="2000" b="1" kern="0" dirty="0">
                <a:solidFill>
                  <a:schemeClr val="tx1"/>
                </a:solidFill>
                <a:latin typeface="+mn-lt"/>
                <a:ea typeface="宋体" pitchFamily="2" charset="-122"/>
              </a:rPr>
              <a:t>DML</a:t>
            </a:r>
            <a:r>
              <a:rPr lang="zh-CN" altLang="en-US" sz="2000" b="1" kern="0" dirty="0">
                <a:solidFill>
                  <a:schemeClr val="tx1"/>
                </a:solidFill>
                <a:latin typeface="+mn-lt"/>
                <a:ea typeface="宋体" pitchFamily="2" charset="-122"/>
              </a:rPr>
              <a:t>语句的执行结果。</a:t>
            </a:r>
          </a:p>
          <a:p>
            <a:pPr marL="341313" lvl="1" indent="-227013" defTabSz="346075" eaLnBrk="1" hangingPunct="1">
              <a:lnSpc>
                <a:spcPct val="95000"/>
              </a:lnSpc>
              <a:spcBef>
                <a:spcPct val="35000"/>
              </a:spcBef>
              <a:buClr>
                <a:schemeClr val="hlink"/>
              </a:buClr>
              <a:buFontTx/>
              <a:buChar char="–"/>
              <a:tabLst>
                <a:tab pos="571500" algn="l"/>
              </a:tabLst>
              <a:defRPr/>
            </a:pPr>
            <a:r>
              <a:rPr lang="en-US" altLang="zh-CN" sz="2000" b="1" kern="0" dirty="0">
                <a:solidFill>
                  <a:schemeClr val="tx1"/>
                </a:solidFill>
                <a:latin typeface="+mn-lt"/>
                <a:ea typeface="宋体" pitchFamily="2" charset="-122"/>
              </a:rPr>
              <a:t>DDL</a:t>
            </a:r>
            <a:r>
              <a:rPr lang="zh-CN" altLang="en-US" sz="2000" b="1" kern="0" dirty="0">
                <a:solidFill>
                  <a:schemeClr val="tx1"/>
                </a:solidFill>
                <a:latin typeface="+mn-lt"/>
                <a:ea typeface="宋体" pitchFamily="2" charset="-122"/>
              </a:rPr>
              <a:t>语句只能通过内置的</a:t>
            </a:r>
            <a:r>
              <a:rPr lang="en-US" altLang="zh-CN" sz="2000" b="1" kern="0" dirty="0">
                <a:solidFill>
                  <a:schemeClr val="tx1"/>
                </a:solidFill>
                <a:latin typeface="+mn-lt"/>
                <a:ea typeface="宋体" pitchFamily="2" charset="-122"/>
              </a:rPr>
              <a:t>DBMS_SQL</a:t>
            </a:r>
            <a:r>
              <a:rPr lang="zh-CN" altLang="en-US" sz="2000" b="1" kern="0" dirty="0">
                <a:solidFill>
                  <a:schemeClr val="tx1"/>
                </a:solidFill>
                <a:latin typeface="+mn-lt"/>
                <a:ea typeface="宋体" pitchFamily="2" charset="-122"/>
              </a:rPr>
              <a:t>包来使用。</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p:txBody>
          <a:bodyPr/>
          <a:lstStyle/>
          <a:p>
            <a:pPr>
              <a:defRPr/>
            </a:pPr>
            <a:r>
              <a:rPr lang="en-US" altLang="zh-CN" dirty="0">
                <a:ea typeface="宋体" pitchFamily="2" charset="-122"/>
              </a:rPr>
              <a:t>3.1</a:t>
            </a:r>
            <a:r>
              <a:rPr lang="zh-CN" altLang="en-US" dirty="0">
                <a:ea typeface="宋体" pitchFamily="2" charset="-122"/>
              </a:rPr>
              <a:t> 在</a:t>
            </a:r>
            <a:r>
              <a:rPr lang="en-US" altLang="zh-CN" dirty="0">
                <a:ea typeface="宋体" pitchFamily="2" charset="-122"/>
              </a:rPr>
              <a:t>PL/SQL</a:t>
            </a:r>
            <a:r>
              <a:rPr lang="zh-CN" altLang="en-US" dirty="0">
                <a:ea typeface="宋体" pitchFamily="2" charset="-122"/>
              </a:rPr>
              <a:t>中的</a:t>
            </a:r>
            <a:r>
              <a:rPr lang="en-US" altLang="zh-CN" dirty="0">
                <a:ea typeface="宋体" pitchFamily="2" charset="-122"/>
              </a:rPr>
              <a:t>SELECT</a:t>
            </a:r>
            <a:r>
              <a:rPr lang="zh-CN" altLang="en-US" dirty="0">
                <a:ea typeface="宋体" pitchFamily="2" charset="-122"/>
              </a:rPr>
              <a:t>语句</a:t>
            </a:r>
          </a:p>
        </p:txBody>
      </p:sp>
      <p:sp>
        <p:nvSpPr>
          <p:cNvPr id="17411" name="Rectangle 4"/>
          <p:cNvSpPr>
            <a:spLocks noChangeArrowheads="1"/>
          </p:cNvSpPr>
          <p:nvPr/>
        </p:nvSpPr>
        <p:spPr bwMode="blackWhite">
          <a:xfrm>
            <a:off x="965200" y="2155825"/>
            <a:ext cx="7424738" cy="1431925"/>
          </a:xfrm>
          <a:prstGeom prst="rect">
            <a:avLst/>
          </a:prstGeom>
          <a:solidFill>
            <a:srgbClr val="FFFFCC"/>
          </a:solidFill>
          <a:ln w="12700">
            <a:solidFill>
              <a:srgbClr val="000000"/>
            </a:solidFill>
            <a:miter lim="800000"/>
            <a:headEnd/>
            <a:tailEnd/>
          </a:ln>
        </p:spPr>
        <p:txBody>
          <a:bodyPr lIns="92075" tIns="46038" rIns="92075" bIns="46038">
            <a:spAutoFit/>
          </a:bodyPr>
          <a:lstStyle/>
          <a:p>
            <a:pPr>
              <a:lnSpc>
                <a:spcPct val="65000"/>
              </a:lnSpc>
              <a:spcBef>
                <a:spcPct val="40000"/>
              </a:spcBef>
            </a:pPr>
            <a:r>
              <a:rPr kumimoji="1" lang="en-US" altLang="zh-CN" sz="1800" b="1" dirty="0">
                <a:solidFill>
                  <a:srgbClr val="000000"/>
                </a:solidFill>
                <a:latin typeface="Courier New" pitchFamily="49" charset="0"/>
                <a:ea typeface="宋体" pitchFamily="2" charset="-122"/>
              </a:rPr>
              <a:t>SELECT </a:t>
            </a:r>
            <a:r>
              <a:rPr kumimoji="1" lang="en-US" altLang="zh-CN" sz="1800" b="1" i="1" dirty="0" err="1">
                <a:solidFill>
                  <a:srgbClr val="000000"/>
                </a:solidFill>
                <a:latin typeface="Courier New" pitchFamily="49" charset="0"/>
                <a:ea typeface="宋体" pitchFamily="2" charset="-122"/>
              </a:rPr>
              <a:t>select_list</a:t>
            </a:r>
            <a:endParaRPr kumimoji="1" lang="en-US" altLang="zh-CN" sz="1800" b="1" dirty="0">
              <a:solidFill>
                <a:srgbClr val="000000"/>
              </a:solidFill>
              <a:latin typeface="Courier New" pitchFamily="49" charset="0"/>
              <a:ea typeface="宋体" pitchFamily="2" charset="-122"/>
            </a:endParaRPr>
          </a:p>
          <a:p>
            <a:pPr>
              <a:lnSpc>
                <a:spcPct val="65000"/>
              </a:lnSpc>
              <a:spcBef>
                <a:spcPct val="40000"/>
              </a:spcBef>
            </a:pPr>
            <a:r>
              <a:rPr kumimoji="1" lang="en-US" altLang="zh-CN" sz="1800" b="1" dirty="0">
                <a:solidFill>
                  <a:srgbClr val="000000"/>
                </a:solidFill>
                <a:latin typeface="Courier New" pitchFamily="49" charset="0"/>
                <a:ea typeface="宋体" pitchFamily="2" charset="-122"/>
              </a:rPr>
              <a:t>INTO	 {</a:t>
            </a:r>
            <a:r>
              <a:rPr kumimoji="1" lang="en-US" altLang="zh-CN" sz="1800" b="1" i="1" dirty="0" err="1">
                <a:solidFill>
                  <a:srgbClr val="000000"/>
                </a:solidFill>
                <a:latin typeface="Courier New" pitchFamily="49" charset="0"/>
                <a:ea typeface="宋体" pitchFamily="2" charset="-122"/>
              </a:rPr>
              <a:t>variable_name</a:t>
            </a:r>
            <a:r>
              <a:rPr kumimoji="1" lang="en-US" altLang="zh-CN" sz="1800" b="1" dirty="0">
                <a:solidFill>
                  <a:srgbClr val="000000"/>
                </a:solidFill>
                <a:latin typeface="Courier New" pitchFamily="49" charset="0"/>
                <a:ea typeface="宋体" pitchFamily="2" charset="-122"/>
              </a:rPr>
              <a:t>[,</a:t>
            </a:r>
            <a:r>
              <a:rPr kumimoji="1" lang="en-US" altLang="zh-CN" sz="1800" b="1" i="1" dirty="0">
                <a:solidFill>
                  <a:srgbClr val="000000"/>
                </a:solidFill>
                <a:latin typeface="Courier New" pitchFamily="49" charset="0"/>
                <a:ea typeface="宋体" pitchFamily="2" charset="-122"/>
              </a:rPr>
              <a:t> </a:t>
            </a:r>
            <a:r>
              <a:rPr kumimoji="1" lang="en-US" altLang="zh-CN" sz="1800" b="1" i="1" dirty="0" err="1">
                <a:solidFill>
                  <a:srgbClr val="000000"/>
                </a:solidFill>
                <a:latin typeface="Courier New" pitchFamily="49" charset="0"/>
                <a:ea typeface="宋体" pitchFamily="2" charset="-122"/>
              </a:rPr>
              <a:t>variable_name</a:t>
            </a:r>
            <a:r>
              <a:rPr kumimoji="1" lang="en-US" altLang="zh-CN" sz="1800" b="1" dirty="0">
                <a:solidFill>
                  <a:srgbClr val="000000"/>
                </a:solidFill>
                <a:latin typeface="Courier New" pitchFamily="49" charset="0"/>
                <a:ea typeface="宋体" pitchFamily="2" charset="-122"/>
              </a:rPr>
              <a:t>]</a:t>
            </a:r>
            <a:r>
              <a:rPr kumimoji="1" lang="en-US" altLang="zh-CN" sz="1800" b="1" i="1" dirty="0">
                <a:solidFill>
                  <a:srgbClr val="000000"/>
                </a:solidFill>
                <a:latin typeface="Courier New" pitchFamily="49" charset="0"/>
                <a:ea typeface="宋体" pitchFamily="2" charset="-122"/>
              </a:rPr>
              <a:t>...</a:t>
            </a:r>
          </a:p>
          <a:p>
            <a:pPr>
              <a:lnSpc>
                <a:spcPct val="65000"/>
              </a:lnSpc>
              <a:spcBef>
                <a:spcPct val="40000"/>
              </a:spcBef>
            </a:pPr>
            <a:r>
              <a:rPr kumimoji="1" lang="zh-CN" altLang="en-US" sz="1800" b="1" dirty="0">
                <a:solidFill>
                  <a:srgbClr val="000000"/>
                </a:solidFill>
                <a:latin typeface="Courier New" pitchFamily="49" charset="0"/>
                <a:ea typeface="宋体" pitchFamily="2" charset="-122"/>
              </a:rPr>
              <a:t>	 | </a:t>
            </a:r>
            <a:r>
              <a:rPr kumimoji="1" lang="en-US" altLang="zh-CN" sz="1800" b="1" i="1" dirty="0" err="1">
                <a:solidFill>
                  <a:srgbClr val="000000"/>
                </a:solidFill>
                <a:latin typeface="Courier New" pitchFamily="49" charset="0"/>
                <a:ea typeface="宋体" pitchFamily="2" charset="-122"/>
              </a:rPr>
              <a:t>record_name</a:t>
            </a:r>
            <a:r>
              <a:rPr kumimoji="1" lang="en-US" altLang="zh-CN" sz="1800" b="1" dirty="0">
                <a:solidFill>
                  <a:srgbClr val="000000"/>
                </a:solidFill>
                <a:latin typeface="Courier New" pitchFamily="49" charset="0"/>
                <a:ea typeface="宋体" pitchFamily="2" charset="-122"/>
              </a:rPr>
              <a:t>}</a:t>
            </a:r>
            <a:r>
              <a:rPr kumimoji="1" lang="en-US" altLang="zh-CN" sz="1800" b="1" i="1" dirty="0">
                <a:solidFill>
                  <a:srgbClr val="000000"/>
                </a:solidFill>
                <a:latin typeface="Courier New" pitchFamily="49" charset="0"/>
                <a:ea typeface="宋体" pitchFamily="2" charset="-122"/>
              </a:rPr>
              <a:t>   </a:t>
            </a:r>
            <a:endParaRPr kumimoji="1" lang="en-US" altLang="zh-CN" sz="1800" b="1" dirty="0">
              <a:solidFill>
                <a:srgbClr val="000000"/>
              </a:solidFill>
              <a:latin typeface="Courier New" pitchFamily="49" charset="0"/>
              <a:ea typeface="宋体" pitchFamily="2" charset="-122"/>
            </a:endParaRPr>
          </a:p>
          <a:p>
            <a:pPr>
              <a:lnSpc>
                <a:spcPct val="65000"/>
              </a:lnSpc>
              <a:spcBef>
                <a:spcPct val="40000"/>
              </a:spcBef>
            </a:pPr>
            <a:r>
              <a:rPr kumimoji="1" lang="en-US" altLang="zh-CN" sz="1800" b="1" dirty="0">
                <a:solidFill>
                  <a:srgbClr val="000000"/>
                </a:solidFill>
                <a:latin typeface="Courier New" pitchFamily="49" charset="0"/>
                <a:ea typeface="宋体" pitchFamily="2" charset="-122"/>
              </a:rPr>
              <a:t>FROM	 </a:t>
            </a:r>
            <a:r>
              <a:rPr kumimoji="1" lang="en-US" altLang="zh-CN" sz="1800" b="1" i="1" dirty="0">
                <a:solidFill>
                  <a:srgbClr val="000000"/>
                </a:solidFill>
                <a:latin typeface="Courier New" pitchFamily="49" charset="0"/>
                <a:ea typeface="宋体" pitchFamily="2" charset="-122"/>
              </a:rPr>
              <a:t>table</a:t>
            </a:r>
            <a:endParaRPr kumimoji="1" lang="en-US" altLang="zh-CN" sz="1800" b="1" dirty="0">
              <a:solidFill>
                <a:srgbClr val="000000"/>
              </a:solidFill>
              <a:latin typeface="Courier New" pitchFamily="49" charset="0"/>
              <a:ea typeface="宋体" pitchFamily="2" charset="-122"/>
            </a:endParaRPr>
          </a:p>
          <a:p>
            <a:pPr>
              <a:lnSpc>
                <a:spcPct val="65000"/>
              </a:lnSpc>
              <a:spcBef>
                <a:spcPct val="40000"/>
              </a:spcBef>
            </a:pPr>
            <a:r>
              <a:rPr kumimoji="1" lang="en-US" altLang="zh-CN" sz="1800" b="1" dirty="0">
                <a:solidFill>
                  <a:srgbClr val="000000"/>
                </a:solidFill>
                <a:latin typeface="Courier New" pitchFamily="49" charset="0"/>
                <a:ea typeface="宋体" pitchFamily="2" charset="-122"/>
              </a:rPr>
              <a:t>WHERE	 </a:t>
            </a:r>
            <a:r>
              <a:rPr kumimoji="1" lang="en-US" altLang="zh-CN" sz="1800" b="1" i="1" dirty="0">
                <a:solidFill>
                  <a:srgbClr val="000000"/>
                </a:solidFill>
                <a:latin typeface="Courier New" pitchFamily="49" charset="0"/>
                <a:ea typeface="宋体" pitchFamily="2" charset="-122"/>
              </a:rPr>
              <a:t>condition</a:t>
            </a:r>
            <a:r>
              <a:rPr kumimoji="1" lang="en-US" altLang="zh-CN" sz="1800" b="1" dirty="0">
                <a:solidFill>
                  <a:srgbClr val="000000"/>
                </a:solidFill>
                <a:latin typeface="Courier New" pitchFamily="49" charset="0"/>
                <a:ea typeface="宋体" pitchFamily="2" charset="-122"/>
              </a:rPr>
              <a:t>;</a:t>
            </a:r>
          </a:p>
        </p:txBody>
      </p:sp>
      <p:sp>
        <p:nvSpPr>
          <p:cNvPr id="17412" name="Rectangle 6"/>
          <p:cNvSpPr>
            <a:spLocks noChangeArrowheads="1"/>
          </p:cNvSpPr>
          <p:nvPr/>
        </p:nvSpPr>
        <p:spPr bwMode="auto">
          <a:xfrm>
            <a:off x="622300" y="3713163"/>
            <a:ext cx="8267700" cy="2598737"/>
          </a:xfrm>
          <a:prstGeom prst="rect">
            <a:avLst/>
          </a:prstGeom>
          <a:noFill/>
          <a:ln w="25400">
            <a:noFill/>
            <a:miter lim="800000"/>
            <a:headEnd type="none" w="sm" len="sm"/>
            <a:tailEnd type="none" w="sm" len="sm"/>
          </a:ln>
        </p:spPr>
        <p:txBody>
          <a:bodyPr>
            <a:spAutoFit/>
          </a:bodyPr>
          <a:lstStyle/>
          <a:p>
            <a:pPr>
              <a:spcBef>
                <a:spcPct val="50000"/>
              </a:spcBef>
              <a:spcAft>
                <a:spcPct val="24000"/>
              </a:spcAft>
            </a:pPr>
            <a:r>
              <a:rPr lang="en-US" altLang="zh-CN" sz="1700" b="1" i="1" dirty="0" err="1">
                <a:solidFill>
                  <a:schemeClr val="tx1"/>
                </a:solidFill>
                <a:latin typeface="Arial" pitchFamily="34" charset="0"/>
                <a:ea typeface="宋体" pitchFamily="2" charset="-122"/>
              </a:rPr>
              <a:t>select_list</a:t>
            </a:r>
            <a:r>
              <a:rPr lang="en-US" altLang="zh-CN" sz="1500" b="1" i="1" dirty="0">
                <a:solidFill>
                  <a:schemeClr val="tx1"/>
                </a:solidFill>
                <a:latin typeface="Arial" pitchFamily="34" charset="0"/>
                <a:ea typeface="宋体" pitchFamily="2" charset="-122"/>
              </a:rPr>
              <a:t>（</a:t>
            </a:r>
            <a:r>
              <a:rPr lang="zh-CN" altLang="en-US" sz="1500" b="1" i="1" dirty="0">
                <a:solidFill>
                  <a:schemeClr val="tx1"/>
                </a:solidFill>
                <a:latin typeface="Arial" pitchFamily="34" charset="0"/>
                <a:ea typeface="宋体" pitchFamily="2" charset="-122"/>
              </a:rPr>
              <a:t>选择列表）：</a:t>
            </a:r>
            <a:r>
              <a:rPr lang="zh-CN" altLang="en-US" sz="1500" b="1" dirty="0">
                <a:solidFill>
                  <a:schemeClr val="tx1"/>
                </a:solidFill>
                <a:latin typeface="Arial" pitchFamily="34" charset="0"/>
                <a:ea typeface="宋体" pitchFamily="2" charset="-122"/>
              </a:rPr>
              <a:t>被选择的列（至少包含一列）或</a:t>
            </a:r>
            <a:r>
              <a:rPr lang="en-US" altLang="zh-CN" sz="1500" b="1" dirty="0">
                <a:solidFill>
                  <a:schemeClr val="tx1"/>
                </a:solidFill>
                <a:latin typeface="Arial" pitchFamily="34" charset="0"/>
                <a:ea typeface="宋体" pitchFamily="2" charset="-122"/>
              </a:rPr>
              <a:t>SQL</a:t>
            </a:r>
            <a:r>
              <a:rPr lang="zh-CN" altLang="en-US" sz="1500" b="1" dirty="0">
                <a:solidFill>
                  <a:schemeClr val="tx1"/>
                </a:solidFill>
                <a:latin typeface="Arial" pitchFamily="34" charset="0"/>
                <a:ea typeface="宋体" pitchFamily="2" charset="-122"/>
              </a:rPr>
              <a:t>表达式、行函数和组函数</a:t>
            </a:r>
            <a:r>
              <a:rPr lang="en-US" altLang="zh-CN" sz="1500" b="1" dirty="0">
                <a:solidFill>
                  <a:schemeClr val="tx1"/>
                </a:solidFill>
                <a:latin typeface="Arial" pitchFamily="34" charset="0"/>
                <a:ea typeface="宋体" pitchFamily="2" charset="-122"/>
              </a:rPr>
              <a:t>。</a:t>
            </a:r>
          </a:p>
          <a:p>
            <a:pPr>
              <a:spcBef>
                <a:spcPct val="50000"/>
              </a:spcBef>
              <a:spcAft>
                <a:spcPct val="24000"/>
              </a:spcAft>
            </a:pPr>
            <a:r>
              <a:rPr lang="en-US" altLang="zh-CN" sz="1700" b="1" i="1" dirty="0" err="1">
                <a:solidFill>
                  <a:schemeClr val="tx1"/>
                </a:solidFill>
                <a:latin typeface="Arial" pitchFamily="34" charset="0"/>
                <a:ea typeface="宋体" pitchFamily="2" charset="-122"/>
              </a:rPr>
              <a:t>variable_name</a:t>
            </a:r>
            <a:r>
              <a:rPr lang="en-US" altLang="zh-CN" sz="1500" b="1" i="1" dirty="0">
                <a:solidFill>
                  <a:schemeClr val="tx1"/>
                </a:solidFill>
                <a:latin typeface="Arial" pitchFamily="34" charset="0"/>
                <a:ea typeface="宋体" pitchFamily="2" charset="-122"/>
              </a:rPr>
              <a:t>（</a:t>
            </a:r>
            <a:r>
              <a:rPr lang="zh-CN" altLang="en-US" sz="1500" b="1" i="1" dirty="0">
                <a:solidFill>
                  <a:schemeClr val="tx1"/>
                </a:solidFill>
                <a:latin typeface="Arial" pitchFamily="34" charset="0"/>
                <a:ea typeface="宋体" pitchFamily="2" charset="-122"/>
              </a:rPr>
              <a:t>输出变量）：</a:t>
            </a:r>
            <a:r>
              <a:rPr lang="zh-CN" altLang="en-US" sz="1500" b="1" dirty="0">
                <a:solidFill>
                  <a:schemeClr val="tx1"/>
                </a:solidFill>
                <a:latin typeface="Arial" pitchFamily="34" charset="0"/>
                <a:ea typeface="宋体" pitchFamily="2" charset="-122"/>
              </a:rPr>
              <a:t>存放检索结果的标量变量。每个变量都应该与其关联的列相兼容，而且应该有相同数量的选择列表项和输出变量。</a:t>
            </a:r>
            <a:endParaRPr lang="en-US" altLang="zh-CN" sz="1500" b="1" dirty="0">
              <a:solidFill>
                <a:schemeClr val="tx1"/>
              </a:solidFill>
              <a:latin typeface="Arial" pitchFamily="34" charset="0"/>
              <a:ea typeface="宋体" pitchFamily="2" charset="-122"/>
            </a:endParaRPr>
          </a:p>
          <a:p>
            <a:pPr>
              <a:spcBef>
                <a:spcPct val="50000"/>
              </a:spcBef>
              <a:spcAft>
                <a:spcPct val="24000"/>
              </a:spcAft>
            </a:pPr>
            <a:r>
              <a:rPr lang="en-US" altLang="zh-CN" sz="1700" b="1" i="1" dirty="0" err="1">
                <a:solidFill>
                  <a:schemeClr val="tx1"/>
                </a:solidFill>
                <a:latin typeface="Arial" pitchFamily="34" charset="0"/>
                <a:ea typeface="宋体" pitchFamily="2" charset="-122"/>
              </a:rPr>
              <a:t>record_name</a:t>
            </a:r>
            <a:r>
              <a:rPr lang="en-US" altLang="zh-CN" sz="1500" b="1" i="1" dirty="0">
                <a:solidFill>
                  <a:schemeClr val="tx1"/>
                </a:solidFill>
                <a:latin typeface="Arial" pitchFamily="34" charset="0"/>
                <a:ea typeface="宋体" pitchFamily="2" charset="-122"/>
              </a:rPr>
              <a:t>（</a:t>
            </a:r>
            <a:r>
              <a:rPr lang="zh-CN" altLang="en-US" sz="1500" b="1" i="1" dirty="0">
                <a:solidFill>
                  <a:schemeClr val="tx1"/>
                </a:solidFill>
                <a:latin typeface="Arial" pitchFamily="34" charset="0"/>
                <a:ea typeface="宋体" pitchFamily="2" charset="-122"/>
              </a:rPr>
              <a:t>输出变量）：</a:t>
            </a:r>
            <a:r>
              <a:rPr lang="zh-CN" altLang="en-US" sz="1500" b="1" dirty="0">
                <a:solidFill>
                  <a:schemeClr val="tx1"/>
                </a:solidFill>
                <a:latin typeface="Arial" pitchFamily="34" charset="0"/>
                <a:ea typeface="宋体" pitchFamily="2" charset="-122"/>
              </a:rPr>
              <a:t>用来替换变量列表。利用</a:t>
            </a:r>
            <a:r>
              <a:rPr lang="en-US" altLang="zh-CN" sz="1500" b="1" dirty="0">
                <a:solidFill>
                  <a:schemeClr val="tx1"/>
                </a:solidFill>
                <a:latin typeface="Arial" pitchFamily="34" charset="0"/>
                <a:ea typeface="宋体" pitchFamily="2" charset="-122"/>
              </a:rPr>
              <a:t>PL/SQL</a:t>
            </a:r>
            <a:r>
              <a:rPr lang="zh-CN" altLang="en-US" sz="1500" b="1" dirty="0">
                <a:solidFill>
                  <a:schemeClr val="tx1"/>
                </a:solidFill>
                <a:latin typeface="Arial" pitchFamily="34" charset="0"/>
                <a:ea typeface="宋体" pitchFamily="2" charset="-122"/>
              </a:rPr>
              <a:t>记录来存放检索结果，该记录应该包含与选择列表相对应的字段。</a:t>
            </a:r>
          </a:p>
          <a:p>
            <a:pPr>
              <a:spcBef>
                <a:spcPct val="50000"/>
              </a:spcBef>
              <a:spcAft>
                <a:spcPct val="24000"/>
              </a:spcAft>
            </a:pPr>
            <a:r>
              <a:rPr lang="en-US" altLang="zh-CN" sz="1700" b="1" i="1" dirty="0">
                <a:solidFill>
                  <a:schemeClr val="tx1"/>
                </a:solidFill>
                <a:latin typeface="Arial" pitchFamily="34" charset="0"/>
                <a:ea typeface="宋体" pitchFamily="2" charset="-122"/>
              </a:rPr>
              <a:t>table</a:t>
            </a:r>
            <a:r>
              <a:rPr lang="en-US" altLang="zh-CN" sz="1500" b="1" i="1" dirty="0">
                <a:solidFill>
                  <a:schemeClr val="tx1"/>
                </a:solidFill>
                <a:latin typeface="Arial" pitchFamily="34" charset="0"/>
                <a:ea typeface="宋体" pitchFamily="2" charset="-122"/>
              </a:rPr>
              <a:t>	</a:t>
            </a:r>
            <a:r>
              <a:rPr lang="zh-CN" altLang="en-US" sz="1500" b="1" i="1" dirty="0">
                <a:solidFill>
                  <a:schemeClr val="tx1"/>
                </a:solidFill>
                <a:latin typeface="Arial" pitchFamily="34" charset="0"/>
                <a:ea typeface="宋体" pitchFamily="2" charset="-122"/>
              </a:rPr>
              <a:t>特定的数据库表名</a:t>
            </a:r>
            <a:r>
              <a:rPr lang="en-US" altLang="zh-CN" sz="1500" b="1" dirty="0">
                <a:solidFill>
                  <a:schemeClr val="tx1"/>
                </a:solidFill>
                <a:latin typeface="Arial" pitchFamily="34" charset="0"/>
                <a:ea typeface="宋体" pitchFamily="2" charset="-122"/>
              </a:rPr>
              <a:t>。</a:t>
            </a:r>
          </a:p>
          <a:p>
            <a:pPr>
              <a:spcBef>
                <a:spcPct val="50000"/>
              </a:spcBef>
              <a:spcAft>
                <a:spcPct val="24000"/>
              </a:spcAft>
            </a:pPr>
            <a:r>
              <a:rPr lang="en-US" altLang="zh-CN" sz="1700" b="1" i="1" dirty="0">
                <a:solidFill>
                  <a:schemeClr val="tx1"/>
                </a:solidFill>
                <a:latin typeface="Arial" pitchFamily="34" charset="0"/>
                <a:ea typeface="宋体" pitchFamily="2" charset="-122"/>
              </a:rPr>
              <a:t>condition</a:t>
            </a:r>
            <a:r>
              <a:rPr lang="en-US" altLang="zh-CN" sz="1500" b="1" dirty="0">
                <a:solidFill>
                  <a:schemeClr val="tx1"/>
                </a:solidFill>
                <a:latin typeface="Arial" pitchFamily="34" charset="0"/>
                <a:ea typeface="宋体" pitchFamily="2" charset="-122"/>
              </a:rPr>
              <a:t>	</a:t>
            </a:r>
            <a:r>
              <a:rPr lang="zh-CN" altLang="en-US" sz="1500" b="1" dirty="0">
                <a:solidFill>
                  <a:schemeClr val="tx1"/>
                </a:solidFill>
                <a:latin typeface="Arial" pitchFamily="34" charset="0"/>
                <a:ea typeface="宋体" pitchFamily="2" charset="-122"/>
              </a:rPr>
              <a:t>查询条件，可以包含</a:t>
            </a:r>
            <a:r>
              <a:rPr lang="en-US" altLang="zh-CN" sz="1500" b="1" dirty="0">
                <a:solidFill>
                  <a:schemeClr val="tx1"/>
                </a:solidFill>
                <a:latin typeface="Arial" pitchFamily="34" charset="0"/>
                <a:ea typeface="宋体" pitchFamily="2" charset="-122"/>
              </a:rPr>
              <a:t>PL/SQL</a:t>
            </a:r>
            <a:r>
              <a:rPr lang="zh-CN" altLang="en-US" sz="1500" b="1" dirty="0">
                <a:solidFill>
                  <a:schemeClr val="tx1"/>
                </a:solidFill>
                <a:latin typeface="Arial" pitchFamily="34" charset="0"/>
                <a:ea typeface="宋体" pitchFamily="2" charset="-122"/>
              </a:rPr>
              <a:t>变量和常量</a:t>
            </a:r>
            <a:endParaRPr lang="en-US" altLang="zh-CN" sz="1500" b="1" dirty="0">
              <a:solidFill>
                <a:schemeClr val="tx1"/>
              </a:solidFill>
              <a:latin typeface="Arial" pitchFamily="34" charset="0"/>
              <a:ea typeface="宋体" pitchFamily="2" charset="-122"/>
            </a:endParaRPr>
          </a:p>
        </p:txBody>
      </p:sp>
      <p:sp>
        <p:nvSpPr>
          <p:cNvPr id="7" name="Rectangle 3"/>
          <p:cNvSpPr txBox="1">
            <a:spLocks noChangeArrowheads="1"/>
          </p:cNvSpPr>
          <p:nvPr/>
        </p:nvSpPr>
        <p:spPr bwMode="auto">
          <a:xfrm>
            <a:off x="420688" y="1354138"/>
            <a:ext cx="7981950" cy="776287"/>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000" b="1" kern="0" dirty="0">
                <a:solidFill>
                  <a:schemeClr val="tx1"/>
                </a:solidFill>
                <a:latin typeface="+mn-lt"/>
                <a:ea typeface="宋体" pitchFamily="2" charset="-122"/>
              </a:rPr>
              <a:t>使用</a:t>
            </a:r>
            <a:r>
              <a:rPr lang="en-US" altLang="zh-CN" sz="2000" b="1" kern="0" dirty="0">
                <a:solidFill>
                  <a:schemeClr val="tx1"/>
                </a:solidFill>
                <a:latin typeface="+mn-lt"/>
                <a:ea typeface="宋体" pitchFamily="2" charset="-122"/>
              </a:rPr>
              <a:t>SELECT</a:t>
            </a:r>
            <a:r>
              <a:rPr lang="zh-CN" altLang="en-US" sz="2000" b="1" kern="0" dirty="0">
                <a:solidFill>
                  <a:schemeClr val="tx1"/>
                </a:solidFill>
                <a:latin typeface="+mn-lt"/>
                <a:ea typeface="宋体" pitchFamily="2" charset="-122"/>
              </a:rPr>
              <a:t>语句从数据库检索数据，并把结果存储到指定变量中。</a:t>
            </a:r>
          </a:p>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000" b="1" kern="0" dirty="0">
                <a:solidFill>
                  <a:schemeClr val="tx1"/>
                </a:solidFill>
                <a:latin typeface="+mn-lt"/>
                <a:ea typeface="宋体" pitchFamily="2" charset="-122"/>
              </a:rPr>
              <a:t>语法</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p:txBody>
          <a:bodyPr/>
          <a:lstStyle/>
          <a:p>
            <a:pPr>
              <a:defRPr/>
            </a:pPr>
            <a:r>
              <a:rPr lang="en-US" altLang="zh-CN" dirty="0">
                <a:ea typeface="宋体" pitchFamily="2" charset="-122"/>
              </a:rPr>
              <a:t>3.1</a:t>
            </a:r>
            <a:r>
              <a:rPr lang="zh-CN" altLang="en-US" dirty="0">
                <a:ea typeface="宋体" pitchFamily="2" charset="-122"/>
              </a:rPr>
              <a:t> 在</a:t>
            </a:r>
            <a:r>
              <a:rPr lang="en-US" altLang="zh-CN" dirty="0">
                <a:ea typeface="宋体" pitchFamily="2" charset="-122"/>
              </a:rPr>
              <a:t>PL/SQL</a:t>
            </a:r>
            <a:r>
              <a:rPr lang="zh-CN" altLang="en-US" dirty="0">
                <a:ea typeface="宋体" pitchFamily="2" charset="-122"/>
              </a:rPr>
              <a:t>中的</a:t>
            </a:r>
            <a:r>
              <a:rPr lang="en-US" altLang="zh-CN" dirty="0">
                <a:ea typeface="宋体" pitchFamily="2" charset="-122"/>
              </a:rPr>
              <a:t>SELECT</a:t>
            </a:r>
            <a:r>
              <a:rPr lang="zh-CN" altLang="en-US" dirty="0">
                <a:ea typeface="宋体" pitchFamily="2" charset="-122"/>
              </a:rPr>
              <a:t>语句</a:t>
            </a:r>
            <a:endParaRPr lang="en-US" altLang="zh-CN" dirty="0">
              <a:ea typeface="宋体" pitchFamily="2" charset="-122"/>
            </a:endParaRPr>
          </a:p>
        </p:txBody>
      </p:sp>
      <p:sp>
        <p:nvSpPr>
          <p:cNvPr id="718852" name="Rectangle 4"/>
          <p:cNvSpPr>
            <a:spLocks noChangeArrowheads="1"/>
          </p:cNvSpPr>
          <p:nvPr/>
        </p:nvSpPr>
        <p:spPr bwMode="blackWhite">
          <a:xfrm>
            <a:off x="879475" y="2601214"/>
            <a:ext cx="7385050" cy="2589428"/>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wrap="square" lIns="92075" tIns="46038" rIns="92075" bIns="46038">
            <a:spAutoFit/>
          </a:bodyPr>
          <a:lstStyle/>
          <a:p>
            <a:pPr>
              <a:lnSpc>
                <a:spcPct val="75000"/>
              </a:lnSpc>
              <a:spcBef>
                <a:spcPct val="40000"/>
              </a:spcBef>
              <a:defRPr/>
            </a:pPr>
            <a:r>
              <a:rPr kumimoji="1" lang="en-US" altLang="zh-CN" sz="1800" b="1" dirty="0">
                <a:solidFill>
                  <a:srgbClr val="000000"/>
                </a:solidFill>
                <a:latin typeface="Courier New" pitchFamily="49" charset="0"/>
                <a:ea typeface="宋体" pitchFamily="2" charset="-122"/>
              </a:rPr>
              <a:t>DECLARE</a:t>
            </a:r>
          </a:p>
          <a:p>
            <a:pPr>
              <a:lnSpc>
                <a:spcPct val="55000"/>
              </a:lnSpc>
              <a:spcBef>
                <a:spcPct val="40000"/>
              </a:spcBef>
              <a:defRPr/>
            </a:pPr>
            <a:r>
              <a:rPr kumimoji="1" lang="zh-CN" altLang="en-US"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v_deptno</a:t>
            </a:r>
            <a:r>
              <a:rPr kumimoji="1" lang="en-US" altLang="zh-CN" sz="1800" b="1" dirty="0">
                <a:solidFill>
                  <a:srgbClr val="000000"/>
                </a:solidFill>
                <a:latin typeface="Courier New" pitchFamily="49" charset="0"/>
                <a:ea typeface="宋体" pitchFamily="2" charset="-122"/>
              </a:rPr>
              <a:t>	NUMBER(2);</a:t>
            </a:r>
          </a:p>
          <a:p>
            <a:pPr>
              <a:lnSpc>
                <a:spcPct val="55000"/>
              </a:lnSpc>
              <a:spcBef>
                <a:spcPct val="40000"/>
              </a:spcBef>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v_loc</a:t>
            </a:r>
            <a:r>
              <a:rPr kumimoji="1" lang="en-US" altLang="zh-CN" sz="1800" b="1" dirty="0">
                <a:solidFill>
                  <a:srgbClr val="000000"/>
                </a:solidFill>
                <a:latin typeface="Courier New" pitchFamily="49" charset="0"/>
                <a:ea typeface="宋体" pitchFamily="2" charset="-122"/>
              </a:rPr>
              <a:t>	VARCHAR2(15);</a:t>
            </a:r>
          </a:p>
          <a:p>
            <a:pPr>
              <a:lnSpc>
                <a:spcPct val="55000"/>
              </a:lnSpc>
              <a:spcBef>
                <a:spcPct val="40000"/>
              </a:spcBef>
              <a:defRPr/>
            </a:pPr>
            <a:r>
              <a:rPr kumimoji="1" lang="en-US" altLang="zh-CN" sz="1800" b="1" dirty="0">
                <a:solidFill>
                  <a:srgbClr val="000000"/>
                </a:solidFill>
                <a:latin typeface="Courier New" pitchFamily="49" charset="0"/>
                <a:ea typeface="宋体" pitchFamily="2" charset="-122"/>
              </a:rPr>
              <a:t>BEGIN</a:t>
            </a:r>
          </a:p>
          <a:p>
            <a:pPr>
              <a:lnSpc>
                <a:spcPct val="55000"/>
              </a:lnSpc>
              <a:spcBef>
                <a:spcPct val="40000"/>
              </a:spcBef>
              <a:defRPr/>
            </a:pPr>
            <a:r>
              <a:rPr kumimoji="1" lang="en-US" altLang="zh-CN" sz="1800" b="1" dirty="0">
                <a:solidFill>
                  <a:srgbClr val="000000"/>
                </a:solidFill>
                <a:latin typeface="Courier New" pitchFamily="49" charset="0"/>
                <a:ea typeface="宋体" pitchFamily="2" charset="-122"/>
              </a:rPr>
              <a:t>  SELECT	</a:t>
            </a:r>
            <a:r>
              <a:rPr kumimoji="1" lang="en-US" altLang="zh-CN" sz="1800" b="1" dirty="0" err="1">
                <a:solidFill>
                  <a:srgbClr val="000000"/>
                </a:solidFill>
                <a:latin typeface="Courier New" pitchFamily="49" charset="0"/>
                <a:ea typeface="宋体" pitchFamily="2" charset="-122"/>
              </a:rPr>
              <a:t>deptno</a:t>
            </a:r>
            <a:r>
              <a:rPr kumimoji="1" lang="en-US" altLang="zh-CN" sz="1800" b="1" dirty="0">
                <a:solidFill>
                  <a:srgbClr val="000000"/>
                </a:solidFill>
                <a:latin typeface="Courier New" pitchFamily="49" charset="0"/>
                <a:ea typeface="宋体" pitchFamily="2" charset="-122"/>
              </a:rPr>
              <a:t>, loc</a:t>
            </a:r>
          </a:p>
          <a:p>
            <a:pPr>
              <a:lnSpc>
                <a:spcPct val="55000"/>
              </a:lnSpc>
              <a:spcBef>
                <a:spcPct val="40000"/>
              </a:spcBef>
              <a:defRPr/>
            </a:pPr>
            <a:r>
              <a:rPr kumimoji="1" lang="en-US" altLang="zh-CN" sz="1800" b="1" dirty="0">
                <a:solidFill>
                  <a:srgbClr val="000000"/>
                </a:solidFill>
                <a:latin typeface="Courier New" pitchFamily="49" charset="0"/>
                <a:ea typeface="宋体" pitchFamily="2" charset="-122"/>
              </a:rPr>
              <a:t>    INTO	</a:t>
            </a:r>
            <a:r>
              <a:rPr kumimoji="1" lang="en-US" altLang="zh-CN" sz="1800" b="1" dirty="0" err="1">
                <a:solidFill>
                  <a:srgbClr val="000000"/>
                </a:solidFill>
                <a:latin typeface="Courier New" pitchFamily="49" charset="0"/>
                <a:ea typeface="宋体" pitchFamily="2" charset="-122"/>
              </a:rPr>
              <a:t>v_deptno</a:t>
            </a: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v_loc</a:t>
            </a:r>
            <a:endParaRPr kumimoji="1" lang="en-US" altLang="zh-CN" sz="1800" b="1" dirty="0">
              <a:solidFill>
                <a:srgbClr val="000000"/>
              </a:solidFill>
              <a:latin typeface="Courier New" pitchFamily="49" charset="0"/>
              <a:ea typeface="宋体" pitchFamily="2" charset="-122"/>
            </a:endParaRPr>
          </a:p>
          <a:p>
            <a:pPr>
              <a:lnSpc>
                <a:spcPct val="55000"/>
              </a:lnSpc>
              <a:spcBef>
                <a:spcPct val="40000"/>
              </a:spcBef>
              <a:defRPr/>
            </a:pPr>
            <a:r>
              <a:rPr kumimoji="1" lang="en-US" altLang="zh-CN" sz="1800" b="1" dirty="0">
                <a:solidFill>
                  <a:srgbClr val="000000"/>
                </a:solidFill>
                <a:latin typeface="Courier New" pitchFamily="49" charset="0"/>
                <a:ea typeface="宋体" pitchFamily="2" charset="-122"/>
              </a:rPr>
              <a:t>  FROM		dept</a:t>
            </a:r>
          </a:p>
          <a:p>
            <a:pPr>
              <a:lnSpc>
                <a:spcPct val="55000"/>
              </a:lnSpc>
              <a:spcBef>
                <a:spcPct val="40000"/>
              </a:spcBef>
              <a:defRPr/>
            </a:pPr>
            <a:r>
              <a:rPr kumimoji="1" lang="en-US" altLang="zh-CN" sz="1800" b="1" dirty="0">
                <a:solidFill>
                  <a:srgbClr val="000000"/>
                </a:solidFill>
                <a:latin typeface="Courier New" pitchFamily="49" charset="0"/>
                <a:ea typeface="宋体" pitchFamily="2" charset="-122"/>
              </a:rPr>
              <a:t>  WHERE	</a:t>
            </a:r>
            <a:r>
              <a:rPr kumimoji="1" lang="en-US" altLang="zh-CN" sz="1800" b="1" dirty="0" err="1">
                <a:solidFill>
                  <a:srgbClr val="000000"/>
                </a:solidFill>
                <a:latin typeface="Courier New" pitchFamily="49" charset="0"/>
                <a:ea typeface="宋体" pitchFamily="2" charset="-122"/>
              </a:rPr>
              <a:t>dname</a:t>
            </a:r>
            <a:r>
              <a:rPr kumimoji="1" lang="en-US" altLang="zh-CN" sz="1800" b="1" dirty="0">
                <a:solidFill>
                  <a:srgbClr val="000000"/>
                </a:solidFill>
                <a:latin typeface="Courier New" pitchFamily="49" charset="0"/>
                <a:ea typeface="宋体" pitchFamily="2" charset="-122"/>
              </a:rPr>
              <a:t> = 'SALES';   </a:t>
            </a:r>
            <a:br>
              <a:rPr kumimoji="1" lang="en-US" altLang="zh-CN" sz="1800" b="1" dirty="0">
                <a:solidFill>
                  <a:srgbClr val="000000"/>
                </a:solidFill>
                <a:latin typeface="Courier New" pitchFamily="49" charset="0"/>
                <a:ea typeface="宋体" pitchFamily="2" charset="-122"/>
              </a:rPr>
            </a:br>
            <a:r>
              <a:rPr kumimoji="1" lang="en-US" altLang="zh-CN" sz="1800" b="1" dirty="0">
                <a:solidFill>
                  <a:srgbClr val="000000"/>
                </a:solidFill>
                <a:latin typeface="Courier New" pitchFamily="49" charset="0"/>
                <a:ea typeface="宋体" pitchFamily="2" charset="-122"/>
              </a:rPr>
              <a:t>...</a:t>
            </a:r>
          </a:p>
          <a:p>
            <a:pPr>
              <a:lnSpc>
                <a:spcPct val="55000"/>
              </a:lnSpc>
              <a:spcBef>
                <a:spcPct val="40000"/>
              </a:spcBef>
              <a:defRPr/>
            </a:pPr>
            <a:r>
              <a:rPr kumimoji="1" lang="en-US" altLang="zh-CN" sz="1800" b="1" dirty="0">
                <a:solidFill>
                  <a:srgbClr val="000000"/>
                </a:solidFill>
                <a:latin typeface="Courier New" pitchFamily="49" charset="0"/>
                <a:ea typeface="宋体" pitchFamily="2" charset="-122"/>
              </a:rPr>
              <a:t>END;</a:t>
            </a:r>
          </a:p>
        </p:txBody>
      </p:sp>
      <p:sp>
        <p:nvSpPr>
          <p:cNvPr id="6" name="Rectangle 3"/>
          <p:cNvSpPr txBox="1">
            <a:spLocks noChangeArrowheads="1"/>
          </p:cNvSpPr>
          <p:nvPr/>
        </p:nvSpPr>
        <p:spPr bwMode="auto">
          <a:xfrm>
            <a:off x="827088" y="1498600"/>
            <a:ext cx="7385050" cy="844550"/>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必须使用</a:t>
            </a:r>
            <a:r>
              <a:rPr lang="en-US" altLang="zh-CN" sz="2200" b="1" kern="0" dirty="0">
                <a:solidFill>
                  <a:schemeClr val="tx1"/>
                </a:solidFill>
                <a:latin typeface="+mn-lt"/>
                <a:ea typeface="宋体" pitchFamily="2" charset="-122"/>
              </a:rPr>
              <a:t>INTO</a:t>
            </a:r>
            <a:r>
              <a:rPr lang="zh-CN" altLang="en-US" sz="2200" b="1" kern="0" dirty="0">
                <a:solidFill>
                  <a:schemeClr val="tx1"/>
                </a:solidFill>
                <a:latin typeface="+mn-lt"/>
                <a:ea typeface="宋体" pitchFamily="2" charset="-122"/>
              </a:rPr>
              <a:t>子句</a:t>
            </a:r>
            <a:endParaRPr lang="en-US" altLang="zh-CN" sz="2200" b="1" kern="0" dirty="0">
              <a:solidFill>
                <a:schemeClr val="tx1"/>
              </a:solidFill>
              <a:latin typeface="+mn-lt"/>
              <a:ea typeface="宋体" pitchFamily="2" charset="-122"/>
            </a:endParaRPr>
          </a:p>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例子</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900" name="Rectangle 4"/>
          <p:cNvSpPr>
            <a:spLocks noChangeArrowheads="1"/>
          </p:cNvSpPr>
          <p:nvPr/>
        </p:nvSpPr>
        <p:spPr bwMode="blackWhite">
          <a:xfrm>
            <a:off x="279400" y="2114550"/>
            <a:ext cx="8864600" cy="3140075"/>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defRPr/>
            </a:pPr>
            <a:r>
              <a:rPr lang="en-US" altLang="zh-CN" sz="1800" b="1" dirty="0">
                <a:solidFill>
                  <a:schemeClr val="tx1"/>
                </a:solidFill>
                <a:latin typeface="Courier New" pitchFamily="49" charset="0"/>
                <a:ea typeface="宋体" pitchFamily="2" charset="-122"/>
                <a:cs typeface="Courier New" pitchFamily="49" charset="0"/>
              </a:rPr>
              <a:t>DECLARE</a:t>
            </a:r>
          </a:p>
          <a:p>
            <a:pPr>
              <a:defRPr/>
            </a:pPr>
            <a:r>
              <a:rPr lang="en-US" altLang="zh-CN" sz="1800" dirty="0">
                <a:solidFill>
                  <a:schemeClr val="tx1"/>
                </a:solidFill>
                <a:latin typeface="Courier New" pitchFamily="49" charset="0"/>
                <a:ea typeface="宋体" pitchFamily="2" charset="-122"/>
                <a:cs typeface="Courier New" pitchFamily="49" charset="0"/>
              </a:rPr>
              <a:t>  </a:t>
            </a:r>
            <a:r>
              <a:rPr lang="en-US" altLang="zh-CN" sz="1800" b="1" dirty="0" err="1">
                <a:solidFill>
                  <a:schemeClr val="tx1"/>
                </a:solidFill>
                <a:latin typeface="Courier New" pitchFamily="49" charset="0"/>
                <a:ea typeface="宋体" pitchFamily="2" charset="-122"/>
                <a:cs typeface="Courier New" pitchFamily="49" charset="0"/>
              </a:rPr>
              <a:t>v_empRecord</a:t>
            </a:r>
            <a:r>
              <a:rPr lang="en-US" altLang="zh-CN" sz="1800" b="1" dirty="0">
                <a:solidFill>
                  <a:schemeClr val="tx1"/>
                </a:solidFill>
                <a:latin typeface="Courier New" pitchFamily="49" charset="0"/>
                <a:ea typeface="宋体" pitchFamily="2" charset="-122"/>
                <a:cs typeface="Courier New" pitchFamily="49" charset="0"/>
              </a:rPr>
              <a:t>  </a:t>
            </a:r>
            <a:r>
              <a:rPr lang="en-US" altLang="zh-CN" sz="1800" b="1" dirty="0" err="1">
                <a:solidFill>
                  <a:schemeClr val="tx1"/>
                </a:solidFill>
                <a:latin typeface="Courier New" pitchFamily="49" charset="0"/>
                <a:ea typeface="宋体" pitchFamily="2" charset="-122"/>
                <a:cs typeface="Courier New" pitchFamily="49" charset="0"/>
              </a:rPr>
              <a:t>emp%ROWTYPE</a:t>
            </a:r>
            <a:r>
              <a:rPr lang="en-US" altLang="zh-CN" sz="1800" b="1" dirty="0">
                <a:solidFill>
                  <a:schemeClr val="tx1"/>
                </a:solidFill>
                <a:latin typeface="Courier New" pitchFamily="49" charset="0"/>
                <a:ea typeface="宋体" pitchFamily="2" charset="-122"/>
                <a:cs typeface="Courier New" pitchFamily="49" charset="0"/>
              </a:rPr>
              <a:t>;</a:t>
            </a:r>
          </a:p>
          <a:p>
            <a:pPr>
              <a:defRPr/>
            </a:pPr>
            <a:r>
              <a:rPr lang="en-US" altLang="zh-CN" sz="1800" b="1" dirty="0">
                <a:solidFill>
                  <a:schemeClr val="tx1"/>
                </a:solidFill>
                <a:latin typeface="Courier New" pitchFamily="49" charset="0"/>
                <a:ea typeface="宋体" pitchFamily="2" charset="-122"/>
                <a:cs typeface="Courier New" pitchFamily="49" charset="0"/>
              </a:rPr>
              <a:t>BEGIN</a:t>
            </a:r>
          </a:p>
          <a:p>
            <a:pPr>
              <a:defRPr/>
            </a:pPr>
            <a:r>
              <a:rPr lang="zh-CN" altLang="en-US" sz="1800" dirty="0">
                <a:solidFill>
                  <a:schemeClr val="tx1"/>
                </a:solidFill>
                <a:latin typeface="Courier New" pitchFamily="49" charset="0"/>
                <a:ea typeface="宋体" pitchFamily="2" charset="-122"/>
                <a:cs typeface="Courier New" pitchFamily="49" charset="0"/>
              </a:rPr>
              <a:t>  </a:t>
            </a:r>
            <a:r>
              <a:rPr lang="en-US" altLang="zh-CN" sz="1800" b="1" dirty="0">
                <a:solidFill>
                  <a:schemeClr val="tx1"/>
                </a:solidFill>
                <a:latin typeface="Courier New" pitchFamily="49" charset="0"/>
                <a:ea typeface="宋体" pitchFamily="2" charset="-122"/>
                <a:cs typeface="Courier New" pitchFamily="49" charset="0"/>
              </a:rPr>
              <a:t>-- </a:t>
            </a:r>
            <a:r>
              <a:rPr lang="zh-CN" altLang="en-US" sz="1800" b="1" dirty="0">
                <a:solidFill>
                  <a:srgbClr val="FF0000"/>
                </a:solidFill>
                <a:latin typeface="Courier New" pitchFamily="49" charset="0"/>
                <a:ea typeface="宋体" pitchFamily="2" charset="-122"/>
                <a:cs typeface="Courier New" pitchFamily="49" charset="0"/>
              </a:rPr>
              <a:t>从</a:t>
            </a:r>
            <a:r>
              <a:rPr lang="en-US" altLang="zh-CN" sz="1800" b="1" dirty="0" err="1">
                <a:solidFill>
                  <a:srgbClr val="FF0000"/>
                </a:solidFill>
                <a:latin typeface="Courier New" pitchFamily="49" charset="0"/>
                <a:ea typeface="宋体" pitchFamily="2" charset="-122"/>
                <a:cs typeface="Courier New" pitchFamily="49" charset="0"/>
              </a:rPr>
              <a:t>emp</a:t>
            </a:r>
            <a:r>
              <a:rPr lang="zh-CN" altLang="en-US" sz="1800" b="1" dirty="0">
                <a:solidFill>
                  <a:srgbClr val="FF0000"/>
                </a:solidFill>
                <a:latin typeface="Courier New" pitchFamily="49" charset="0"/>
                <a:ea typeface="宋体" pitchFamily="2" charset="-122"/>
                <a:cs typeface="Courier New" pitchFamily="49" charset="0"/>
              </a:rPr>
              <a:t>表中检索一条记录并存储到</a:t>
            </a:r>
            <a:r>
              <a:rPr lang="en-US" altLang="zh-CN" sz="1800" b="1" dirty="0" err="1">
                <a:solidFill>
                  <a:srgbClr val="FF0000"/>
                </a:solidFill>
                <a:latin typeface="Courier New" pitchFamily="49" charset="0"/>
                <a:ea typeface="宋体" pitchFamily="2" charset="-122"/>
                <a:cs typeface="Courier New" pitchFamily="49" charset="0"/>
              </a:rPr>
              <a:t>v_empRecord</a:t>
            </a:r>
            <a:r>
              <a:rPr lang="zh-CN" altLang="en-US" sz="1800" b="1" dirty="0">
                <a:solidFill>
                  <a:srgbClr val="FF0000"/>
                </a:solidFill>
                <a:latin typeface="Courier New" pitchFamily="49" charset="0"/>
                <a:ea typeface="宋体" pitchFamily="2" charset="-122"/>
                <a:cs typeface="Courier New" pitchFamily="49" charset="0"/>
              </a:rPr>
              <a:t>记录变量中。</a:t>
            </a:r>
          </a:p>
          <a:p>
            <a:pPr>
              <a:defRPr/>
            </a:pPr>
            <a:r>
              <a:rPr lang="en-US" altLang="zh-CN" sz="1800" dirty="0">
                <a:solidFill>
                  <a:schemeClr val="tx1"/>
                </a:solidFill>
                <a:latin typeface="Courier New" pitchFamily="49" charset="0"/>
                <a:ea typeface="宋体" pitchFamily="2" charset="-122"/>
                <a:cs typeface="Courier New" pitchFamily="49" charset="0"/>
              </a:rPr>
              <a:t>  </a:t>
            </a:r>
            <a:r>
              <a:rPr lang="en-US" altLang="zh-CN" sz="1800" b="1" dirty="0">
                <a:solidFill>
                  <a:schemeClr val="tx1"/>
                </a:solidFill>
                <a:latin typeface="Courier New" pitchFamily="49" charset="0"/>
                <a:ea typeface="宋体" pitchFamily="2" charset="-122"/>
                <a:cs typeface="Courier New" pitchFamily="49" charset="0"/>
              </a:rPr>
              <a:t>SELECT *</a:t>
            </a:r>
          </a:p>
          <a:p>
            <a:pPr>
              <a:defRPr/>
            </a:pPr>
            <a:r>
              <a:rPr lang="en-US" altLang="zh-CN" sz="1800" dirty="0">
                <a:solidFill>
                  <a:schemeClr val="tx1"/>
                </a:solidFill>
                <a:latin typeface="Courier New" pitchFamily="49" charset="0"/>
                <a:ea typeface="宋体" pitchFamily="2" charset="-122"/>
                <a:cs typeface="Courier New" pitchFamily="49" charset="0"/>
              </a:rPr>
              <a:t>    </a:t>
            </a:r>
            <a:r>
              <a:rPr lang="en-US" altLang="zh-CN" sz="1800" b="1" dirty="0">
                <a:solidFill>
                  <a:schemeClr val="tx1"/>
                </a:solidFill>
                <a:latin typeface="Courier New" pitchFamily="49" charset="0"/>
                <a:ea typeface="宋体" pitchFamily="2" charset="-122"/>
                <a:cs typeface="Courier New" pitchFamily="49" charset="0"/>
              </a:rPr>
              <a:t>INTO </a:t>
            </a:r>
            <a:r>
              <a:rPr lang="en-US" altLang="zh-CN" sz="1800" b="1" dirty="0" err="1">
                <a:solidFill>
                  <a:schemeClr val="tx1"/>
                </a:solidFill>
                <a:latin typeface="Courier New" pitchFamily="49" charset="0"/>
                <a:ea typeface="宋体" pitchFamily="2" charset="-122"/>
                <a:cs typeface="Courier New" pitchFamily="49" charset="0"/>
              </a:rPr>
              <a:t>v_empRecord</a:t>
            </a:r>
            <a:endParaRPr lang="en-US" altLang="zh-CN" sz="1800" b="1" dirty="0">
              <a:solidFill>
                <a:schemeClr val="tx1"/>
              </a:solidFill>
              <a:latin typeface="Courier New" pitchFamily="49" charset="0"/>
              <a:ea typeface="宋体" pitchFamily="2" charset="-122"/>
              <a:cs typeface="Courier New" pitchFamily="49" charset="0"/>
            </a:endParaRPr>
          </a:p>
          <a:p>
            <a:pPr>
              <a:defRPr/>
            </a:pPr>
            <a:r>
              <a:rPr lang="en-US" altLang="zh-CN" sz="1800" dirty="0">
                <a:solidFill>
                  <a:schemeClr val="tx1"/>
                </a:solidFill>
                <a:latin typeface="Courier New" pitchFamily="49" charset="0"/>
                <a:ea typeface="宋体" pitchFamily="2" charset="-122"/>
                <a:cs typeface="Courier New" pitchFamily="49" charset="0"/>
              </a:rPr>
              <a:t>    </a:t>
            </a:r>
            <a:r>
              <a:rPr lang="en-US" altLang="zh-CN" sz="1800" b="1" dirty="0">
                <a:solidFill>
                  <a:schemeClr val="tx1"/>
                </a:solidFill>
                <a:latin typeface="Courier New" pitchFamily="49" charset="0"/>
                <a:ea typeface="宋体" pitchFamily="2" charset="-122"/>
                <a:cs typeface="Courier New" pitchFamily="49" charset="0"/>
              </a:rPr>
              <a:t>FROM </a:t>
            </a:r>
            <a:r>
              <a:rPr lang="en-US" altLang="zh-CN" sz="1800" b="1" dirty="0" err="1">
                <a:solidFill>
                  <a:schemeClr val="tx1"/>
                </a:solidFill>
                <a:latin typeface="Courier New" pitchFamily="49" charset="0"/>
                <a:ea typeface="宋体" pitchFamily="2" charset="-122"/>
                <a:cs typeface="Courier New" pitchFamily="49" charset="0"/>
              </a:rPr>
              <a:t>emp</a:t>
            </a:r>
            <a:endParaRPr lang="en-US" altLang="zh-CN" sz="1800" b="1" dirty="0">
              <a:solidFill>
                <a:schemeClr val="tx1"/>
              </a:solidFill>
              <a:latin typeface="Courier New" pitchFamily="49" charset="0"/>
              <a:ea typeface="宋体" pitchFamily="2" charset="-122"/>
              <a:cs typeface="Courier New" pitchFamily="49" charset="0"/>
            </a:endParaRPr>
          </a:p>
          <a:p>
            <a:pPr>
              <a:defRPr/>
            </a:pPr>
            <a:r>
              <a:rPr lang="en-US" altLang="zh-CN" sz="1800" dirty="0">
                <a:solidFill>
                  <a:schemeClr val="tx1"/>
                </a:solidFill>
                <a:latin typeface="Courier New" pitchFamily="49" charset="0"/>
                <a:ea typeface="宋体" pitchFamily="2" charset="-122"/>
                <a:cs typeface="Courier New" pitchFamily="49" charset="0"/>
              </a:rPr>
              <a:t>    </a:t>
            </a:r>
            <a:r>
              <a:rPr lang="en-US" altLang="zh-CN" sz="1800" b="1" dirty="0">
                <a:solidFill>
                  <a:schemeClr val="tx1"/>
                </a:solidFill>
                <a:latin typeface="Courier New" pitchFamily="49" charset="0"/>
                <a:ea typeface="宋体" pitchFamily="2" charset="-122"/>
                <a:cs typeface="Courier New" pitchFamily="49" charset="0"/>
              </a:rPr>
              <a:t>WHERE </a:t>
            </a:r>
            <a:r>
              <a:rPr lang="en-US" altLang="zh-CN" sz="1800" b="1" dirty="0" err="1">
                <a:solidFill>
                  <a:schemeClr val="tx1"/>
                </a:solidFill>
                <a:latin typeface="Courier New" pitchFamily="49" charset="0"/>
                <a:ea typeface="宋体" pitchFamily="2" charset="-122"/>
                <a:cs typeface="Courier New" pitchFamily="49" charset="0"/>
              </a:rPr>
              <a:t>empno</a:t>
            </a:r>
            <a:r>
              <a:rPr lang="en-US" altLang="zh-CN" sz="1800" b="1" dirty="0">
                <a:solidFill>
                  <a:schemeClr val="tx1"/>
                </a:solidFill>
                <a:latin typeface="Courier New" pitchFamily="49" charset="0"/>
                <a:ea typeface="宋体" pitchFamily="2" charset="-122"/>
                <a:cs typeface="Courier New" pitchFamily="49" charset="0"/>
              </a:rPr>
              <a:t> = </a:t>
            </a:r>
            <a:r>
              <a:rPr lang="en-US" altLang="zh-CN" sz="1800" b="1" dirty="0">
                <a:solidFill>
                  <a:srgbClr val="FF0000"/>
                </a:solidFill>
                <a:latin typeface="Courier New" pitchFamily="49" charset="0"/>
                <a:ea typeface="宋体" pitchFamily="2" charset="-122"/>
                <a:cs typeface="Courier New" pitchFamily="49" charset="0"/>
              </a:rPr>
              <a:t>7369</a:t>
            </a:r>
            <a:r>
              <a:rPr lang="en-US" altLang="zh-CN" sz="1800" b="1" dirty="0">
                <a:solidFill>
                  <a:schemeClr val="tx1"/>
                </a:solidFill>
                <a:latin typeface="Courier New" pitchFamily="49" charset="0"/>
                <a:ea typeface="宋体" pitchFamily="2" charset="-122"/>
                <a:cs typeface="Courier New" pitchFamily="49" charset="0"/>
              </a:rPr>
              <a:t>;</a:t>
            </a:r>
          </a:p>
          <a:p>
            <a:pPr>
              <a:defRPr/>
            </a:pPr>
            <a:r>
              <a:rPr lang="en-US" altLang="zh-CN" sz="1800" b="1" dirty="0" err="1">
                <a:solidFill>
                  <a:schemeClr val="tx1"/>
                </a:solidFill>
                <a:latin typeface="Courier New" pitchFamily="49" charset="0"/>
                <a:ea typeface="宋体" pitchFamily="2" charset="-122"/>
                <a:cs typeface="Courier New" pitchFamily="49" charset="0"/>
              </a:rPr>
              <a:t>dbms_output.put_line</a:t>
            </a:r>
            <a:r>
              <a:rPr lang="en-US" altLang="zh-CN" sz="1800" b="1" dirty="0">
                <a:solidFill>
                  <a:schemeClr val="tx1"/>
                </a:solidFill>
                <a:latin typeface="Courier New" pitchFamily="49" charset="0"/>
                <a:ea typeface="宋体" pitchFamily="2" charset="-122"/>
                <a:cs typeface="Courier New" pitchFamily="49" charset="0"/>
              </a:rPr>
              <a:t>(</a:t>
            </a:r>
            <a:r>
              <a:rPr lang="en-US" altLang="zh-CN" sz="1800" b="1" dirty="0" err="1">
                <a:solidFill>
                  <a:schemeClr val="tx1"/>
                </a:solidFill>
                <a:latin typeface="Courier New" pitchFamily="49" charset="0"/>
                <a:ea typeface="宋体" pitchFamily="2" charset="-122"/>
                <a:cs typeface="Courier New" pitchFamily="49" charset="0"/>
              </a:rPr>
              <a:t>v_empRecord.empno</a:t>
            </a:r>
            <a:r>
              <a:rPr lang="en-US" altLang="zh-CN" sz="1800" b="1" dirty="0">
                <a:solidFill>
                  <a:schemeClr val="tx1"/>
                </a:solidFill>
                <a:latin typeface="Courier New" pitchFamily="49" charset="0"/>
                <a:ea typeface="宋体" pitchFamily="2" charset="-122"/>
                <a:cs typeface="Courier New" pitchFamily="49" charset="0"/>
              </a:rPr>
              <a:t>||</a:t>
            </a:r>
            <a:r>
              <a:rPr lang="en-US" altLang="zh-CN" sz="1800" b="1" dirty="0" err="1">
                <a:solidFill>
                  <a:schemeClr val="tx1"/>
                </a:solidFill>
                <a:latin typeface="Courier New" pitchFamily="49" charset="0"/>
                <a:ea typeface="宋体" pitchFamily="2" charset="-122"/>
                <a:cs typeface="Courier New" pitchFamily="49" charset="0"/>
              </a:rPr>
              <a:t>v_empRecord.ename</a:t>
            </a:r>
            <a:r>
              <a:rPr lang="en-US" altLang="zh-CN" sz="1800" b="1" dirty="0">
                <a:solidFill>
                  <a:schemeClr val="tx1"/>
                </a:solidFill>
                <a:latin typeface="Courier New" pitchFamily="49" charset="0"/>
                <a:ea typeface="宋体" pitchFamily="2" charset="-122"/>
                <a:cs typeface="Courier New" pitchFamily="49" charset="0"/>
              </a:rPr>
              <a:t>||v_empRecord.sal);</a:t>
            </a:r>
            <a:r>
              <a:rPr lang="en-US" altLang="zh-CN" sz="1800" dirty="0">
                <a:solidFill>
                  <a:schemeClr val="tx1"/>
                </a:solidFill>
                <a:latin typeface="Courier New" pitchFamily="49" charset="0"/>
                <a:ea typeface="宋体" pitchFamily="2" charset="-122"/>
                <a:cs typeface="Courier New" pitchFamily="49" charset="0"/>
              </a:rPr>
              <a:t>    </a:t>
            </a:r>
            <a:endParaRPr lang="en-US" altLang="zh-CN" sz="1800" b="1" dirty="0">
              <a:solidFill>
                <a:schemeClr val="tx1"/>
              </a:solidFill>
              <a:latin typeface="Courier New" pitchFamily="49" charset="0"/>
              <a:ea typeface="宋体" pitchFamily="2" charset="-122"/>
              <a:cs typeface="Courier New" pitchFamily="49" charset="0"/>
            </a:endParaRPr>
          </a:p>
          <a:p>
            <a:pPr>
              <a:defRPr/>
            </a:pPr>
            <a:r>
              <a:rPr lang="en-US" altLang="zh-CN" sz="1800" b="1" dirty="0">
                <a:solidFill>
                  <a:schemeClr val="tx1"/>
                </a:solidFill>
                <a:latin typeface="Courier New" pitchFamily="49" charset="0"/>
                <a:ea typeface="宋体" pitchFamily="2" charset="-122"/>
                <a:cs typeface="Courier New" pitchFamily="49" charset="0"/>
              </a:rPr>
              <a:t>END;</a:t>
            </a:r>
          </a:p>
        </p:txBody>
      </p:sp>
      <p:sp>
        <p:nvSpPr>
          <p:cNvPr id="13315" name="标题 5"/>
          <p:cNvSpPr>
            <a:spLocks noGrp="1"/>
          </p:cNvSpPr>
          <p:nvPr>
            <p:ph type="title"/>
          </p:nvPr>
        </p:nvSpPr>
        <p:spPr/>
        <p:txBody>
          <a:bodyPr/>
          <a:lstStyle/>
          <a:p>
            <a:pPr>
              <a:defRPr/>
            </a:pPr>
            <a:r>
              <a:rPr lang="en-US" altLang="zh-CN">
                <a:ea typeface="宋体" pitchFamily="2" charset="-122"/>
              </a:rPr>
              <a:t>3.1</a:t>
            </a:r>
            <a:r>
              <a:rPr lang="zh-CN" altLang="zh-CN">
                <a:ea typeface="宋体" pitchFamily="2" charset="-122"/>
                <a:cs typeface="Arial" pitchFamily="34" charset="0"/>
              </a:rPr>
              <a:t> 在</a:t>
            </a:r>
            <a:r>
              <a:rPr lang="en-US" altLang="zh-CN">
                <a:ea typeface="宋体" pitchFamily="2" charset="-122"/>
              </a:rPr>
              <a:t>PL/SQL</a:t>
            </a:r>
            <a:r>
              <a:rPr lang="zh-CN" altLang="zh-CN">
                <a:ea typeface="宋体" pitchFamily="2" charset="-122"/>
              </a:rPr>
              <a:t>中的</a:t>
            </a:r>
            <a:r>
              <a:rPr lang="en-US" altLang="zh-CN">
                <a:ea typeface="宋体" pitchFamily="2" charset="-122"/>
              </a:rPr>
              <a:t>SELECT</a:t>
            </a:r>
            <a:r>
              <a:rPr lang="zh-CN" altLang="zh-CN">
                <a:ea typeface="宋体" pitchFamily="2" charset="-122"/>
              </a:rPr>
              <a:t>语句</a:t>
            </a:r>
            <a:endParaRPr lang="zh-CN" altLang="en-US">
              <a:ea typeface="宋体" pitchFamily="2" charset="-122"/>
            </a:endParaRPr>
          </a:p>
        </p:txBody>
      </p:sp>
      <p:sp>
        <p:nvSpPr>
          <p:cNvPr id="7" name="Rectangle 3"/>
          <p:cNvSpPr txBox="1">
            <a:spLocks noChangeArrowheads="1"/>
          </p:cNvSpPr>
          <p:nvPr/>
        </p:nvSpPr>
        <p:spPr bwMode="auto">
          <a:xfrm>
            <a:off x="504825" y="1281113"/>
            <a:ext cx="7385050" cy="914400"/>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存储数据检索结果</a:t>
            </a:r>
          </a:p>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例子</a:t>
            </a:r>
            <a:endParaRPr lang="en-US" altLang="zh-CN" sz="2200" b="1" kern="0" dirty="0">
              <a:solidFill>
                <a:schemeClr val="tx1"/>
              </a:solidFill>
              <a:latin typeface="+mn-lt"/>
              <a:ea typeface="宋体" pitchFamily="2" charset="-122"/>
            </a:endParaRPr>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04 PLSQL编程基础 - 1-数据类型和变量</Template>
  <TotalTime>11133</TotalTime>
  <Words>3490</Words>
  <Application>Microsoft Office PowerPoint</Application>
  <PresentationFormat>全屏显示(4:3)</PresentationFormat>
  <Paragraphs>390</Paragraphs>
  <Slides>17</Slides>
  <Notes>15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31" baseType="lpstr">
      <vt:lpstr>华文行楷</vt:lpstr>
      <vt:lpstr>宋体</vt:lpstr>
      <vt:lpstr>Arial</vt:lpstr>
      <vt:lpstr>Courier New</vt:lpstr>
      <vt:lpstr>Helvetica</vt:lpstr>
      <vt:lpstr>Lucida Sans Unicode</vt:lpstr>
      <vt:lpstr>Times</vt:lpstr>
      <vt:lpstr>Times New Roman</vt:lpstr>
      <vt:lpstr>Verdana</vt:lpstr>
      <vt:lpstr>Wingdings</vt:lpstr>
      <vt:lpstr>Wingdings 2</vt:lpstr>
      <vt:lpstr>Wingdings 3</vt:lpstr>
      <vt:lpstr>聚合</vt:lpstr>
      <vt:lpstr>Document</vt:lpstr>
      <vt:lpstr>PL/SQL编程基础  ——SQL的使用</vt:lpstr>
      <vt:lpstr>1 在PL/SQL中的SQL函数</vt:lpstr>
      <vt:lpstr>1.1 PL/SQL函数</vt:lpstr>
      <vt:lpstr>1.2 数据类型转换</vt:lpstr>
      <vt:lpstr>2 PL/SQL操作符</vt:lpstr>
      <vt:lpstr>3 在PL/SQL中使用SQL</vt:lpstr>
      <vt:lpstr>3.1 在PL/SQL中的SELECT语句</vt:lpstr>
      <vt:lpstr>3.1 在PL/SQL中的SELECT语句</vt:lpstr>
      <vt:lpstr>3.1 在PL/SQL中的SELECT语句</vt:lpstr>
      <vt:lpstr>3.1 在PL/SQL中的SELECT语句</vt:lpstr>
      <vt:lpstr>3.1 在PL/SQL中的SELECT语句</vt:lpstr>
      <vt:lpstr>4 在PL/SQL中使用DML</vt:lpstr>
      <vt:lpstr>4.1 插入数据</vt:lpstr>
      <vt:lpstr>4.2 更新数据</vt:lpstr>
      <vt:lpstr>4.3 删除数据</vt:lpstr>
      <vt:lpstr>5 COMMIT和ROLLBACK语句</vt:lpstr>
      <vt:lpstr>Thank You! to be continued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彭 科</cp:lastModifiedBy>
  <cp:revision>1090</cp:revision>
  <cp:lastPrinted>2001-04-18T03:10:35Z</cp:lastPrinted>
  <dcterms:created xsi:type="dcterms:W3CDTF">1995-06-17T23:31:02Z</dcterms:created>
  <dcterms:modified xsi:type="dcterms:W3CDTF">2020-12-16T03:17:48Z</dcterms:modified>
</cp:coreProperties>
</file>