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32"/>
  </p:notesMasterIdLst>
  <p:handoutMasterIdLst>
    <p:handoutMasterId r:id="rId33"/>
  </p:handoutMasterIdLst>
  <p:sldIdLst>
    <p:sldId id="256" r:id="rId2"/>
    <p:sldId id="424" r:id="rId3"/>
    <p:sldId id="460" r:id="rId4"/>
    <p:sldId id="425" r:id="rId5"/>
    <p:sldId id="451" r:id="rId6"/>
    <p:sldId id="452" r:id="rId7"/>
    <p:sldId id="427" r:id="rId8"/>
    <p:sldId id="428" r:id="rId9"/>
    <p:sldId id="453" r:id="rId10"/>
    <p:sldId id="429" r:id="rId11"/>
    <p:sldId id="430" r:id="rId12"/>
    <p:sldId id="449" r:id="rId13"/>
    <p:sldId id="454" r:id="rId14"/>
    <p:sldId id="455" r:id="rId15"/>
    <p:sldId id="456" r:id="rId16"/>
    <p:sldId id="457" r:id="rId17"/>
    <p:sldId id="458" r:id="rId18"/>
    <p:sldId id="459" r:id="rId19"/>
    <p:sldId id="431" r:id="rId20"/>
    <p:sldId id="432" r:id="rId21"/>
    <p:sldId id="433" r:id="rId22"/>
    <p:sldId id="434" r:id="rId23"/>
    <p:sldId id="435" r:id="rId24"/>
    <p:sldId id="436" r:id="rId25"/>
    <p:sldId id="437" r:id="rId26"/>
    <p:sldId id="439" r:id="rId27"/>
    <p:sldId id="440" r:id="rId28"/>
    <p:sldId id="441" r:id="rId29"/>
    <p:sldId id="442" r:id="rId30"/>
    <p:sldId id="423" r:id="rId31"/>
  </p:sldIdLst>
  <p:sldSz cx="9144000" cy="6858000" type="screen4x3"/>
  <p:notesSz cx="6858000" cy="9117013"/>
  <p:defaultTex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988">
          <p15:clr>
            <a:srgbClr val="A4A3A4"/>
          </p15:clr>
        </p15:guide>
        <p15:guide id="2" pos="2268">
          <p15:clr>
            <a:srgbClr val="A4A3A4"/>
          </p15:clr>
        </p15:guide>
      </p15:sldGuideLst>
    </p:ext>
    <p:ext uri="{2D200454-40CA-4A62-9FC3-DE9A4176ACB9}">
      <p15:notesGuideLst xmlns:p15="http://schemas.microsoft.com/office/powerpoint/2012/main">
        <p15:guide id="1" orient="horz" pos="28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FF3300"/>
    <a:srgbClr val="0066FF"/>
    <a:srgbClr val="FFFF00"/>
    <a:srgbClr val="E3E822"/>
    <a:srgbClr val="F8F80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6" autoAdjust="0"/>
    <p:restoredTop sz="94646" autoAdjust="0"/>
  </p:normalViewPr>
  <p:slideViewPr>
    <p:cSldViewPr snapToGrid="0">
      <p:cViewPr varScale="1">
        <p:scale>
          <a:sx n="86" d="100"/>
          <a:sy n="86" d="100"/>
        </p:scale>
        <p:origin x="1632" y="62"/>
      </p:cViewPr>
      <p:guideLst>
        <p:guide orient="horz" pos="2988"/>
        <p:guide pos="2268"/>
      </p:guideLst>
    </p:cSldViewPr>
  </p:slideViewPr>
  <p:outlineViewPr>
    <p:cViewPr>
      <p:scale>
        <a:sx n="33" d="100"/>
        <a:sy n="33" d="100"/>
      </p:scale>
      <p:origin x="0" y="402"/>
    </p:cViewPr>
  </p:outlineViewPr>
  <p:notesTextViewPr>
    <p:cViewPr>
      <p:scale>
        <a:sx n="100" d="100"/>
        <a:sy n="100" d="100"/>
      </p:scale>
      <p:origin x="0" y="0"/>
    </p:cViewPr>
  </p:notesTextViewPr>
  <p:sorterViewPr>
    <p:cViewPr>
      <p:scale>
        <a:sx n="66" d="100"/>
        <a:sy n="66" d="100"/>
      </p:scale>
      <p:origin x="0" y="6858"/>
    </p:cViewPr>
  </p:sorterViewPr>
  <p:notesViewPr>
    <p:cSldViewPr snapToGrid="0">
      <p:cViewPr>
        <p:scale>
          <a:sx n="100" d="100"/>
          <a:sy n="100" d="100"/>
        </p:scale>
        <p:origin x="-780" y="-60"/>
      </p:cViewPr>
      <p:guideLst>
        <p:guide orient="horz" pos="287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9938" y="8704263"/>
            <a:ext cx="5310187" cy="144462"/>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zh-CN" altLang="en-US" sz="1000" b="1">
                <a:solidFill>
                  <a:schemeClr val="tx1"/>
                </a:solidFill>
                <a:latin typeface="Arial" pitchFamily="34" charset="0"/>
              </a:rPr>
              <a:t>&lt;</a:t>
            </a:r>
            <a:r>
              <a:rPr lang="en-US" altLang="zh-CN" sz="1000" b="1">
                <a:solidFill>
                  <a:schemeClr val="tx1"/>
                </a:solidFill>
                <a:latin typeface="Arial" pitchFamily="34" charset="0"/>
              </a:rPr>
              <a:t>Course name&gt; &lt;Lesson number&gt;</a:t>
            </a:r>
            <a:r>
              <a:rPr lang="en-US" altLang="zh-CN" sz="1000" b="1">
                <a:solidFill>
                  <a:schemeClr val="tx1"/>
                </a:solidFill>
              </a:rPr>
              <a:t>-</a:t>
            </a:r>
            <a:fld id="{233A63BC-9D04-44EF-A8D6-57798EBFFCB4}"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idx="2"/>
          </p:nvPr>
        </p:nvSpPr>
        <p:spPr bwMode="auto">
          <a:xfrm>
            <a:off x="495300" y="153988"/>
            <a:ext cx="5867400" cy="440055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316" tIns="45658" rIns="91316" bIns="45658" numCol="1" anchor="t" anchorCtr="0" compatLnSpc="1">
            <a:prstTxWarp prst="textNoShape">
              <a:avLst/>
            </a:prstTxWarp>
          </a:bodyPr>
          <a:lstStyle/>
          <a:p>
            <a:pPr lvl="0"/>
            <a:r>
              <a:rPr lang="en-US" altLang="zh-CN" noProof="0"/>
              <a:t>Heading (Level 1) Arial 11pt Bold</a:t>
            </a:r>
          </a:p>
          <a:p>
            <a:pPr lvl="1"/>
            <a:r>
              <a:rPr lang="en-US" altLang="zh-CN" noProof="0"/>
              <a:t>Body Text (Level 2) Times New Roman 11pt</a:t>
            </a:r>
          </a:p>
          <a:p>
            <a:pPr lvl="2"/>
            <a:r>
              <a:rPr lang="en-US" altLang="zh-CN" noProof="0"/>
              <a:t>Bullet 1 (Level 3) Times New Roman 11pt</a:t>
            </a:r>
          </a:p>
          <a:p>
            <a:pPr lvl="3"/>
            <a:r>
              <a:rPr lang="en-US" altLang="zh-CN" noProof="0"/>
              <a:t>Bullet 2 (Level 4) Times New Roman 11pt</a:t>
            </a:r>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r>
              <a:rPr lang="en-US" altLang="zh-CN" noProof="0"/>
              <a:t>Technical Note (Level 1) Arial 11pt Bold (CHANGE TO BLUE)</a:t>
            </a:r>
          </a:p>
          <a:p>
            <a:pPr lvl="0"/>
            <a:r>
              <a:rPr lang="en-US" altLang="zh-CN" noProof="0"/>
              <a:t>Instructor Note (Level 1) Arial 11pt Bold (CHANGE TO BLUE)</a:t>
            </a:r>
          </a:p>
          <a:p>
            <a:pPr lvl="1"/>
            <a:r>
              <a:rPr lang="en-US" altLang="zh-CN" noProof="0"/>
              <a:t>Body Text (Level 2) Times New Roman 11pt (CHANGE TO BLUE)</a:t>
            </a:r>
          </a:p>
          <a:p>
            <a:pPr lvl="2"/>
            <a:r>
              <a:rPr lang="en-US" altLang="zh-CN" noProof="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en-US" altLang="zh-CN" sz="1100" b="1">
                <a:solidFill>
                  <a:schemeClr val="tx1"/>
                </a:solidFill>
                <a:latin typeface="Arial" pitchFamily="34" charset="0"/>
              </a:rPr>
              <a:t>Introduction to Oracle9</a:t>
            </a:r>
            <a:r>
              <a:rPr lang="en-US" altLang="zh-CN" sz="1100" b="1" i="1">
                <a:solidFill>
                  <a:schemeClr val="tx1"/>
                </a:solidFill>
              </a:rPr>
              <a:t>i</a:t>
            </a:r>
            <a:r>
              <a:rPr lang="en-US" altLang="zh-CN" sz="1100" b="1">
                <a:solidFill>
                  <a:schemeClr val="tx1"/>
                </a:solidFill>
                <a:latin typeface="Arial" pitchFamily="34" charset="0"/>
              </a:rPr>
              <a:t>: SQL </a:t>
            </a:r>
            <a:r>
              <a:rPr lang="en-US" altLang="zh-CN" sz="1000" b="1">
                <a:solidFill>
                  <a:schemeClr val="tx1"/>
                </a:solidFill>
                <a:latin typeface="Arial" pitchFamily="34" charset="0"/>
              </a:rPr>
              <a:t>1</a:t>
            </a:r>
            <a:r>
              <a:rPr lang="en-US" altLang="zh-CN" sz="1000" b="1">
                <a:solidFill>
                  <a:schemeClr val="tx1"/>
                </a:solidFill>
              </a:rPr>
              <a:t>-</a:t>
            </a:r>
            <a:fld id="{29EFC590-69B9-4452-8F60-55A3C470EBBA}"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pitchFamily="34"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2057400" indent="-228600"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41987"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41988" name="Rectangle 4"/>
          <p:cNvSpPr>
            <a:spLocks noGrp="1" noChangeArrowheads="1"/>
          </p:cNvSpPr>
          <p:nvPr>
            <p:ph type="body" idx="1"/>
          </p:nvPr>
        </p:nvSpPr>
        <p:spPr>
          <a:xfrm>
            <a:off x="412750" y="4759325"/>
            <a:ext cx="6029325" cy="3744913"/>
          </a:xfrm>
          <a:noFill/>
          <a:ln/>
        </p:spPr>
        <p:txBody>
          <a:bodyPr lIns="92075" tIns="46038" rIns="92075" bIns="46038"/>
          <a:lstStyle/>
          <a:p>
            <a:pPr marL="114300" lvl="1" defTabSz="400050">
              <a:tabLst>
                <a:tab pos="457200" algn="l"/>
              </a:tabLst>
            </a:pPr>
            <a:r>
              <a:rPr lang="en-US" altLang="zh-CN"/>
              <a:t>You can change the logical flow of statements within the PL/SQL block with a number of </a:t>
            </a:r>
            <a:r>
              <a:rPr lang="en-US" altLang="zh-CN" i="1"/>
              <a:t>control structures</a:t>
            </a:r>
            <a:r>
              <a:rPr lang="en-US" altLang="zh-CN"/>
              <a:t>. This lesson addresses two types of PL/SQL control structures; conditional constructs with the IF statement and and LOOP control structures (covered later in this lesson). </a:t>
            </a:r>
          </a:p>
          <a:p>
            <a:pPr marL="114300" lvl="1" defTabSz="400050">
              <a:tabLst>
                <a:tab pos="457200" algn="l"/>
              </a:tabLst>
            </a:pPr>
            <a:r>
              <a:rPr lang="en-US" altLang="zh-CN"/>
              <a:t>There are three forms of IF statements: </a:t>
            </a:r>
          </a:p>
          <a:p>
            <a:pPr marL="457200" lvl="2" indent="-228600" defTabSz="400050">
              <a:tabLst>
                <a:tab pos="457200" algn="l"/>
              </a:tabLst>
            </a:pPr>
            <a:r>
              <a:rPr lang="en-US" altLang="zh-CN"/>
              <a:t>IF-THEN-END IF</a:t>
            </a:r>
          </a:p>
          <a:p>
            <a:pPr marL="457200" lvl="2" indent="-228600" defTabSz="400050">
              <a:tabLst>
                <a:tab pos="457200" algn="l"/>
              </a:tabLst>
            </a:pPr>
            <a:r>
              <a:rPr lang="en-US" altLang="zh-CN"/>
              <a:t>IF-THEN-ELSE-END IF</a:t>
            </a:r>
          </a:p>
          <a:p>
            <a:pPr marL="457200" lvl="2" indent="-228600" defTabSz="400050">
              <a:tabLst>
                <a:tab pos="457200" algn="l"/>
              </a:tabLst>
            </a:pPr>
            <a:r>
              <a:rPr lang="en-US" altLang="zh-CN"/>
              <a:t>IF-THEN-ELSIF-END IF</a:t>
            </a:r>
          </a:p>
          <a:p>
            <a:pPr defTabSz="400050">
              <a:tabLst>
                <a:tab pos="457200" algn="l"/>
              </a:tabLst>
            </a:pPr>
            <a:r>
              <a:rPr lang="en-US" altLang="zh-CN">
                <a:solidFill>
                  <a:schemeClr val="accent2"/>
                </a:solidFill>
              </a:rPr>
              <a:t>Class Management Note</a:t>
            </a:r>
          </a:p>
          <a:p>
            <a:pPr marL="114300" lvl="1" defTabSz="400050">
              <a:tabLst>
                <a:tab pos="457200" algn="l"/>
              </a:tabLst>
            </a:pPr>
            <a:r>
              <a:rPr lang="en-US" altLang="zh-CN">
                <a:solidFill>
                  <a:schemeClr val="accent2"/>
                </a:solidFill>
              </a:rPr>
              <a:t>The GOTO statement is not addressed in this course because unconditional branching goes against the rules of structured programming. You can mention the GOTO statement, which unconditionally transfers control to a different sequence of statements. Branch to a label within the same block or to a sequence of statements, or to a label within an outer block or enclosing sequence of statements.</a:t>
            </a:r>
          </a:p>
          <a:p>
            <a:pPr marL="114300" lvl="1" defTabSz="400050">
              <a:tabLst>
                <a:tab pos="457200" algn="l"/>
              </a:tabLst>
            </a:pPr>
            <a:r>
              <a:rPr lang="en-US" altLang="zh-CN" b="1">
                <a:solidFill>
                  <a:schemeClr val="accent2"/>
                </a:solidFill>
              </a:rPr>
              <a:t>Example</a:t>
            </a:r>
            <a:br>
              <a:rPr lang="en-US" altLang="zh-CN" b="1">
                <a:solidFill>
                  <a:schemeClr val="accent2"/>
                </a:solidFill>
              </a:rPr>
            </a:br>
            <a:endParaRPr lang="en-US" altLang="zh-CN"/>
          </a:p>
          <a:p>
            <a:pPr defTabSz="400050">
              <a:tabLst>
                <a:tab pos="457200" algn="l"/>
              </a:tabLst>
            </a:pPr>
            <a:endParaRPr lang="zh-CN" altLang="en-US" b="0">
              <a:latin typeface="Times New Roman" pitchFamily="18" charset="0"/>
            </a:endParaRPr>
          </a:p>
        </p:txBody>
      </p:sp>
      <p:sp>
        <p:nvSpPr>
          <p:cNvPr id="41989" name="Rectangle 5"/>
          <p:cNvSpPr>
            <a:spLocks noGrp="1" noRot="1" noChangeAspect="1" noChangeArrowheads="1" noTextEdit="1"/>
          </p:cNvSpPr>
          <p:nvPr>
            <p:ph type="sldImg"/>
          </p:nvPr>
        </p:nvSpPr>
        <p:spPr>
          <a:xfrm>
            <a:off x="539750" y="225425"/>
            <a:ext cx="5862638" cy="4397375"/>
          </a:xfrm>
          <a:ln cap="flat"/>
        </p:spPr>
      </p:sp>
      <p:sp>
        <p:nvSpPr>
          <p:cNvPr id="41990" name="Rectangle 6"/>
          <p:cNvSpPr>
            <a:spLocks noChangeArrowheads="1"/>
          </p:cNvSpPr>
          <p:nvPr/>
        </p:nvSpPr>
        <p:spPr bwMode="auto">
          <a:xfrm>
            <a:off x="622300" y="7385050"/>
            <a:ext cx="5468938" cy="1098550"/>
          </a:xfrm>
          <a:prstGeom prst="rect">
            <a:avLst/>
          </a:prstGeom>
          <a:noFill/>
          <a:ln w="12700">
            <a:solidFill>
              <a:schemeClr val="accent2"/>
            </a:solidFill>
            <a:miter lim="800000"/>
            <a:headEnd/>
            <a:tailEnd/>
          </a:ln>
        </p:spPr>
        <p:txBody>
          <a:bodyPr wrap="none" lIns="95250" tIns="49213" rIns="95250" bIns="49213"/>
          <a:lstStyle/>
          <a:p>
            <a:pPr defTabSz="989013"/>
            <a:r>
              <a:rPr kumimoji="1" lang="en-US" altLang="zh-CN" sz="1100" b="1">
                <a:latin typeface="Courier New" pitchFamily="49" charset="0"/>
              </a:rPr>
              <a:t>BEGIN ... &lt;&lt;update_row&gt;&gt;</a:t>
            </a:r>
          </a:p>
          <a:p>
            <a:pPr defTabSz="989013"/>
            <a:r>
              <a:rPr kumimoji="1" lang="en-US" altLang="zh-CN" sz="1100" b="1">
                <a:latin typeface="Courier New" pitchFamily="49" charset="0"/>
              </a:rPr>
              <a:t>  BEGIN</a:t>
            </a:r>
          </a:p>
          <a:p>
            <a:pPr defTabSz="989013"/>
            <a:r>
              <a:rPr kumimoji="1" lang="en-US" altLang="zh-CN" sz="1100" b="1">
                <a:latin typeface="Courier New" pitchFamily="49" charset="0"/>
              </a:rPr>
              <a:t>    UPDATE emp ...</a:t>
            </a:r>
          </a:p>
          <a:p>
            <a:pPr defTabSz="989013"/>
            <a:r>
              <a:rPr kumimoji="1" lang="en-US" altLang="zh-CN" sz="1100" b="1">
                <a:latin typeface="Courier New" pitchFamily="49" charset="0"/>
              </a:rPr>
              <a:t>  END update_row; ...</a:t>
            </a:r>
          </a:p>
          <a:p>
            <a:pPr defTabSz="989013"/>
            <a:r>
              <a:rPr kumimoji="1" lang="en-US" altLang="zh-CN" sz="1100" b="1">
                <a:latin typeface="Courier New" pitchFamily="49" charset="0"/>
              </a:rPr>
              <a:t>  GOTO update_row; ...</a:t>
            </a:r>
          </a:p>
          <a:p>
            <a:pPr defTabSz="989013"/>
            <a:r>
              <a:rPr kumimoji="1" lang="en-US" altLang="zh-CN" sz="1100" b="1">
                <a:latin typeface="Courier New" pitchFamily="49" charset="0"/>
              </a:rPr>
              <a:t>END;</a:t>
            </a:r>
            <a:r>
              <a:rPr kumimoji="1" lang="en-US" altLang="zh-CN" sz="1100">
                <a:latin typeface="Courier New" pitchFamily="49" charset="0"/>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IF-THEN-ELSIF Statements</a:t>
            </a:r>
          </a:p>
          <a:p>
            <a:pPr marL="114300" lvl="1" defTabSz="400050">
              <a:tabLst/>
            </a:pPr>
            <a:r>
              <a:rPr lang="en-US" altLang="zh-CN"/>
              <a:t>When possible, use the ELSIF clause instead of nesting IF statements. The code is easier to read and understand, and the logic is clearly identified. If the action in the ELSE clause consists purely of another IF statement, it is more convenient to use the ELSIF clause. This makes the code clearer by removing the need for nested END IFs at the end of each further set of conditions and actions.</a:t>
            </a:r>
          </a:p>
          <a:p>
            <a:pPr defTabSz="400050">
              <a:tabLst/>
            </a:pPr>
            <a:r>
              <a:rPr lang="en-US" altLang="zh-CN"/>
              <a:t>Example</a:t>
            </a:r>
          </a:p>
          <a:p>
            <a:pPr marL="114300" lvl="1" defTabSz="400050">
              <a:tabLst/>
            </a:pPr>
            <a:endParaRPr lang="zh-CN" altLang="en-US"/>
          </a:p>
          <a:p>
            <a:pPr marL="114300" lvl="1" defTabSz="400050">
              <a:tabLst/>
            </a:pPr>
            <a:endParaRPr lang="zh-CN" altLang="en-US"/>
          </a:p>
          <a:p>
            <a:pPr marL="114300" lvl="1" defTabSz="400050">
              <a:tabLst/>
            </a:pPr>
            <a:endParaRPr lang="zh-CN" altLang="en-US"/>
          </a:p>
          <a:p>
            <a:pPr marL="114300" lvl="1" defTabSz="400050">
              <a:tabLst/>
            </a:pPr>
            <a:endParaRPr lang="zh-CN" altLang="en-US"/>
          </a:p>
          <a:p>
            <a:pPr marL="114300" lvl="1" defTabSz="400050">
              <a:tabLst/>
            </a:pPr>
            <a:endParaRPr lang="zh-CN" altLang="en-US"/>
          </a:p>
          <a:p>
            <a:pPr marL="114300" lvl="1" defTabSz="400050">
              <a:tabLst/>
            </a:pPr>
            <a:endParaRPr lang="zh-CN" altLang="en-US"/>
          </a:p>
          <a:p>
            <a:pPr marL="114300" lvl="1" defTabSz="400050">
              <a:tabLst/>
            </a:pPr>
            <a:r>
              <a:rPr lang="en-US" altLang="zh-CN"/>
              <a:t>The example IF-THEN-ELSIF statement above is further defined as follows:</a:t>
            </a:r>
          </a:p>
          <a:p>
            <a:pPr marL="114300" lvl="1" defTabSz="400050">
              <a:tabLst/>
            </a:pPr>
            <a:r>
              <a:rPr lang="en-US" altLang="zh-CN"/>
              <a:t>For a given value entered, return a calculated value. If the entered value is over 100, then the calculated value is two times the entered value. If the entered value is between 50 and 100, then the calculated value is 50% of the starting value. If the entered value is less than 50, then the calculated value is 10% of the starting value.</a:t>
            </a:r>
          </a:p>
          <a:p>
            <a:pPr marL="114300" lvl="1" defTabSz="400050">
              <a:tabLst/>
            </a:pPr>
            <a:r>
              <a:rPr lang="en-US" altLang="zh-CN" b="1"/>
              <a:t>Note:</a:t>
            </a:r>
            <a:r>
              <a:rPr lang="en-US" altLang="zh-CN"/>
              <a:t> Any arithmetic expression containing null values evaluates to null.</a:t>
            </a:r>
            <a:r>
              <a:rPr lang="en-US" altLang="zh-CN">
                <a:latin typeface="Courier" charset="0"/>
              </a:rPr>
              <a:t> 	     </a:t>
            </a:r>
          </a:p>
        </p:txBody>
      </p:sp>
      <p:sp>
        <p:nvSpPr>
          <p:cNvPr id="51203" name="Rectangle 3"/>
          <p:cNvSpPr>
            <a:spLocks noGrp="1" noRot="1" noChangeAspect="1" noChangeArrowheads="1" noTextEdit="1"/>
          </p:cNvSpPr>
          <p:nvPr>
            <p:ph type="sldImg"/>
          </p:nvPr>
        </p:nvSpPr>
        <p:spPr>
          <a:xfrm>
            <a:off x="495300" y="157163"/>
            <a:ext cx="5862638" cy="4397375"/>
          </a:xfrm>
          <a:ln cap="flat"/>
        </p:spPr>
      </p:sp>
      <p:sp>
        <p:nvSpPr>
          <p:cNvPr id="51204" name="Rectangle 4"/>
          <p:cNvSpPr>
            <a:spLocks noChangeArrowheads="1"/>
          </p:cNvSpPr>
          <p:nvPr/>
        </p:nvSpPr>
        <p:spPr bwMode="auto">
          <a:xfrm>
            <a:off x="647700" y="5942013"/>
            <a:ext cx="5586413" cy="1249362"/>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ELSIF condition2 THEN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ELSIF condition3 THEN</a:t>
            </a:r>
          </a:p>
          <a:p>
            <a:pPr defTabSz="1003300"/>
            <a:r>
              <a:rPr kumimoji="1" lang="en-US" altLang="zh-CN" sz="1100" b="1">
                <a:solidFill>
                  <a:schemeClr val="tx1"/>
                </a:solidFill>
                <a:latin typeface="Courier New" pitchFamily="49" charset="0"/>
              </a:rPr>
              <a:t>  statement3;</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endParaRPr lang="en-US" altLang="zh-CN">
              <a:latin typeface="Courier" charset="0"/>
            </a:endParaRPr>
          </a:p>
        </p:txBody>
      </p:sp>
      <p:sp>
        <p:nvSpPr>
          <p:cNvPr id="52227" name="Rectangle 3"/>
          <p:cNvSpPr>
            <a:spLocks noGrp="1" noRot="1" noChangeAspect="1" noChangeArrowheads="1" noTextEdit="1"/>
          </p:cNvSpPr>
          <p:nvPr>
            <p:ph type="sldImg"/>
          </p:nvPr>
        </p:nvSpPr>
        <p:spPr>
          <a:xfrm>
            <a:off x="495300" y="157163"/>
            <a:ext cx="5862638" cy="4397375"/>
          </a:xfrm>
          <a:ln cap="flat"/>
        </p:spPr>
      </p:sp>
      <p:sp>
        <p:nvSpPr>
          <p:cNvPr id="52228" name="Rectangle 4"/>
          <p:cNvSpPr>
            <a:spLocks noChangeArrowheads="1"/>
          </p:cNvSpPr>
          <p:nvPr/>
        </p:nvSpPr>
        <p:spPr bwMode="auto">
          <a:xfrm>
            <a:off x="647700" y="5942013"/>
            <a:ext cx="5586413" cy="1249362"/>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ELSIF condition2 THEN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ELSIF condition3 THEN</a:t>
            </a:r>
          </a:p>
          <a:p>
            <a:pPr defTabSz="1003300"/>
            <a:r>
              <a:rPr kumimoji="1" lang="en-US" altLang="zh-CN" sz="1100" b="1">
                <a:solidFill>
                  <a:schemeClr val="tx1"/>
                </a:solidFill>
                <a:latin typeface="Courier New" pitchFamily="49" charset="0"/>
              </a:rPr>
              <a:t>  statement3;</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endParaRPr lang="en-US" altLang="zh-CN">
              <a:latin typeface="Courier" charset="0"/>
            </a:endParaRPr>
          </a:p>
        </p:txBody>
      </p:sp>
      <p:sp>
        <p:nvSpPr>
          <p:cNvPr id="53251" name="Rectangle 3"/>
          <p:cNvSpPr>
            <a:spLocks noGrp="1" noRot="1" noChangeAspect="1" noChangeArrowheads="1" noTextEdit="1"/>
          </p:cNvSpPr>
          <p:nvPr>
            <p:ph type="sldImg"/>
          </p:nvPr>
        </p:nvSpPr>
        <p:spPr>
          <a:xfrm>
            <a:off x="495300" y="157163"/>
            <a:ext cx="5862638" cy="4397375"/>
          </a:xfrm>
          <a:ln cap="flat"/>
        </p:spPr>
      </p:sp>
      <p:sp>
        <p:nvSpPr>
          <p:cNvPr id="53252" name="Rectangle 4"/>
          <p:cNvSpPr>
            <a:spLocks noChangeArrowheads="1"/>
          </p:cNvSpPr>
          <p:nvPr/>
        </p:nvSpPr>
        <p:spPr bwMode="auto">
          <a:xfrm>
            <a:off x="647700" y="5942013"/>
            <a:ext cx="5586413" cy="1249362"/>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ELSIF condition2 THEN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ELSIF condition3 THEN</a:t>
            </a:r>
          </a:p>
          <a:p>
            <a:pPr defTabSz="1003300"/>
            <a:r>
              <a:rPr kumimoji="1" lang="en-US" altLang="zh-CN" sz="1100" b="1">
                <a:solidFill>
                  <a:schemeClr val="tx1"/>
                </a:solidFill>
                <a:latin typeface="Courier New" pitchFamily="49" charset="0"/>
              </a:rPr>
              <a:t>  statement3;</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endParaRPr lang="en-US" altLang="zh-CN">
              <a:latin typeface="Courier" charset="0"/>
            </a:endParaRPr>
          </a:p>
        </p:txBody>
      </p:sp>
      <p:sp>
        <p:nvSpPr>
          <p:cNvPr id="54275" name="Rectangle 3"/>
          <p:cNvSpPr>
            <a:spLocks noGrp="1" noRot="1" noChangeAspect="1" noChangeArrowheads="1" noTextEdit="1"/>
          </p:cNvSpPr>
          <p:nvPr>
            <p:ph type="sldImg"/>
          </p:nvPr>
        </p:nvSpPr>
        <p:spPr>
          <a:xfrm>
            <a:off x="495300" y="157163"/>
            <a:ext cx="5862638" cy="4397375"/>
          </a:xfrm>
          <a:ln cap="flat"/>
        </p:spPr>
      </p:sp>
      <p:sp>
        <p:nvSpPr>
          <p:cNvPr id="54276" name="Rectangle 4"/>
          <p:cNvSpPr>
            <a:spLocks noChangeArrowheads="1"/>
          </p:cNvSpPr>
          <p:nvPr/>
        </p:nvSpPr>
        <p:spPr bwMode="auto">
          <a:xfrm>
            <a:off x="647700" y="5942013"/>
            <a:ext cx="5586413" cy="1249362"/>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ELSIF condition2 THEN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ELSIF condition3 THEN</a:t>
            </a:r>
          </a:p>
          <a:p>
            <a:pPr defTabSz="1003300"/>
            <a:r>
              <a:rPr kumimoji="1" lang="en-US" altLang="zh-CN" sz="1100" b="1">
                <a:solidFill>
                  <a:schemeClr val="tx1"/>
                </a:solidFill>
                <a:latin typeface="Courier New" pitchFamily="49" charset="0"/>
              </a:rPr>
              <a:t>  statement3;</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endParaRPr lang="en-US" altLang="zh-CN">
              <a:latin typeface="Courier" charset="0"/>
            </a:endParaRPr>
          </a:p>
        </p:txBody>
      </p:sp>
      <p:sp>
        <p:nvSpPr>
          <p:cNvPr id="55299" name="Rectangle 3"/>
          <p:cNvSpPr>
            <a:spLocks noGrp="1" noRot="1" noChangeAspect="1" noChangeArrowheads="1" noTextEdit="1"/>
          </p:cNvSpPr>
          <p:nvPr>
            <p:ph type="sldImg"/>
          </p:nvPr>
        </p:nvSpPr>
        <p:spPr>
          <a:xfrm>
            <a:off x="495300" y="157163"/>
            <a:ext cx="5862638" cy="4397375"/>
          </a:xfrm>
          <a:ln cap="flat"/>
        </p:spPr>
      </p:sp>
      <p:sp>
        <p:nvSpPr>
          <p:cNvPr id="55300" name="Rectangle 4"/>
          <p:cNvSpPr>
            <a:spLocks noChangeArrowheads="1"/>
          </p:cNvSpPr>
          <p:nvPr/>
        </p:nvSpPr>
        <p:spPr bwMode="auto">
          <a:xfrm>
            <a:off x="647700" y="5942013"/>
            <a:ext cx="5586413" cy="1249362"/>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ELSIF condition2 THEN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ELSIF condition3 THEN</a:t>
            </a:r>
          </a:p>
          <a:p>
            <a:pPr defTabSz="1003300"/>
            <a:r>
              <a:rPr kumimoji="1" lang="en-US" altLang="zh-CN" sz="1100" b="1">
                <a:solidFill>
                  <a:schemeClr val="tx1"/>
                </a:solidFill>
                <a:latin typeface="Courier New" pitchFamily="49" charset="0"/>
              </a:rPr>
              <a:t>  statement3;</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endParaRPr lang="en-US" altLang="zh-CN">
              <a:latin typeface="Courier" charset="0"/>
            </a:endParaRPr>
          </a:p>
        </p:txBody>
      </p:sp>
      <p:sp>
        <p:nvSpPr>
          <p:cNvPr id="56323" name="Rectangle 3"/>
          <p:cNvSpPr>
            <a:spLocks noGrp="1" noRot="1" noChangeAspect="1" noChangeArrowheads="1" noTextEdit="1"/>
          </p:cNvSpPr>
          <p:nvPr>
            <p:ph type="sldImg"/>
          </p:nvPr>
        </p:nvSpPr>
        <p:spPr>
          <a:xfrm>
            <a:off x="495300" y="157163"/>
            <a:ext cx="5862638" cy="4397375"/>
          </a:xfrm>
          <a:ln cap="flat"/>
        </p:spPr>
      </p:sp>
      <p:sp>
        <p:nvSpPr>
          <p:cNvPr id="56324" name="Rectangle 4"/>
          <p:cNvSpPr>
            <a:spLocks noChangeArrowheads="1"/>
          </p:cNvSpPr>
          <p:nvPr/>
        </p:nvSpPr>
        <p:spPr bwMode="auto">
          <a:xfrm>
            <a:off x="647700" y="5942013"/>
            <a:ext cx="5586413" cy="1249362"/>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ELSIF condition2 THEN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ELSIF condition3 THEN</a:t>
            </a:r>
          </a:p>
          <a:p>
            <a:pPr defTabSz="1003300"/>
            <a:r>
              <a:rPr kumimoji="1" lang="en-US" altLang="zh-CN" sz="1100" b="1">
                <a:solidFill>
                  <a:schemeClr val="tx1"/>
                </a:solidFill>
                <a:latin typeface="Courier New" pitchFamily="49" charset="0"/>
              </a:rPr>
              <a:t>  statement3;</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endParaRPr lang="en-US" altLang="zh-CN">
              <a:latin typeface="Courier" charset="0"/>
            </a:endParaRPr>
          </a:p>
        </p:txBody>
      </p:sp>
      <p:sp>
        <p:nvSpPr>
          <p:cNvPr id="57347" name="Rectangle 3"/>
          <p:cNvSpPr>
            <a:spLocks noGrp="1" noRot="1" noChangeAspect="1" noChangeArrowheads="1" noTextEdit="1"/>
          </p:cNvSpPr>
          <p:nvPr>
            <p:ph type="sldImg"/>
          </p:nvPr>
        </p:nvSpPr>
        <p:spPr>
          <a:xfrm>
            <a:off x="495300" y="157163"/>
            <a:ext cx="5862638" cy="4397375"/>
          </a:xfrm>
          <a:ln cap="flat"/>
        </p:spPr>
      </p:sp>
      <p:sp>
        <p:nvSpPr>
          <p:cNvPr id="57348" name="Rectangle 4"/>
          <p:cNvSpPr>
            <a:spLocks noChangeArrowheads="1"/>
          </p:cNvSpPr>
          <p:nvPr/>
        </p:nvSpPr>
        <p:spPr bwMode="auto">
          <a:xfrm>
            <a:off x="647700" y="5942013"/>
            <a:ext cx="5586413" cy="1249362"/>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ELSIF condition2 THEN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ELSIF condition3 THEN</a:t>
            </a:r>
          </a:p>
          <a:p>
            <a:pPr defTabSz="1003300"/>
            <a:r>
              <a:rPr kumimoji="1" lang="en-US" altLang="zh-CN" sz="1100" b="1">
                <a:solidFill>
                  <a:schemeClr val="tx1"/>
                </a:solidFill>
                <a:latin typeface="Courier New" pitchFamily="49" charset="0"/>
              </a:rPr>
              <a:t>  statement3;</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endParaRPr lang="en-US" altLang="zh-CN">
              <a:latin typeface="Courier" charset="0"/>
            </a:endParaRPr>
          </a:p>
        </p:txBody>
      </p:sp>
      <p:sp>
        <p:nvSpPr>
          <p:cNvPr id="58371" name="Rectangle 3"/>
          <p:cNvSpPr>
            <a:spLocks noGrp="1" noRot="1" noChangeAspect="1" noChangeArrowheads="1" noTextEdit="1"/>
          </p:cNvSpPr>
          <p:nvPr>
            <p:ph type="sldImg"/>
          </p:nvPr>
        </p:nvSpPr>
        <p:spPr>
          <a:xfrm>
            <a:off x="495300" y="157163"/>
            <a:ext cx="5862638" cy="4397375"/>
          </a:xfrm>
          <a:ln cap="flat"/>
        </p:spPr>
      </p:sp>
      <p:sp>
        <p:nvSpPr>
          <p:cNvPr id="58372" name="Rectangle 4"/>
          <p:cNvSpPr>
            <a:spLocks noChangeArrowheads="1"/>
          </p:cNvSpPr>
          <p:nvPr/>
        </p:nvSpPr>
        <p:spPr bwMode="auto">
          <a:xfrm>
            <a:off x="647700" y="5942013"/>
            <a:ext cx="5586413" cy="1249362"/>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ELSIF condition2 THEN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ELSIF condition3 THEN</a:t>
            </a:r>
          </a:p>
          <a:p>
            <a:pPr defTabSz="1003300"/>
            <a:r>
              <a:rPr kumimoji="1" lang="en-US" altLang="zh-CN" sz="1100" b="1">
                <a:solidFill>
                  <a:schemeClr val="tx1"/>
                </a:solidFill>
                <a:latin typeface="Courier New" pitchFamily="49" charset="0"/>
              </a:rPr>
              <a:t>  statement3;</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59395"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59396"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dirty="0"/>
              <a:t>Building Logical Conditions</a:t>
            </a:r>
          </a:p>
          <a:p>
            <a:pPr marL="114300" lvl="1" defTabSz="400050">
              <a:tabLst/>
            </a:pPr>
            <a:r>
              <a:rPr lang="en-US" altLang="zh-CN" dirty="0"/>
              <a:t>You can build a simple Boolean condition by combining number, character, or date expressions with a comparison operator. In general, handle null values with the IS NULL operator.</a:t>
            </a:r>
          </a:p>
          <a:p>
            <a:pPr defTabSz="400050">
              <a:tabLst/>
            </a:pPr>
            <a:r>
              <a:rPr lang="en-US" altLang="zh-CN" dirty="0"/>
              <a:t>Null in Expressions and Comparisons</a:t>
            </a:r>
          </a:p>
          <a:p>
            <a:pPr marL="450850" lvl="2" indent="-217488" defTabSz="400050">
              <a:tabLst/>
            </a:pPr>
            <a:r>
              <a:rPr lang="en-US" altLang="zh-CN" dirty="0"/>
              <a:t>The IS NULL condition evaluates to TRUE only if the variable it is checking is NULL.</a:t>
            </a:r>
          </a:p>
          <a:p>
            <a:pPr marL="450850" lvl="2" indent="-217488" defTabSz="400050">
              <a:tabLst/>
            </a:pPr>
            <a:r>
              <a:rPr lang="en-US" altLang="zh-CN" dirty="0"/>
              <a:t>Any expression containing a null value evaluates to NULL, with the exception of a concatenated expression, which treats the null value as an empty string.</a:t>
            </a:r>
          </a:p>
          <a:p>
            <a:pPr marL="114300" lvl="1" defTabSz="400050">
              <a:tabLst/>
            </a:pPr>
            <a:r>
              <a:rPr lang="en-US" altLang="zh-CN" b="1" dirty="0"/>
              <a:t>Examples</a:t>
            </a:r>
          </a:p>
          <a:p>
            <a:pPr marL="114300" lvl="1" defTabSz="400050">
              <a:tabLst/>
            </a:pPr>
            <a:endParaRPr lang="en-US" altLang="zh-CN" b="1" dirty="0"/>
          </a:p>
          <a:p>
            <a:pPr marL="114300" lvl="1" defTabSz="400050">
              <a:tabLst/>
            </a:pPr>
            <a:endParaRPr lang="en-US" altLang="zh-CN" b="1" dirty="0"/>
          </a:p>
          <a:p>
            <a:pPr marL="114300" lvl="1" defTabSz="400050">
              <a:tabLst/>
            </a:pPr>
            <a:r>
              <a:rPr lang="zh-CN" altLang="en-US" dirty="0"/>
              <a:t> </a:t>
            </a:r>
          </a:p>
          <a:p>
            <a:pPr marL="114300" lvl="1" defTabSz="400050">
              <a:tabLst/>
            </a:pPr>
            <a:endParaRPr lang="zh-CN" altLang="en-US" dirty="0"/>
          </a:p>
          <a:p>
            <a:pPr marL="114300" lvl="1" defTabSz="400050">
              <a:tabLst/>
            </a:pPr>
            <a:r>
              <a:rPr lang="en-US" altLang="zh-CN" i="1" dirty="0" err="1"/>
              <a:t>v_sal</a:t>
            </a:r>
            <a:r>
              <a:rPr lang="en-US" altLang="zh-CN" dirty="0"/>
              <a:t> evaluates to NULL if </a:t>
            </a:r>
            <a:r>
              <a:rPr lang="en-US" altLang="zh-CN" i="1" dirty="0" err="1"/>
              <a:t>v_sal</a:t>
            </a:r>
            <a:r>
              <a:rPr lang="en-US" altLang="zh-CN" dirty="0"/>
              <a:t> is NULL in both of the above examples.</a:t>
            </a:r>
          </a:p>
          <a:p>
            <a:pPr marL="114300" lvl="1" defTabSz="400050">
              <a:tabLst/>
            </a:pPr>
            <a:r>
              <a:rPr lang="en-US" altLang="zh-CN" dirty="0"/>
              <a:t>In the next example the string does not evaluate to NULL if </a:t>
            </a:r>
            <a:r>
              <a:rPr lang="en-US" altLang="zh-CN" dirty="0" err="1"/>
              <a:t>v_string</a:t>
            </a:r>
            <a:r>
              <a:rPr lang="en-US" altLang="zh-CN" dirty="0"/>
              <a:t> is NULL.</a:t>
            </a:r>
          </a:p>
          <a:p>
            <a:pPr marL="114300" lvl="1" defTabSz="400050">
              <a:tabLst/>
            </a:pPr>
            <a:endParaRPr lang="en-US" altLang="zh-CN" dirty="0"/>
          </a:p>
          <a:p>
            <a:pPr defTabSz="400050">
              <a:tabLst/>
            </a:pPr>
            <a:endParaRPr lang="zh-CN" altLang="en-US" b="0" dirty="0">
              <a:latin typeface="Times New Roman" pitchFamily="18" charset="0"/>
            </a:endParaRPr>
          </a:p>
        </p:txBody>
      </p:sp>
      <p:sp>
        <p:nvSpPr>
          <p:cNvPr id="59397" name="Rectangle 5"/>
          <p:cNvSpPr>
            <a:spLocks noGrp="1" noRot="1" noChangeAspect="1" noChangeArrowheads="1" noTextEdit="1"/>
          </p:cNvSpPr>
          <p:nvPr>
            <p:ph type="sldImg"/>
          </p:nvPr>
        </p:nvSpPr>
        <p:spPr>
          <a:xfrm>
            <a:off x="495300" y="157163"/>
            <a:ext cx="5862638" cy="4397375"/>
          </a:xfrm>
          <a:ln cap="flat"/>
        </p:spPr>
      </p:sp>
      <p:sp>
        <p:nvSpPr>
          <p:cNvPr id="59398" name="Rectangle 6"/>
          <p:cNvSpPr>
            <a:spLocks noChangeArrowheads="1"/>
          </p:cNvSpPr>
          <p:nvPr/>
        </p:nvSpPr>
        <p:spPr bwMode="auto">
          <a:xfrm>
            <a:off x="617538" y="6446838"/>
            <a:ext cx="5591175" cy="273050"/>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v_sal &gt; 1000</a:t>
            </a:r>
          </a:p>
        </p:txBody>
      </p:sp>
      <p:sp>
        <p:nvSpPr>
          <p:cNvPr id="59399" name="Rectangle 7"/>
          <p:cNvSpPr>
            <a:spLocks noChangeArrowheads="1"/>
          </p:cNvSpPr>
          <p:nvPr/>
        </p:nvSpPr>
        <p:spPr bwMode="auto">
          <a:xfrm>
            <a:off x="611188" y="6883400"/>
            <a:ext cx="5576887" cy="273050"/>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v_sal * 1.1</a:t>
            </a:r>
          </a:p>
        </p:txBody>
      </p:sp>
      <p:sp>
        <p:nvSpPr>
          <p:cNvPr id="59400" name="Rectangle 8"/>
          <p:cNvSpPr>
            <a:spLocks noChangeArrowheads="1"/>
          </p:cNvSpPr>
          <p:nvPr/>
        </p:nvSpPr>
        <p:spPr bwMode="auto">
          <a:xfrm>
            <a:off x="617538" y="7758113"/>
            <a:ext cx="5595937" cy="273050"/>
          </a:xfrm>
          <a:prstGeom prst="rect">
            <a:avLst/>
          </a:prstGeom>
          <a:noFill/>
          <a:ln w="12700">
            <a:solidFill>
              <a:schemeClr val="tx1"/>
            </a:solidFill>
            <a:miter lim="800000"/>
            <a:headEnd/>
            <a:tailEnd/>
          </a:ln>
        </p:spPr>
        <p:txBody>
          <a:bodyPr wrap="none" lIns="95250" tIns="49213" rIns="95250" bIns="49213"/>
          <a:lstStyle/>
          <a:p>
            <a:pPr defTabSz="1003300"/>
            <a:r>
              <a:rPr kumimoji="1" lang="zh-CN" altLang="en-US" sz="1100" b="1">
                <a:solidFill>
                  <a:srgbClr val="000000"/>
                </a:solidFill>
                <a:latin typeface="Courier New" pitchFamily="49" charset="0"/>
              </a:rPr>
              <a:t>'</a:t>
            </a:r>
            <a:r>
              <a:rPr kumimoji="1" lang="en-US" altLang="zh-CN" sz="1100" b="1">
                <a:solidFill>
                  <a:schemeClr val="tx1"/>
                </a:solidFill>
                <a:latin typeface="Courier New" pitchFamily="49" charset="0"/>
              </a:rPr>
              <a:t>PL</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||v_string||</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SQL</a:t>
            </a:r>
            <a:r>
              <a:rPr kumimoji="1" lang="en-US" altLang="zh-CN" sz="1100" b="1">
                <a:solidFill>
                  <a:srgbClr val="000000"/>
                </a:solidFill>
                <a:latin typeface="Courier New" pitchFamily="49"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spcAft>
                <a:spcPct val="24000"/>
              </a:spcAft>
              <a:tabLst/>
            </a:pPr>
            <a:r>
              <a:rPr lang="en-US" altLang="zh-CN"/>
              <a:t>Boolean Conditions with Logical Operators</a:t>
            </a:r>
          </a:p>
          <a:p>
            <a:pPr marL="114300" lvl="1" defTabSz="400050">
              <a:spcAft>
                <a:spcPct val="24000"/>
              </a:spcAft>
              <a:tabLst/>
            </a:pPr>
            <a:r>
              <a:rPr lang="en-US" altLang="zh-CN"/>
              <a:t>You can build a complex Boolean condition by combining simple Boolean conditions with the logical operators AND, OR, and NOT. In the logic tables shown in the slide, FALSE takes precedence in an AND condition and TRUE takes precedence in an OR condition. AND returns TRUE only if both of its operands are TRUE. OR returns FALSE only if both of its operands are FALSE. NULL AND TRUE always evaluate to NULL because it is not known if the second operand evaluates to TRUE or not.</a:t>
            </a:r>
          </a:p>
          <a:p>
            <a:pPr marL="114300" lvl="1" defTabSz="400050">
              <a:spcAft>
                <a:spcPct val="24000"/>
              </a:spcAft>
              <a:tabLst/>
            </a:pPr>
            <a:r>
              <a:rPr lang="en-US" altLang="zh-CN" b="1"/>
              <a:t>Note:</a:t>
            </a:r>
            <a:r>
              <a:rPr lang="en-US" altLang="zh-CN"/>
              <a:t>  The negation of NULL (NOT NULL) results in a null value because null values are indeterminate.	</a:t>
            </a:r>
          </a:p>
        </p:txBody>
      </p:sp>
      <p:sp>
        <p:nvSpPr>
          <p:cNvPr id="60419"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43011"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43012" name="Rectangle 4"/>
          <p:cNvSpPr>
            <a:spLocks noGrp="1" noChangeArrowheads="1"/>
          </p:cNvSpPr>
          <p:nvPr>
            <p:ph type="body" idx="1"/>
          </p:nvPr>
        </p:nvSpPr>
        <p:spPr>
          <a:xfrm>
            <a:off x="412750" y="4759325"/>
            <a:ext cx="6029325" cy="3744913"/>
          </a:xfrm>
          <a:noFill/>
          <a:ln/>
        </p:spPr>
        <p:txBody>
          <a:bodyPr lIns="92075" tIns="46038" rIns="92075" bIns="46038"/>
          <a:lstStyle/>
          <a:p>
            <a:pPr marL="114300" lvl="1" defTabSz="400050">
              <a:tabLst>
                <a:tab pos="457200" algn="l"/>
              </a:tabLst>
            </a:pPr>
            <a:r>
              <a:rPr lang="en-US" altLang="zh-CN"/>
              <a:t>You can change the logical flow of statements within the PL/SQL block with a number of </a:t>
            </a:r>
            <a:r>
              <a:rPr lang="en-US" altLang="zh-CN" i="1"/>
              <a:t>control structures</a:t>
            </a:r>
            <a:r>
              <a:rPr lang="en-US" altLang="zh-CN"/>
              <a:t>. This lesson addresses two types of PL/SQL control structures; conditional constructs with the IF statement and and LOOP control structures (covered later in this lesson). </a:t>
            </a:r>
          </a:p>
          <a:p>
            <a:pPr marL="114300" lvl="1" defTabSz="400050">
              <a:tabLst>
                <a:tab pos="457200" algn="l"/>
              </a:tabLst>
            </a:pPr>
            <a:r>
              <a:rPr lang="en-US" altLang="zh-CN"/>
              <a:t>There are three forms of IF statements: </a:t>
            </a:r>
          </a:p>
          <a:p>
            <a:pPr marL="457200" lvl="2" indent="-228600" defTabSz="400050">
              <a:tabLst>
                <a:tab pos="457200" algn="l"/>
              </a:tabLst>
            </a:pPr>
            <a:r>
              <a:rPr lang="en-US" altLang="zh-CN"/>
              <a:t>IF-THEN-END IF</a:t>
            </a:r>
          </a:p>
          <a:p>
            <a:pPr marL="457200" lvl="2" indent="-228600" defTabSz="400050">
              <a:tabLst>
                <a:tab pos="457200" algn="l"/>
              </a:tabLst>
            </a:pPr>
            <a:r>
              <a:rPr lang="en-US" altLang="zh-CN"/>
              <a:t>IF-THEN-ELSE-END IF</a:t>
            </a:r>
          </a:p>
          <a:p>
            <a:pPr marL="457200" lvl="2" indent="-228600" defTabSz="400050">
              <a:tabLst>
                <a:tab pos="457200" algn="l"/>
              </a:tabLst>
            </a:pPr>
            <a:r>
              <a:rPr lang="en-US" altLang="zh-CN"/>
              <a:t>IF-THEN-ELSIF-END IF</a:t>
            </a:r>
          </a:p>
          <a:p>
            <a:pPr defTabSz="400050">
              <a:tabLst>
                <a:tab pos="457200" algn="l"/>
              </a:tabLst>
            </a:pPr>
            <a:r>
              <a:rPr lang="en-US" altLang="zh-CN">
                <a:solidFill>
                  <a:schemeClr val="accent2"/>
                </a:solidFill>
              </a:rPr>
              <a:t>Class Management Note</a:t>
            </a:r>
          </a:p>
          <a:p>
            <a:pPr marL="114300" lvl="1" defTabSz="400050">
              <a:tabLst>
                <a:tab pos="457200" algn="l"/>
              </a:tabLst>
            </a:pPr>
            <a:r>
              <a:rPr lang="en-US" altLang="zh-CN">
                <a:solidFill>
                  <a:schemeClr val="accent2"/>
                </a:solidFill>
              </a:rPr>
              <a:t>The GOTO statement is not addressed in this course because unconditional branching goes against the rules of structured programming. You can mention the GOTO statement, which unconditionally transfers control to a different sequence of statements. Branch to a label within the same block or to a sequence of statements, or to a label within an outer block or enclosing sequence of statements.</a:t>
            </a:r>
          </a:p>
          <a:p>
            <a:pPr marL="114300" lvl="1" defTabSz="400050">
              <a:tabLst>
                <a:tab pos="457200" algn="l"/>
              </a:tabLst>
            </a:pPr>
            <a:r>
              <a:rPr lang="en-US" altLang="zh-CN" b="1">
                <a:solidFill>
                  <a:schemeClr val="accent2"/>
                </a:solidFill>
              </a:rPr>
              <a:t>Example</a:t>
            </a:r>
            <a:br>
              <a:rPr lang="en-US" altLang="zh-CN" b="1">
                <a:solidFill>
                  <a:schemeClr val="accent2"/>
                </a:solidFill>
              </a:rPr>
            </a:br>
            <a:endParaRPr lang="en-US" altLang="zh-CN"/>
          </a:p>
          <a:p>
            <a:pPr defTabSz="400050">
              <a:tabLst>
                <a:tab pos="457200" algn="l"/>
              </a:tabLst>
            </a:pPr>
            <a:endParaRPr lang="zh-CN" altLang="en-US" b="0">
              <a:latin typeface="Times New Roman" pitchFamily="18" charset="0"/>
            </a:endParaRPr>
          </a:p>
        </p:txBody>
      </p:sp>
      <p:sp>
        <p:nvSpPr>
          <p:cNvPr id="43013" name="Rectangle 5"/>
          <p:cNvSpPr>
            <a:spLocks noGrp="1" noRot="1" noChangeAspect="1" noChangeArrowheads="1" noTextEdit="1"/>
          </p:cNvSpPr>
          <p:nvPr>
            <p:ph type="sldImg"/>
          </p:nvPr>
        </p:nvSpPr>
        <p:spPr>
          <a:xfrm>
            <a:off x="539750" y="225425"/>
            <a:ext cx="5862638" cy="4397375"/>
          </a:xfrm>
          <a:ln cap="flat"/>
        </p:spPr>
      </p:sp>
      <p:sp>
        <p:nvSpPr>
          <p:cNvPr id="43014" name="Rectangle 6"/>
          <p:cNvSpPr>
            <a:spLocks noChangeArrowheads="1"/>
          </p:cNvSpPr>
          <p:nvPr/>
        </p:nvSpPr>
        <p:spPr bwMode="auto">
          <a:xfrm>
            <a:off x="622300" y="7385050"/>
            <a:ext cx="5468938" cy="1098550"/>
          </a:xfrm>
          <a:prstGeom prst="rect">
            <a:avLst/>
          </a:prstGeom>
          <a:noFill/>
          <a:ln w="12700">
            <a:solidFill>
              <a:schemeClr val="accent2"/>
            </a:solidFill>
            <a:miter lim="800000"/>
            <a:headEnd/>
            <a:tailEnd/>
          </a:ln>
        </p:spPr>
        <p:txBody>
          <a:bodyPr wrap="none" lIns="95250" tIns="49213" rIns="95250" bIns="49213"/>
          <a:lstStyle/>
          <a:p>
            <a:pPr defTabSz="989013"/>
            <a:r>
              <a:rPr kumimoji="1" lang="en-US" altLang="zh-CN" sz="1100" b="1">
                <a:latin typeface="Courier New" pitchFamily="49" charset="0"/>
              </a:rPr>
              <a:t>BEGIN ... &lt;&lt;update_row&gt;&gt;</a:t>
            </a:r>
          </a:p>
          <a:p>
            <a:pPr defTabSz="989013"/>
            <a:r>
              <a:rPr kumimoji="1" lang="en-US" altLang="zh-CN" sz="1100" b="1">
                <a:latin typeface="Courier New" pitchFamily="49" charset="0"/>
              </a:rPr>
              <a:t>  BEGIN</a:t>
            </a:r>
          </a:p>
          <a:p>
            <a:pPr defTabSz="989013"/>
            <a:r>
              <a:rPr kumimoji="1" lang="en-US" altLang="zh-CN" sz="1100" b="1">
                <a:latin typeface="Courier New" pitchFamily="49" charset="0"/>
              </a:rPr>
              <a:t>    UPDATE emp ...</a:t>
            </a:r>
          </a:p>
          <a:p>
            <a:pPr defTabSz="989013"/>
            <a:r>
              <a:rPr kumimoji="1" lang="en-US" altLang="zh-CN" sz="1100" b="1">
                <a:latin typeface="Courier New" pitchFamily="49" charset="0"/>
              </a:rPr>
              <a:t>  END update_row; ...</a:t>
            </a:r>
          </a:p>
          <a:p>
            <a:pPr defTabSz="989013"/>
            <a:r>
              <a:rPr kumimoji="1" lang="en-US" altLang="zh-CN" sz="1100" b="1">
                <a:latin typeface="Courier New" pitchFamily="49" charset="0"/>
              </a:rPr>
              <a:t>  GOTO update_row; ...</a:t>
            </a:r>
          </a:p>
          <a:p>
            <a:pPr defTabSz="989013"/>
            <a:r>
              <a:rPr kumimoji="1" lang="en-US" altLang="zh-CN" sz="1100" b="1">
                <a:latin typeface="Courier New" pitchFamily="49" charset="0"/>
              </a:rPr>
              <a:t>END;</a:t>
            </a:r>
            <a:r>
              <a:rPr kumimoji="1" lang="en-US" altLang="zh-CN" sz="1100">
                <a:latin typeface="Courier New" pitchFamily="49"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Building Logical Conditions</a:t>
            </a:r>
          </a:p>
          <a:p>
            <a:pPr marL="114300" lvl="1" defTabSz="400050">
              <a:spcAft>
                <a:spcPct val="24000"/>
              </a:spcAft>
              <a:tabLst/>
            </a:pPr>
            <a:r>
              <a:rPr lang="en-US" altLang="zh-CN"/>
              <a:t>The AND logic table can help you evaluate the possibilities for the Boolean condition in the above slide.</a:t>
            </a:r>
            <a:endParaRPr lang="en-US" altLang="zh-CN">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r>
              <a:rPr lang="en-US" altLang="zh-CN">
                <a:solidFill>
                  <a:schemeClr val="accent2"/>
                </a:solidFill>
                <a:latin typeface="Helvetica" charset="0"/>
              </a:rPr>
              <a:t>Class Management Note</a:t>
            </a:r>
            <a:endParaRPr lang="en-US" altLang="zh-CN" b="0">
              <a:solidFill>
                <a:schemeClr val="accent2"/>
              </a:solidFill>
              <a:latin typeface="Helvetica" charset="0"/>
            </a:endParaRPr>
          </a:p>
          <a:p>
            <a:pPr marL="114300" lvl="1" defTabSz="400050">
              <a:tabLst/>
            </a:pPr>
            <a:r>
              <a:rPr lang="en-US" altLang="zh-CN">
                <a:solidFill>
                  <a:schemeClr val="accent2"/>
                </a:solidFill>
              </a:rPr>
              <a:t>This slide uses a build feature to present the solutions in red under the column V_FLAG. Ask the students the value for V_FLAG before revealing the answer.</a:t>
            </a:r>
            <a:br>
              <a:rPr lang="en-US" altLang="zh-CN">
                <a:solidFill>
                  <a:schemeClr val="accent2"/>
                </a:solidFill>
              </a:rPr>
            </a:br>
            <a:r>
              <a:rPr lang="en-US" altLang="zh-CN">
                <a:solidFill>
                  <a:schemeClr val="accent2"/>
                </a:solidFill>
              </a:rPr>
              <a:t>Answers:</a:t>
            </a:r>
          </a:p>
          <a:p>
            <a:pPr marL="114300" lvl="1" defTabSz="400050">
              <a:tabLst/>
            </a:pPr>
            <a:r>
              <a:rPr lang="zh-CN" altLang="en-US">
                <a:solidFill>
                  <a:schemeClr val="accent2"/>
                </a:solidFill>
              </a:rPr>
              <a:t>1. </a:t>
            </a:r>
            <a:r>
              <a:rPr lang="en-US" altLang="zh-CN">
                <a:solidFill>
                  <a:schemeClr val="accent2"/>
                </a:solidFill>
              </a:rPr>
              <a:t>TRUE</a:t>
            </a:r>
          </a:p>
          <a:p>
            <a:pPr marL="114300" lvl="1" defTabSz="400050">
              <a:tabLst/>
            </a:pPr>
            <a:r>
              <a:rPr lang="en-US" altLang="zh-CN">
                <a:solidFill>
                  <a:schemeClr val="accent2"/>
                </a:solidFill>
              </a:rPr>
              <a:t>2. FALSE</a:t>
            </a:r>
          </a:p>
          <a:p>
            <a:pPr marL="114300" lvl="1" defTabSz="400050">
              <a:tabLst/>
            </a:pPr>
            <a:r>
              <a:rPr lang="en-US" altLang="zh-CN">
                <a:solidFill>
                  <a:schemeClr val="accent2"/>
                </a:solidFill>
              </a:rPr>
              <a:t>3. NULL</a:t>
            </a:r>
          </a:p>
          <a:p>
            <a:pPr marL="114300" lvl="1" defTabSz="400050">
              <a:tabLst/>
            </a:pPr>
            <a:r>
              <a:rPr lang="en-US" altLang="zh-CN">
                <a:solidFill>
                  <a:schemeClr val="accent2"/>
                </a:solidFill>
              </a:rPr>
              <a:t>4. FALSE</a:t>
            </a:r>
          </a:p>
        </p:txBody>
      </p:sp>
      <p:sp>
        <p:nvSpPr>
          <p:cNvPr id="61443" name="Rectangle 3"/>
          <p:cNvSpPr>
            <a:spLocks noGrp="1" noRot="1" noChangeAspect="1" noChangeArrowheads="1" noTextEdit="1"/>
          </p:cNvSpPr>
          <p:nvPr>
            <p:ph type="sldImg"/>
          </p:nvPr>
        </p:nvSpPr>
        <p:spPr>
          <a:xfrm>
            <a:off x="487363" y="103188"/>
            <a:ext cx="5862637" cy="4397375"/>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Iterative Control: LOOP Statements</a:t>
            </a:r>
          </a:p>
          <a:p>
            <a:pPr marL="114300" lvl="1" defTabSz="400050">
              <a:tabLst/>
            </a:pPr>
            <a:r>
              <a:rPr lang="en-US" altLang="zh-CN"/>
              <a:t>PL/SQL provides a number of facilities to structure loops to repeat a statement or sequence of statements multiple times.</a:t>
            </a:r>
          </a:p>
          <a:p>
            <a:pPr marL="114300" lvl="1" defTabSz="400050">
              <a:tabLst/>
            </a:pPr>
            <a:r>
              <a:rPr lang="en-US" altLang="zh-CN"/>
              <a:t>Looping constructs are the second type of control structure:</a:t>
            </a:r>
          </a:p>
          <a:p>
            <a:pPr marL="450850" lvl="2" indent="-217488" defTabSz="400050">
              <a:tabLst/>
            </a:pPr>
            <a:r>
              <a:rPr lang="en-US" altLang="zh-CN"/>
              <a:t>Basic loop to provide repetitive actions without overall conditions</a:t>
            </a:r>
          </a:p>
          <a:p>
            <a:pPr marL="450850" lvl="2" indent="-217488" defTabSz="400050">
              <a:tabLst/>
            </a:pPr>
            <a:r>
              <a:rPr lang="en-US" altLang="zh-CN"/>
              <a:t>FOR loops to provide iterative control of actions based on a count</a:t>
            </a:r>
          </a:p>
          <a:p>
            <a:pPr marL="450850" lvl="2" indent="-217488" defTabSz="400050">
              <a:tabLst/>
            </a:pPr>
            <a:r>
              <a:rPr lang="en-US" altLang="zh-CN"/>
              <a:t>WHILE loops to provide iterative control of actions based on a condition</a:t>
            </a:r>
          </a:p>
          <a:p>
            <a:pPr marL="450850" lvl="2" indent="-217488" defTabSz="400050">
              <a:tabLst/>
            </a:pPr>
            <a:r>
              <a:rPr lang="en-US" altLang="zh-CN"/>
              <a:t>EXIT statement to terminate loops</a:t>
            </a:r>
          </a:p>
          <a:p>
            <a:pPr marL="114300" lvl="1" defTabSz="400050">
              <a:tabLst/>
            </a:pPr>
            <a:r>
              <a:rPr lang="en-US" altLang="zh-CN"/>
              <a:t>For more information, see</a:t>
            </a:r>
            <a:br>
              <a:rPr lang="en-US" altLang="zh-CN"/>
            </a:br>
            <a:r>
              <a:rPr lang="en-US" altLang="zh-CN" i="1"/>
              <a:t>PL/SQL User’s Guide and Reference, Release 8</a:t>
            </a:r>
            <a:r>
              <a:rPr lang="en-US" altLang="zh-CN"/>
              <a:t>, “Control Structures.”</a:t>
            </a:r>
          </a:p>
          <a:p>
            <a:pPr marL="114300" lvl="1" defTabSz="400050">
              <a:tabLst/>
            </a:pPr>
            <a:r>
              <a:rPr lang="en-US" altLang="zh-CN" b="1"/>
              <a:t>Note:</a:t>
            </a:r>
            <a:r>
              <a:rPr lang="en-US" altLang="zh-CN"/>
              <a:t> Another type of FOR LOOP, cursor FOR LOOP is discussed in a subsequent lesson.</a:t>
            </a:r>
          </a:p>
          <a:p>
            <a:pPr marL="114300" lvl="1" defTabSz="400050">
              <a:tabLst/>
            </a:pPr>
            <a:r>
              <a:rPr lang="zh-CN" altLang="en-US" b="1"/>
              <a:t> </a:t>
            </a:r>
            <a:endParaRPr lang="zh-CN" altLang="en-US"/>
          </a:p>
          <a:p>
            <a:pPr defTabSz="400050">
              <a:spcBef>
                <a:spcPct val="72000"/>
              </a:spcBef>
              <a:spcAft>
                <a:spcPct val="24000"/>
              </a:spcAft>
              <a:tabLst/>
            </a:pPr>
            <a:r>
              <a:rPr lang="zh-CN" altLang="en-US" b="0">
                <a:latin typeface="Times" charset="0"/>
              </a:rPr>
              <a:t>.</a:t>
            </a:r>
          </a:p>
          <a:p>
            <a:pPr defTabSz="400050">
              <a:tabLst/>
            </a:pPr>
            <a:endParaRPr lang="zh-CN" altLang="en-US" b="0">
              <a:latin typeface="Times" charset="0"/>
            </a:endParaRPr>
          </a:p>
        </p:txBody>
      </p:sp>
      <p:sp>
        <p:nvSpPr>
          <p:cNvPr id="62467" name="Rectangle 3"/>
          <p:cNvSpPr>
            <a:spLocks noGrp="1" noRot="1" noChangeAspect="1" noChangeArrowheads="1" noTextEdit="1"/>
          </p:cNvSpPr>
          <p:nvPr>
            <p:ph type="sldImg"/>
          </p:nvPr>
        </p:nvSpPr>
        <p:spPr>
          <a:xfrm>
            <a:off x="546100" y="107950"/>
            <a:ext cx="5868988" cy="4402138"/>
          </a:xfrm>
          <a:ln cap="flat"/>
        </p:spPr>
      </p:sp>
      <p:grpSp>
        <p:nvGrpSpPr>
          <p:cNvPr id="62468" name="Group 4"/>
          <p:cNvGrpSpPr>
            <a:grpSpLocks/>
          </p:cNvGrpSpPr>
          <p:nvPr/>
        </p:nvGrpSpPr>
        <p:grpSpPr bwMode="auto">
          <a:xfrm>
            <a:off x="204788" y="6518275"/>
            <a:ext cx="298450" cy="292100"/>
            <a:chOff x="128" y="4111"/>
            <a:chExt cx="187" cy="184"/>
          </a:xfrm>
        </p:grpSpPr>
        <p:sp>
          <p:nvSpPr>
            <p:cNvPr id="62469" name="Freeform 5"/>
            <p:cNvSpPr>
              <a:spLocks/>
            </p:cNvSpPr>
            <p:nvPr/>
          </p:nvSpPr>
          <p:spPr bwMode="auto">
            <a:xfrm>
              <a:off x="128" y="4111"/>
              <a:ext cx="178" cy="176"/>
            </a:xfrm>
            <a:custGeom>
              <a:avLst/>
              <a:gdLst>
                <a:gd name="T0" fmla="*/ 177 w 178"/>
                <a:gd name="T1" fmla="*/ 175 h 176"/>
                <a:gd name="T2" fmla="*/ 177 w 178"/>
                <a:gd name="T3" fmla="*/ 0 h 176"/>
                <a:gd name="T4" fmla="*/ 0 w 178"/>
                <a:gd name="T5" fmla="*/ 0 h 176"/>
                <a:gd name="T6" fmla="*/ 0 w 178"/>
                <a:gd name="T7" fmla="*/ 175 h 176"/>
                <a:gd name="T8" fmla="*/ 177 w 178"/>
                <a:gd name="T9" fmla="*/ 175 h 176"/>
                <a:gd name="T10" fmla="*/ 0 60000 65536"/>
                <a:gd name="T11" fmla="*/ 0 60000 65536"/>
                <a:gd name="T12" fmla="*/ 0 60000 65536"/>
                <a:gd name="T13" fmla="*/ 0 60000 65536"/>
                <a:gd name="T14" fmla="*/ 0 60000 65536"/>
                <a:gd name="T15" fmla="*/ 0 w 178"/>
                <a:gd name="T16" fmla="*/ 0 h 176"/>
                <a:gd name="T17" fmla="*/ 178 w 178"/>
                <a:gd name="T18" fmla="*/ 176 h 176"/>
              </a:gdLst>
              <a:ahLst/>
              <a:cxnLst>
                <a:cxn ang="T10">
                  <a:pos x="T0" y="T1"/>
                </a:cxn>
                <a:cxn ang="T11">
                  <a:pos x="T2" y="T3"/>
                </a:cxn>
                <a:cxn ang="T12">
                  <a:pos x="T4" y="T5"/>
                </a:cxn>
                <a:cxn ang="T13">
                  <a:pos x="T6" y="T7"/>
                </a:cxn>
                <a:cxn ang="T14">
                  <a:pos x="T8" y="T9"/>
                </a:cxn>
              </a:cxnLst>
              <a:rect l="T15" t="T16" r="T17" b="T18"/>
              <a:pathLst>
                <a:path w="178" h="176">
                  <a:moveTo>
                    <a:pt x="177" y="175"/>
                  </a:moveTo>
                  <a:lnTo>
                    <a:pt x="177" y="0"/>
                  </a:lnTo>
                  <a:lnTo>
                    <a:pt x="0" y="0"/>
                  </a:lnTo>
                  <a:lnTo>
                    <a:pt x="0" y="175"/>
                  </a:lnTo>
                  <a:lnTo>
                    <a:pt x="177" y="175"/>
                  </a:lnTo>
                </a:path>
              </a:pathLst>
            </a:custGeom>
            <a:solidFill>
              <a:srgbClr val="000000"/>
            </a:solidFill>
            <a:ln w="9525" cap="rnd">
              <a:noFill/>
              <a:round/>
              <a:headEnd/>
              <a:tailEnd/>
            </a:ln>
          </p:spPr>
          <p:txBody>
            <a:bodyPr/>
            <a:lstStyle/>
            <a:p>
              <a:endParaRPr lang="zh-CN" altLang="en-US"/>
            </a:p>
          </p:txBody>
        </p:sp>
        <p:sp>
          <p:nvSpPr>
            <p:cNvPr id="62470" name="Freeform 6"/>
            <p:cNvSpPr>
              <a:spLocks/>
            </p:cNvSpPr>
            <p:nvPr/>
          </p:nvSpPr>
          <p:spPr bwMode="auto">
            <a:xfrm>
              <a:off x="190" y="4178"/>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zh-CN" altLang="en-US"/>
            </a:p>
          </p:txBody>
        </p:sp>
        <p:sp>
          <p:nvSpPr>
            <p:cNvPr id="62471" name="Freeform 7"/>
            <p:cNvSpPr>
              <a:spLocks/>
            </p:cNvSpPr>
            <p:nvPr/>
          </p:nvSpPr>
          <p:spPr bwMode="auto">
            <a:xfrm>
              <a:off x="198" y="4194"/>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zh-CN" altLang="en-US"/>
            </a:p>
          </p:txBody>
        </p:sp>
        <p:sp>
          <p:nvSpPr>
            <p:cNvPr id="62472" name="Freeform 8"/>
            <p:cNvSpPr>
              <a:spLocks/>
            </p:cNvSpPr>
            <p:nvPr/>
          </p:nvSpPr>
          <p:spPr bwMode="auto">
            <a:xfrm>
              <a:off x="204" y="4209"/>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 name="T10" fmla="*/ 0 60000 65536"/>
                <a:gd name="T11" fmla="*/ 0 60000 65536"/>
                <a:gd name="T12" fmla="*/ 0 60000 65536"/>
                <a:gd name="T13" fmla="*/ 0 60000 65536"/>
                <a:gd name="T14" fmla="*/ 0 60000 65536"/>
                <a:gd name="T15" fmla="*/ 0 w 69"/>
                <a:gd name="T16" fmla="*/ 0 h 36"/>
                <a:gd name="T17" fmla="*/ 69 w 69"/>
                <a:gd name="T18" fmla="*/ 36 h 36"/>
              </a:gdLst>
              <a:ahLst/>
              <a:cxnLst>
                <a:cxn ang="T10">
                  <a:pos x="T0" y="T1"/>
                </a:cxn>
                <a:cxn ang="T11">
                  <a:pos x="T2" y="T3"/>
                </a:cxn>
                <a:cxn ang="T12">
                  <a:pos x="T4" y="T5"/>
                </a:cxn>
                <a:cxn ang="T13">
                  <a:pos x="T6" y="T7"/>
                </a:cxn>
                <a:cxn ang="T14">
                  <a:pos x="T8" y="T9"/>
                </a:cxn>
              </a:cxnLst>
              <a:rect l="T15" t="T16" r="T17" b="T18"/>
              <a:pathLst>
                <a:path w="69" h="36">
                  <a:moveTo>
                    <a:pt x="68" y="6"/>
                  </a:moveTo>
                  <a:lnTo>
                    <a:pt x="65" y="0"/>
                  </a:lnTo>
                  <a:lnTo>
                    <a:pt x="0" y="28"/>
                  </a:lnTo>
                  <a:lnTo>
                    <a:pt x="3" y="35"/>
                  </a:lnTo>
                  <a:lnTo>
                    <a:pt x="68" y="6"/>
                  </a:lnTo>
                </a:path>
              </a:pathLst>
            </a:custGeom>
            <a:solidFill>
              <a:srgbClr val="FFFFFF"/>
            </a:solidFill>
            <a:ln w="9525" cap="rnd">
              <a:noFill/>
              <a:round/>
              <a:headEnd/>
              <a:tailEnd/>
            </a:ln>
          </p:spPr>
          <p:txBody>
            <a:bodyPr/>
            <a:lstStyle/>
            <a:p>
              <a:endParaRPr lang="zh-CN" altLang="en-US"/>
            </a:p>
          </p:txBody>
        </p:sp>
        <p:sp>
          <p:nvSpPr>
            <p:cNvPr id="62473" name="Freeform 9"/>
            <p:cNvSpPr>
              <a:spLocks/>
            </p:cNvSpPr>
            <p:nvPr/>
          </p:nvSpPr>
          <p:spPr bwMode="auto">
            <a:xfrm>
              <a:off x="212" y="4226"/>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69" y="6"/>
                  </a:moveTo>
                  <a:lnTo>
                    <a:pt x="65" y="0"/>
                  </a:lnTo>
                  <a:lnTo>
                    <a:pt x="0" y="27"/>
                  </a:lnTo>
                  <a:lnTo>
                    <a:pt x="3" y="34"/>
                  </a:lnTo>
                  <a:lnTo>
                    <a:pt x="69" y="6"/>
                  </a:lnTo>
                </a:path>
              </a:pathLst>
            </a:custGeom>
            <a:solidFill>
              <a:srgbClr val="FFFFFF"/>
            </a:solidFill>
            <a:ln w="9525" cap="rnd">
              <a:noFill/>
              <a:round/>
              <a:headEnd/>
              <a:tailEnd/>
            </a:ln>
          </p:spPr>
          <p:txBody>
            <a:bodyPr/>
            <a:lstStyle/>
            <a:p>
              <a:endParaRPr lang="zh-CN" altLang="en-US"/>
            </a:p>
          </p:txBody>
        </p:sp>
        <p:sp>
          <p:nvSpPr>
            <p:cNvPr id="62474" name="Freeform 10"/>
            <p:cNvSpPr>
              <a:spLocks/>
            </p:cNvSpPr>
            <p:nvPr/>
          </p:nvSpPr>
          <p:spPr bwMode="auto">
            <a:xfrm>
              <a:off x="221" y="4242"/>
              <a:ext cx="67" cy="37"/>
            </a:xfrm>
            <a:custGeom>
              <a:avLst/>
              <a:gdLst>
                <a:gd name="T0" fmla="*/ 66 w 67"/>
                <a:gd name="T1" fmla="*/ 7 h 37"/>
                <a:gd name="T2" fmla="*/ 63 w 67"/>
                <a:gd name="T3" fmla="*/ 0 h 37"/>
                <a:gd name="T4" fmla="*/ 0 w 67"/>
                <a:gd name="T5" fmla="*/ 29 h 37"/>
                <a:gd name="T6" fmla="*/ 2 w 67"/>
                <a:gd name="T7" fmla="*/ 36 h 37"/>
                <a:gd name="T8" fmla="*/ 66 w 67"/>
                <a:gd name="T9" fmla="*/ 7 h 37"/>
                <a:gd name="T10" fmla="*/ 0 60000 65536"/>
                <a:gd name="T11" fmla="*/ 0 60000 65536"/>
                <a:gd name="T12" fmla="*/ 0 60000 65536"/>
                <a:gd name="T13" fmla="*/ 0 60000 65536"/>
                <a:gd name="T14" fmla="*/ 0 60000 65536"/>
                <a:gd name="T15" fmla="*/ 0 w 67"/>
                <a:gd name="T16" fmla="*/ 0 h 37"/>
                <a:gd name="T17" fmla="*/ 67 w 67"/>
                <a:gd name="T18" fmla="*/ 37 h 37"/>
              </a:gdLst>
              <a:ahLst/>
              <a:cxnLst>
                <a:cxn ang="T10">
                  <a:pos x="T0" y="T1"/>
                </a:cxn>
                <a:cxn ang="T11">
                  <a:pos x="T2" y="T3"/>
                </a:cxn>
                <a:cxn ang="T12">
                  <a:pos x="T4" y="T5"/>
                </a:cxn>
                <a:cxn ang="T13">
                  <a:pos x="T6" y="T7"/>
                </a:cxn>
                <a:cxn ang="T14">
                  <a:pos x="T8" y="T9"/>
                </a:cxn>
              </a:cxnLst>
              <a:rect l="T15" t="T16" r="T17" b="T18"/>
              <a:pathLst>
                <a:path w="67" h="37">
                  <a:moveTo>
                    <a:pt x="66" y="7"/>
                  </a:moveTo>
                  <a:lnTo>
                    <a:pt x="63" y="0"/>
                  </a:lnTo>
                  <a:lnTo>
                    <a:pt x="0" y="29"/>
                  </a:lnTo>
                  <a:lnTo>
                    <a:pt x="2" y="36"/>
                  </a:lnTo>
                  <a:lnTo>
                    <a:pt x="66" y="7"/>
                  </a:lnTo>
                </a:path>
              </a:pathLst>
            </a:custGeom>
            <a:solidFill>
              <a:srgbClr val="FFFFFF"/>
            </a:solidFill>
            <a:ln w="9525" cap="rnd">
              <a:noFill/>
              <a:round/>
              <a:headEnd/>
              <a:tailEnd/>
            </a:ln>
          </p:spPr>
          <p:txBody>
            <a:bodyPr/>
            <a:lstStyle/>
            <a:p>
              <a:endParaRPr lang="zh-CN" altLang="en-US"/>
            </a:p>
          </p:txBody>
        </p:sp>
        <p:sp>
          <p:nvSpPr>
            <p:cNvPr id="62475" name="Freeform 11"/>
            <p:cNvSpPr>
              <a:spLocks/>
            </p:cNvSpPr>
            <p:nvPr/>
          </p:nvSpPr>
          <p:spPr bwMode="auto">
            <a:xfrm>
              <a:off x="150" y="4140"/>
              <a:ext cx="121" cy="59"/>
            </a:xfrm>
            <a:custGeom>
              <a:avLst/>
              <a:gdLst>
                <a:gd name="T0" fmla="*/ 120 w 121"/>
                <a:gd name="T1" fmla="*/ 7 h 59"/>
                <a:gd name="T2" fmla="*/ 118 w 121"/>
                <a:gd name="T3" fmla="*/ 0 h 59"/>
                <a:gd name="T4" fmla="*/ 0 w 121"/>
                <a:gd name="T5" fmla="*/ 50 h 59"/>
                <a:gd name="T6" fmla="*/ 2 w 121"/>
                <a:gd name="T7" fmla="*/ 58 h 59"/>
                <a:gd name="T8" fmla="*/ 120 w 121"/>
                <a:gd name="T9" fmla="*/ 7 h 59"/>
                <a:gd name="T10" fmla="*/ 0 60000 65536"/>
                <a:gd name="T11" fmla="*/ 0 60000 65536"/>
                <a:gd name="T12" fmla="*/ 0 60000 65536"/>
                <a:gd name="T13" fmla="*/ 0 60000 65536"/>
                <a:gd name="T14" fmla="*/ 0 60000 65536"/>
                <a:gd name="T15" fmla="*/ 0 w 121"/>
                <a:gd name="T16" fmla="*/ 0 h 59"/>
                <a:gd name="T17" fmla="*/ 121 w 121"/>
                <a:gd name="T18" fmla="*/ 59 h 59"/>
              </a:gdLst>
              <a:ahLst/>
              <a:cxnLst>
                <a:cxn ang="T10">
                  <a:pos x="T0" y="T1"/>
                </a:cxn>
                <a:cxn ang="T11">
                  <a:pos x="T2" y="T3"/>
                </a:cxn>
                <a:cxn ang="T12">
                  <a:pos x="T4" y="T5"/>
                </a:cxn>
                <a:cxn ang="T13">
                  <a:pos x="T6" y="T7"/>
                </a:cxn>
                <a:cxn ang="T14">
                  <a:pos x="T8" y="T9"/>
                </a:cxn>
              </a:cxnLst>
              <a:rect l="T15" t="T16" r="T17" b="T18"/>
              <a:pathLst>
                <a:path w="121" h="59">
                  <a:moveTo>
                    <a:pt x="120" y="7"/>
                  </a:moveTo>
                  <a:lnTo>
                    <a:pt x="118" y="0"/>
                  </a:lnTo>
                  <a:lnTo>
                    <a:pt x="0" y="50"/>
                  </a:lnTo>
                  <a:lnTo>
                    <a:pt x="2" y="58"/>
                  </a:lnTo>
                  <a:lnTo>
                    <a:pt x="120" y="7"/>
                  </a:lnTo>
                </a:path>
              </a:pathLst>
            </a:custGeom>
            <a:solidFill>
              <a:srgbClr val="FFFFFF"/>
            </a:solidFill>
            <a:ln w="9525" cap="rnd">
              <a:noFill/>
              <a:round/>
              <a:headEnd/>
              <a:tailEnd/>
            </a:ln>
          </p:spPr>
          <p:txBody>
            <a:bodyPr/>
            <a:lstStyle/>
            <a:p>
              <a:endParaRPr lang="zh-CN" altLang="en-US"/>
            </a:p>
          </p:txBody>
        </p:sp>
        <p:sp>
          <p:nvSpPr>
            <p:cNvPr id="62476" name="Freeform 12"/>
            <p:cNvSpPr>
              <a:spLocks/>
            </p:cNvSpPr>
            <p:nvPr/>
          </p:nvSpPr>
          <p:spPr bwMode="auto">
            <a:xfrm>
              <a:off x="132" y="4128"/>
              <a:ext cx="123" cy="60"/>
            </a:xfrm>
            <a:custGeom>
              <a:avLst/>
              <a:gdLst>
                <a:gd name="T0" fmla="*/ 122 w 123"/>
                <a:gd name="T1" fmla="*/ 7 h 60"/>
                <a:gd name="T2" fmla="*/ 119 w 123"/>
                <a:gd name="T3" fmla="*/ 0 h 60"/>
                <a:gd name="T4" fmla="*/ 0 w 123"/>
                <a:gd name="T5" fmla="*/ 51 h 60"/>
                <a:gd name="T6" fmla="*/ 2 w 123"/>
                <a:gd name="T7" fmla="*/ 59 h 60"/>
                <a:gd name="T8" fmla="*/ 122 w 123"/>
                <a:gd name="T9" fmla="*/ 7 h 60"/>
                <a:gd name="T10" fmla="*/ 0 60000 65536"/>
                <a:gd name="T11" fmla="*/ 0 60000 65536"/>
                <a:gd name="T12" fmla="*/ 0 60000 65536"/>
                <a:gd name="T13" fmla="*/ 0 60000 65536"/>
                <a:gd name="T14" fmla="*/ 0 60000 65536"/>
                <a:gd name="T15" fmla="*/ 0 w 123"/>
                <a:gd name="T16" fmla="*/ 0 h 60"/>
                <a:gd name="T17" fmla="*/ 123 w 123"/>
                <a:gd name="T18" fmla="*/ 60 h 60"/>
              </a:gdLst>
              <a:ahLst/>
              <a:cxnLst>
                <a:cxn ang="T10">
                  <a:pos x="T0" y="T1"/>
                </a:cxn>
                <a:cxn ang="T11">
                  <a:pos x="T2" y="T3"/>
                </a:cxn>
                <a:cxn ang="T12">
                  <a:pos x="T4" y="T5"/>
                </a:cxn>
                <a:cxn ang="T13">
                  <a:pos x="T6" y="T7"/>
                </a:cxn>
                <a:cxn ang="T14">
                  <a:pos x="T8" y="T9"/>
                </a:cxn>
              </a:cxnLst>
              <a:rect l="T15" t="T16" r="T17" b="T18"/>
              <a:pathLst>
                <a:path w="123" h="60">
                  <a:moveTo>
                    <a:pt x="122" y="7"/>
                  </a:moveTo>
                  <a:lnTo>
                    <a:pt x="119" y="0"/>
                  </a:lnTo>
                  <a:lnTo>
                    <a:pt x="0" y="51"/>
                  </a:lnTo>
                  <a:lnTo>
                    <a:pt x="2" y="59"/>
                  </a:lnTo>
                  <a:lnTo>
                    <a:pt x="122" y="7"/>
                  </a:lnTo>
                </a:path>
              </a:pathLst>
            </a:custGeom>
            <a:solidFill>
              <a:srgbClr val="FFFFFF"/>
            </a:solidFill>
            <a:ln w="9525" cap="rnd">
              <a:noFill/>
              <a:round/>
              <a:headEnd/>
              <a:tailEnd/>
            </a:ln>
          </p:spPr>
          <p:txBody>
            <a:bodyPr/>
            <a:lstStyle/>
            <a:p>
              <a:endParaRPr lang="zh-CN" altLang="en-US"/>
            </a:p>
          </p:txBody>
        </p:sp>
        <p:sp>
          <p:nvSpPr>
            <p:cNvPr id="62477" name="Freeform 13"/>
            <p:cNvSpPr>
              <a:spLocks/>
            </p:cNvSpPr>
            <p:nvPr/>
          </p:nvSpPr>
          <p:spPr bwMode="auto">
            <a:xfrm>
              <a:off x="260" y="4142"/>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 name="T10" fmla="*/ 0 60000 65536"/>
                <a:gd name="T11" fmla="*/ 0 60000 65536"/>
                <a:gd name="T12" fmla="*/ 0 60000 65536"/>
                <a:gd name="T13" fmla="*/ 0 60000 65536"/>
                <a:gd name="T14" fmla="*/ 0 60000 65536"/>
                <a:gd name="T15" fmla="*/ 0 w 55"/>
                <a:gd name="T16" fmla="*/ 0 h 104"/>
                <a:gd name="T17" fmla="*/ 55 w 55"/>
                <a:gd name="T18" fmla="*/ 104 h 104"/>
              </a:gdLst>
              <a:ahLst/>
              <a:cxnLst>
                <a:cxn ang="T10">
                  <a:pos x="T0" y="T1"/>
                </a:cxn>
                <a:cxn ang="T11">
                  <a:pos x="T2" y="T3"/>
                </a:cxn>
                <a:cxn ang="T12">
                  <a:pos x="T4" y="T5"/>
                </a:cxn>
                <a:cxn ang="T13">
                  <a:pos x="T6" y="T7"/>
                </a:cxn>
                <a:cxn ang="T14">
                  <a:pos x="T8" y="T9"/>
                </a:cxn>
              </a:cxnLst>
              <a:rect l="T15" t="T16" r="T17" b="T18"/>
              <a:pathLst>
                <a:path w="55" h="104">
                  <a:moveTo>
                    <a:pt x="46" y="103"/>
                  </a:moveTo>
                  <a:lnTo>
                    <a:pt x="54" y="100"/>
                  </a:lnTo>
                  <a:lnTo>
                    <a:pt x="7" y="0"/>
                  </a:lnTo>
                  <a:lnTo>
                    <a:pt x="0" y="2"/>
                  </a:lnTo>
                  <a:lnTo>
                    <a:pt x="46" y="103"/>
                  </a:lnTo>
                </a:path>
              </a:pathLst>
            </a:custGeom>
            <a:solidFill>
              <a:srgbClr val="FFFFFF"/>
            </a:solidFill>
            <a:ln w="9525" cap="rnd">
              <a:noFill/>
              <a:round/>
              <a:headEnd/>
              <a:tailEnd/>
            </a:ln>
          </p:spPr>
          <p:txBody>
            <a:bodyPr/>
            <a:lstStyle/>
            <a:p>
              <a:endParaRPr lang="zh-CN" altLang="en-US"/>
            </a:p>
          </p:txBody>
        </p:sp>
        <p:sp>
          <p:nvSpPr>
            <p:cNvPr id="62478" name="Freeform 14"/>
            <p:cNvSpPr>
              <a:spLocks/>
            </p:cNvSpPr>
            <p:nvPr/>
          </p:nvSpPr>
          <p:spPr bwMode="auto">
            <a:xfrm>
              <a:off x="150" y="4188"/>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44" y="106"/>
                  </a:moveTo>
                  <a:lnTo>
                    <a:pt x="51" y="102"/>
                  </a:lnTo>
                  <a:lnTo>
                    <a:pt x="6" y="0"/>
                  </a:lnTo>
                  <a:lnTo>
                    <a:pt x="0" y="4"/>
                  </a:lnTo>
                  <a:lnTo>
                    <a:pt x="44" y="106"/>
                  </a:lnTo>
                </a:path>
              </a:pathLst>
            </a:custGeom>
            <a:solidFill>
              <a:srgbClr val="FFFFFF"/>
            </a:solidFill>
            <a:ln w="9525" cap="rnd">
              <a:noFill/>
              <a:round/>
              <a:headEnd/>
              <a:tailEnd/>
            </a:ln>
          </p:spPr>
          <p:txBody>
            <a:bodyPr/>
            <a:lstStyle/>
            <a:p>
              <a:endParaRPr lang="zh-CN" altLang="en-US"/>
            </a:p>
          </p:txBody>
        </p:sp>
        <p:sp>
          <p:nvSpPr>
            <p:cNvPr id="62479" name="Freeform 15"/>
            <p:cNvSpPr>
              <a:spLocks/>
            </p:cNvSpPr>
            <p:nvPr/>
          </p:nvSpPr>
          <p:spPr bwMode="auto">
            <a:xfrm>
              <a:off x="128" y="4180"/>
              <a:ext cx="59" cy="115"/>
            </a:xfrm>
            <a:custGeom>
              <a:avLst/>
              <a:gdLst>
                <a:gd name="T0" fmla="*/ 51 w 59"/>
                <a:gd name="T1" fmla="*/ 114 h 115"/>
                <a:gd name="T2" fmla="*/ 58 w 59"/>
                <a:gd name="T3" fmla="*/ 111 h 115"/>
                <a:gd name="T4" fmla="*/ 6 w 59"/>
                <a:gd name="T5" fmla="*/ 0 h 115"/>
                <a:gd name="T6" fmla="*/ 0 w 59"/>
                <a:gd name="T7" fmla="*/ 2 h 115"/>
                <a:gd name="T8" fmla="*/ 51 w 59"/>
                <a:gd name="T9" fmla="*/ 114 h 115"/>
                <a:gd name="T10" fmla="*/ 0 60000 65536"/>
                <a:gd name="T11" fmla="*/ 0 60000 65536"/>
                <a:gd name="T12" fmla="*/ 0 60000 65536"/>
                <a:gd name="T13" fmla="*/ 0 60000 65536"/>
                <a:gd name="T14" fmla="*/ 0 60000 65536"/>
                <a:gd name="T15" fmla="*/ 0 w 59"/>
                <a:gd name="T16" fmla="*/ 0 h 115"/>
                <a:gd name="T17" fmla="*/ 59 w 59"/>
                <a:gd name="T18" fmla="*/ 115 h 115"/>
              </a:gdLst>
              <a:ahLst/>
              <a:cxnLst>
                <a:cxn ang="T10">
                  <a:pos x="T0" y="T1"/>
                </a:cxn>
                <a:cxn ang="T11">
                  <a:pos x="T2" y="T3"/>
                </a:cxn>
                <a:cxn ang="T12">
                  <a:pos x="T4" y="T5"/>
                </a:cxn>
                <a:cxn ang="T13">
                  <a:pos x="T6" y="T7"/>
                </a:cxn>
                <a:cxn ang="T14">
                  <a:pos x="T8" y="T9"/>
                </a:cxn>
              </a:cxnLst>
              <a:rect l="T15" t="T16" r="T17" b="T18"/>
              <a:pathLst>
                <a:path w="59" h="115">
                  <a:moveTo>
                    <a:pt x="51" y="114"/>
                  </a:moveTo>
                  <a:lnTo>
                    <a:pt x="58" y="111"/>
                  </a:lnTo>
                  <a:lnTo>
                    <a:pt x="6" y="0"/>
                  </a:lnTo>
                  <a:lnTo>
                    <a:pt x="0" y="2"/>
                  </a:lnTo>
                  <a:lnTo>
                    <a:pt x="51" y="114"/>
                  </a:lnTo>
                </a:path>
              </a:pathLst>
            </a:custGeom>
            <a:solidFill>
              <a:srgbClr val="FFFFFF"/>
            </a:solidFill>
            <a:ln w="9525" cap="rnd">
              <a:noFill/>
              <a:round/>
              <a:headEnd/>
              <a:tailEnd/>
            </a:ln>
          </p:spPr>
          <p:txBody>
            <a:bodyPr/>
            <a:lstStyle/>
            <a:p>
              <a:endParaRPr lang="zh-CN" altLang="en-US"/>
            </a:p>
          </p:txBody>
        </p:sp>
        <p:sp>
          <p:nvSpPr>
            <p:cNvPr id="62480" name="Freeform 16"/>
            <p:cNvSpPr>
              <a:spLocks/>
            </p:cNvSpPr>
            <p:nvPr/>
          </p:nvSpPr>
          <p:spPr bwMode="auto">
            <a:xfrm>
              <a:off x="131" y="4180"/>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 name="T10" fmla="*/ 0 60000 65536"/>
                <a:gd name="T11" fmla="*/ 0 60000 65536"/>
                <a:gd name="T12" fmla="*/ 0 60000 65536"/>
                <a:gd name="T13" fmla="*/ 0 60000 65536"/>
                <a:gd name="T14" fmla="*/ 0 60000 65536"/>
                <a:gd name="T15" fmla="*/ 0 w 28"/>
                <a:gd name="T16" fmla="*/ 0 h 18"/>
                <a:gd name="T17" fmla="*/ 28 w 28"/>
                <a:gd name="T18" fmla="*/ 18 h 18"/>
              </a:gdLst>
              <a:ahLst/>
              <a:cxnLst>
                <a:cxn ang="T10">
                  <a:pos x="T0" y="T1"/>
                </a:cxn>
                <a:cxn ang="T11">
                  <a:pos x="T2" y="T3"/>
                </a:cxn>
                <a:cxn ang="T12">
                  <a:pos x="T4" y="T5"/>
                </a:cxn>
                <a:cxn ang="T13">
                  <a:pos x="T6" y="T7"/>
                </a:cxn>
                <a:cxn ang="T14">
                  <a:pos x="T8" y="T9"/>
                </a:cxn>
              </a:cxnLst>
              <a:rect l="T15" t="T16" r="T17" b="T18"/>
              <a:pathLst>
                <a:path w="28" h="18">
                  <a:moveTo>
                    <a:pt x="23" y="17"/>
                  </a:moveTo>
                  <a:lnTo>
                    <a:pt x="27" y="10"/>
                  </a:lnTo>
                  <a:lnTo>
                    <a:pt x="4" y="0"/>
                  </a:lnTo>
                  <a:lnTo>
                    <a:pt x="0" y="6"/>
                  </a:lnTo>
                  <a:lnTo>
                    <a:pt x="23" y="17"/>
                  </a:lnTo>
                </a:path>
              </a:pathLst>
            </a:custGeom>
            <a:solidFill>
              <a:srgbClr val="FFFFFF"/>
            </a:solidFill>
            <a:ln w="9525" cap="rnd">
              <a:noFill/>
              <a:round/>
              <a:headEnd/>
              <a:tailEnd/>
            </a:ln>
          </p:spPr>
          <p:txBody>
            <a:bodyPr/>
            <a:lstStyle/>
            <a:p>
              <a:endParaRPr lang="zh-CN" altLang="en-US"/>
            </a:p>
          </p:txBody>
        </p:sp>
        <p:sp>
          <p:nvSpPr>
            <p:cNvPr id="62481" name="Freeform 17"/>
            <p:cNvSpPr>
              <a:spLocks/>
            </p:cNvSpPr>
            <p:nvPr/>
          </p:nvSpPr>
          <p:spPr bwMode="auto">
            <a:xfrm>
              <a:off x="238" y="4135"/>
              <a:ext cx="30" cy="19"/>
            </a:xfrm>
            <a:custGeom>
              <a:avLst/>
              <a:gdLst>
                <a:gd name="T0" fmla="*/ 25 w 30"/>
                <a:gd name="T1" fmla="*/ 18 h 19"/>
                <a:gd name="T2" fmla="*/ 29 w 30"/>
                <a:gd name="T3" fmla="*/ 11 h 19"/>
                <a:gd name="T4" fmla="*/ 4 w 30"/>
                <a:gd name="T5" fmla="*/ 0 h 19"/>
                <a:gd name="T6" fmla="*/ 0 w 30"/>
                <a:gd name="T7" fmla="*/ 6 h 19"/>
                <a:gd name="T8" fmla="*/ 25 w 30"/>
                <a:gd name="T9" fmla="*/ 18 h 19"/>
                <a:gd name="T10" fmla="*/ 0 60000 65536"/>
                <a:gd name="T11" fmla="*/ 0 60000 65536"/>
                <a:gd name="T12" fmla="*/ 0 60000 65536"/>
                <a:gd name="T13" fmla="*/ 0 60000 65536"/>
                <a:gd name="T14" fmla="*/ 0 60000 65536"/>
                <a:gd name="T15" fmla="*/ 0 w 30"/>
                <a:gd name="T16" fmla="*/ 0 h 19"/>
                <a:gd name="T17" fmla="*/ 30 w 30"/>
                <a:gd name="T18" fmla="*/ 19 h 19"/>
              </a:gdLst>
              <a:ahLst/>
              <a:cxnLst>
                <a:cxn ang="T10">
                  <a:pos x="T0" y="T1"/>
                </a:cxn>
                <a:cxn ang="T11">
                  <a:pos x="T2" y="T3"/>
                </a:cxn>
                <a:cxn ang="T12">
                  <a:pos x="T4" y="T5"/>
                </a:cxn>
                <a:cxn ang="T13">
                  <a:pos x="T6" y="T7"/>
                </a:cxn>
                <a:cxn ang="T14">
                  <a:pos x="T8" y="T9"/>
                </a:cxn>
              </a:cxnLst>
              <a:rect l="T15" t="T16" r="T17" b="T18"/>
              <a:pathLst>
                <a:path w="30" h="19">
                  <a:moveTo>
                    <a:pt x="25" y="18"/>
                  </a:moveTo>
                  <a:lnTo>
                    <a:pt x="29" y="11"/>
                  </a:lnTo>
                  <a:lnTo>
                    <a:pt x="4" y="0"/>
                  </a:lnTo>
                  <a:lnTo>
                    <a:pt x="0" y="6"/>
                  </a:lnTo>
                  <a:lnTo>
                    <a:pt x="25" y="18"/>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body" idx="1"/>
          </p:nvPr>
        </p:nvSpPr>
        <p:spPr>
          <a:xfrm>
            <a:off x="412750" y="4759325"/>
            <a:ext cx="6029325" cy="3744913"/>
          </a:xfrm>
          <a:ln/>
        </p:spPr>
        <p:txBody>
          <a:bodyPr lIns="92075" tIns="46038" rIns="92075" bIns="46038"/>
          <a:lstStyle/>
          <a:p>
            <a:pPr defTabSz="400050">
              <a:tabLst/>
              <a:defRPr/>
            </a:pPr>
            <a:r>
              <a:rPr lang="en-US" altLang="zh-CN"/>
              <a:t>Basic Loop</a:t>
            </a:r>
          </a:p>
          <a:p>
            <a:pPr marL="114300" lvl="1" defTabSz="400050">
              <a:tabLst/>
              <a:defRPr/>
            </a:pPr>
            <a:r>
              <a:rPr lang="en-US" altLang="zh-CN"/>
              <a:t>The simplest form of LOOP statement is the basic (or infinite) loop, which encloses a sequence of statements between the keywords LOOP and END LOOP. Each time the flow of execution reaches the END LOOP statement, control is returned to the corresponding LOOP statement above it. A basic loop allows execution of its statement at least once, even if the condition is already met upon entering the loop.</a:t>
            </a:r>
          </a:p>
          <a:p>
            <a:pPr marL="450850" lvl="2" indent="-217488" defTabSz="400050">
              <a:spcAft>
                <a:spcPct val="30000"/>
              </a:spcAft>
              <a:tabLst/>
              <a:defRPr/>
            </a:pPr>
            <a:r>
              <a:rPr lang="en-US" altLang="zh-CN"/>
              <a:t>Iterate through your statements with a basic loop.</a:t>
            </a:r>
            <a:endParaRPr lang="en-US" altLang="zh-CN">
              <a:effectLst>
                <a:outerShdw blurRad="38100" dist="38100" dir="2700000" algn="tl">
                  <a:srgbClr val="C0C0C0"/>
                </a:outerShdw>
              </a:effectLst>
            </a:endParaRPr>
          </a:p>
          <a:p>
            <a:pPr marL="450850" lvl="2" indent="-217488" defTabSz="400050">
              <a:spcAft>
                <a:spcPct val="30000"/>
              </a:spcAft>
              <a:tabLst/>
              <a:defRPr/>
            </a:pPr>
            <a:r>
              <a:rPr lang="en-US" altLang="zh-CN"/>
              <a:t>Without the EXIT statement, the loop would be infinite.</a:t>
            </a:r>
          </a:p>
          <a:p>
            <a:pPr marL="114300" lvl="1" defTabSz="400050">
              <a:spcAft>
                <a:spcPct val="30000"/>
              </a:spcAft>
              <a:tabLst/>
              <a:defRPr/>
            </a:pPr>
            <a:r>
              <a:rPr lang="en-US" altLang="zh-CN" b="1"/>
              <a:t>The EXIT Statement</a:t>
            </a:r>
          </a:p>
          <a:p>
            <a:pPr marL="114300" lvl="1" defTabSz="400050">
              <a:spcAft>
                <a:spcPct val="30000"/>
              </a:spcAft>
              <a:tabLst/>
              <a:defRPr/>
            </a:pPr>
            <a:r>
              <a:rPr lang="en-US" altLang="zh-CN"/>
              <a:t>You can terminate a loop using the EXIT statement. Control passes to the next statement after the END LOOP statement. You can issue EXIT either as an action within an IF statement, or as a standalone statement within the loop. The EXIT statement must be placed inside a loop. In the latter case, you can attach a WHEN clause to allow conditional termination of the loop. When the EXIT statement is encountered, the condition in the WHEN clause is evaluated. If the condition yields TRUE, the loop completes and control passes to the next statement after the loop. A basic loop can contain multiple EXIT statements.</a:t>
            </a:r>
          </a:p>
        </p:txBody>
      </p:sp>
      <p:sp>
        <p:nvSpPr>
          <p:cNvPr id="63491"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Basic Loop</a:t>
            </a:r>
          </a:p>
          <a:p>
            <a:pPr marL="114300" lvl="1" defTabSz="400050">
              <a:tabLst/>
            </a:pPr>
            <a:r>
              <a:rPr lang="en-US" altLang="zh-CN"/>
              <a:t>The basic loop example shown in the slide is defined as follows: insert the first 10 new line items for order number 101.</a:t>
            </a:r>
          </a:p>
          <a:p>
            <a:pPr marL="114300" lvl="1" defTabSz="400050">
              <a:tabLst/>
            </a:pPr>
            <a:r>
              <a:rPr lang="en-US" altLang="zh-CN" b="1"/>
              <a:t>Note:</a:t>
            </a:r>
            <a:r>
              <a:rPr lang="en-US" altLang="zh-CN"/>
              <a:t> A basic loop allows execution of its statements at least once, even if the condition has been met upon entering the loop.</a:t>
            </a: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endParaRPr lang="zh-CN" altLang="en-US">
              <a:solidFill>
                <a:schemeClr val="accent2"/>
              </a:solidFill>
              <a:latin typeface="Helvetica" charset="0"/>
            </a:endParaRPr>
          </a:p>
          <a:p>
            <a:pPr defTabSz="400050">
              <a:spcAft>
                <a:spcPct val="24000"/>
              </a:spcAft>
              <a:tabLst/>
            </a:pPr>
            <a:r>
              <a:rPr lang="en-US" altLang="zh-CN">
                <a:solidFill>
                  <a:schemeClr val="accent2"/>
                </a:solidFill>
                <a:latin typeface="Helvetica" charset="0"/>
              </a:rPr>
              <a:t>Class Management Note</a:t>
            </a:r>
            <a:endParaRPr lang="en-US" altLang="zh-CN" b="0">
              <a:solidFill>
                <a:schemeClr val="accent2"/>
              </a:solidFill>
              <a:latin typeface="Helvetica" charset="0"/>
            </a:endParaRPr>
          </a:p>
          <a:p>
            <a:pPr marL="114300" lvl="1" defTabSz="400050">
              <a:tabLst/>
            </a:pPr>
            <a:r>
              <a:rPr lang="en-US" altLang="zh-CN">
                <a:solidFill>
                  <a:schemeClr val="accent2"/>
                </a:solidFill>
              </a:rPr>
              <a:t>Remind students that they can use the EXIT statement in all of these loops to set additional conditions to exit the loop.</a:t>
            </a:r>
          </a:p>
        </p:txBody>
      </p:sp>
      <p:sp>
        <p:nvSpPr>
          <p:cNvPr id="64515"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65539"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65540" name="Rectangle 4"/>
          <p:cNvSpPr>
            <a:spLocks noGrp="1" noChangeArrowheads="1"/>
          </p:cNvSpPr>
          <p:nvPr>
            <p:ph type="body" idx="1"/>
          </p:nvPr>
        </p:nvSpPr>
        <p:spPr>
          <a:xfrm>
            <a:off x="325438" y="4759325"/>
            <a:ext cx="6226175" cy="3744913"/>
          </a:xfrm>
          <a:noFill/>
          <a:ln/>
        </p:spPr>
        <p:txBody>
          <a:bodyPr lIns="92075" tIns="46038" rIns="92075" bIns="46038"/>
          <a:lstStyle/>
          <a:p>
            <a:pPr marL="114300" lvl="1" defTabSz="400050">
              <a:tabLst/>
            </a:pPr>
            <a:r>
              <a:rPr lang="en-US" altLang="zh-CN"/>
              <a:t>FOR loops have the same general structure as the Basic Loop. In addition, they have a control statement at the front of the LOOP keyword to determine the number of iterations that PL/SQL performs.</a:t>
            </a:r>
          </a:p>
          <a:p>
            <a:pPr marL="114300" lvl="1" defTabSz="400050">
              <a:tabLst/>
            </a:pPr>
            <a:r>
              <a:rPr lang="en-US" altLang="zh-CN"/>
              <a:t>In the syntax,</a:t>
            </a:r>
          </a:p>
          <a:p>
            <a:pPr marL="114300" lvl="1" defTabSz="400050">
              <a:tabLst/>
            </a:pPr>
            <a:r>
              <a:rPr lang="en-US" altLang="zh-CN"/>
              <a:t>	</a:t>
            </a:r>
            <a:r>
              <a:rPr lang="en-US" altLang="zh-CN" i="1"/>
              <a:t>counter		</a:t>
            </a:r>
            <a:r>
              <a:rPr lang="en-US" altLang="zh-CN"/>
              <a:t>is an implicitly declared integer whose value automatically increases or 					decreases (decreases if the REVERSE keyword is used) by 1 on each 						iteration of the loop until the upper or lower bound is reached. </a:t>
            </a:r>
          </a:p>
          <a:p>
            <a:pPr marL="114300" lvl="1" defTabSz="400050">
              <a:tabLst/>
            </a:pPr>
            <a:r>
              <a:rPr lang="zh-CN" altLang="en-US"/>
              <a:t>	</a:t>
            </a:r>
            <a:r>
              <a:rPr lang="en-US" altLang="zh-CN"/>
              <a:t>REVERSE		causes the index to decrement with each iteration from the upper bound to the 					lower bound. Note that the low value (lower bound) is still referenced first.</a:t>
            </a:r>
          </a:p>
          <a:p>
            <a:pPr marL="114300" lvl="1" defTabSz="400050">
              <a:tabLst/>
            </a:pPr>
            <a:r>
              <a:rPr lang="zh-CN" altLang="en-US" i="1"/>
              <a:t>	</a:t>
            </a:r>
            <a:r>
              <a:rPr lang="en-US" altLang="zh-CN" i="1"/>
              <a:t>lower_bound		</a:t>
            </a:r>
            <a:r>
              <a:rPr lang="en-US" altLang="zh-CN"/>
              <a:t>specifies the lower bound for the range of index values.</a:t>
            </a:r>
          </a:p>
          <a:p>
            <a:pPr marL="114300" lvl="1" defTabSz="400050">
              <a:tabLst/>
            </a:pPr>
            <a:r>
              <a:rPr lang="zh-CN" altLang="en-US" i="1"/>
              <a:t>	</a:t>
            </a:r>
            <a:r>
              <a:rPr lang="en-US" altLang="zh-CN" i="1"/>
              <a:t>upper_bound		</a:t>
            </a:r>
            <a:r>
              <a:rPr lang="en-US" altLang="zh-CN"/>
              <a:t>specifies the upper bound for the range of index values.</a:t>
            </a:r>
          </a:p>
          <a:p>
            <a:pPr marL="114300" lvl="1" defTabSz="400050">
              <a:tabLst/>
            </a:pPr>
            <a:r>
              <a:rPr lang="en-US" altLang="zh-CN"/>
              <a:t>Do not declare the counter; it is declared implicitly as an integer.</a:t>
            </a:r>
          </a:p>
          <a:p>
            <a:pPr marL="114300" lvl="1" defTabSz="400050">
              <a:tabLst/>
            </a:pPr>
            <a:r>
              <a:rPr lang="en-US" altLang="zh-CN" b="1"/>
              <a:t>Note:</a:t>
            </a:r>
            <a:r>
              <a:rPr lang="en-US" altLang="zh-CN"/>
              <a:t> </a:t>
            </a:r>
            <a:r>
              <a:rPr lang="en-US" altLang="zh-CN">
                <a:latin typeface="Times" charset="0"/>
              </a:rPr>
              <a:t>The sequence of statements is executed each time the counter is incremented, as determined by the two bounds. The lower bound and upper bound of the loop range can be literals, variables, or expressions, but must evaluate to integers. If the lower bound of the loop range evaluates to a larger integer than the upper bound, the sequence of statements will not be executed.</a:t>
            </a:r>
          </a:p>
          <a:p>
            <a:pPr marL="114300" lvl="1" defTabSz="400050">
              <a:tabLst/>
            </a:pPr>
            <a:r>
              <a:rPr lang="en-US" altLang="zh-CN">
                <a:latin typeface="Times" charset="0"/>
              </a:rPr>
              <a:t>For example, statement1 is executed only once.</a:t>
            </a:r>
          </a:p>
        </p:txBody>
      </p:sp>
      <p:sp>
        <p:nvSpPr>
          <p:cNvPr id="65541" name="Rectangle 5"/>
          <p:cNvSpPr>
            <a:spLocks noGrp="1" noRot="1" noChangeAspect="1" noChangeArrowheads="1" noTextEdit="1"/>
          </p:cNvSpPr>
          <p:nvPr>
            <p:ph type="sldImg"/>
          </p:nvPr>
        </p:nvSpPr>
        <p:spPr>
          <a:xfrm>
            <a:off x="495300" y="157163"/>
            <a:ext cx="5862638" cy="4397375"/>
          </a:xfrm>
          <a:ln cap="flat"/>
        </p:spPr>
      </p:sp>
      <p:sp>
        <p:nvSpPr>
          <p:cNvPr id="65542" name="Rectangle 6"/>
          <p:cNvSpPr>
            <a:spLocks noChangeArrowheads="1"/>
          </p:cNvSpPr>
          <p:nvPr/>
        </p:nvSpPr>
        <p:spPr bwMode="auto">
          <a:xfrm>
            <a:off x="622300" y="7964488"/>
            <a:ext cx="5519738" cy="211137"/>
          </a:xfrm>
          <a:prstGeom prst="rect">
            <a:avLst/>
          </a:prstGeom>
          <a:noFill/>
          <a:ln w="12700">
            <a:solidFill>
              <a:schemeClr val="tx1"/>
            </a:solidFill>
            <a:miter lim="800000"/>
            <a:headEnd/>
            <a:tailEnd/>
          </a:ln>
        </p:spPr>
        <p:txBody>
          <a:bodyPr wrap="none" lIns="95250" tIns="49213" rIns="95250" bIns="49213"/>
          <a:lstStyle/>
          <a:p>
            <a:pPr defTabSz="1003300">
              <a:lnSpc>
                <a:spcPct val="85000"/>
              </a:lnSpc>
            </a:pPr>
            <a:r>
              <a:rPr kumimoji="1" lang="en-US" altLang="zh-CN" sz="1100" b="1">
                <a:solidFill>
                  <a:schemeClr val="tx1"/>
                </a:solidFill>
                <a:latin typeface="Courier New" pitchFamily="49" charset="0"/>
              </a:rPr>
              <a:t>FOR i IN 3..3 LOOP </a:t>
            </a:r>
            <a:r>
              <a:rPr kumimoji="1" lang="en-US" altLang="zh-CN" sz="1100" b="1" i="1">
                <a:solidFill>
                  <a:schemeClr val="tx1"/>
                </a:solidFill>
                <a:latin typeface="Courier New" pitchFamily="49" charset="0"/>
              </a:rPr>
              <a:t>statement1; </a:t>
            </a:r>
            <a:r>
              <a:rPr kumimoji="1" lang="en-US" altLang="zh-CN" sz="1100" b="1">
                <a:solidFill>
                  <a:schemeClr val="tx1"/>
                </a:solidFill>
                <a:latin typeface="Courier New" pitchFamily="49" charset="0"/>
              </a:rPr>
              <a:t>END LOOP;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412750" y="4759325"/>
            <a:ext cx="6029325" cy="3744913"/>
          </a:xfrm>
          <a:noFill/>
          <a:ln/>
        </p:spPr>
        <p:txBody>
          <a:bodyPr lIns="90488" tIns="46038" rIns="90488" bIns="46038"/>
          <a:lstStyle/>
          <a:p>
            <a:pPr defTabSz="403225">
              <a:spcAft>
                <a:spcPct val="330000"/>
              </a:spcAft>
              <a:tabLst/>
            </a:pPr>
            <a:endParaRPr lang="zh-CN" altLang="en-US">
              <a:latin typeface="Helvetica" charset="0"/>
            </a:endParaRPr>
          </a:p>
          <a:p>
            <a:pPr defTabSz="403225">
              <a:spcAft>
                <a:spcPct val="330000"/>
              </a:spcAft>
              <a:tabLst/>
            </a:pPr>
            <a:endParaRPr lang="zh-CN" altLang="en-US">
              <a:latin typeface="Helvetica" charset="0"/>
            </a:endParaRPr>
          </a:p>
          <a:p>
            <a:pPr defTabSz="403225">
              <a:spcAft>
                <a:spcPct val="330000"/>
              </a:spcAft>
              <a:tabLst/>
            </a:pPr>
            <a:endParaRPr lang="zh-CN" altLang="en-US">
              <a:latin typeface="Helvetica" charset="0"/>
            </a:endParaRPr>
          </a:p>
          <a:p>
            <a:pPr defTabSz="403225">
              <a:spcAft>
                <a:spcPct val="30000"/>
              </a:spcAft>
              <a:tabLst/>
            </a:pPr>
            <a:r>
              <a:rPr lang="en-US" altLang="zh-CN">
                <a:solidFill>
                  <a:schemeClr val="accent2"/>
                </a:solidFill>
              </a:rPr>
              <a:t>Class Management Note	</a:t>
            </a:r>
          </a:p>
          <a:p>
            <a:pPr marL="114300" lvl="1" defTabSz="403225">
              <a:spcAft>
                <a:spcPct val="30000"/>
              </a:spcAft>
              <a:tabLst/>
            </a:pPr>
            <a:r>
              <a:rPr lang="en-US" altLang="zh-CN">
                <a:solidFill>
                  <a:schemeClr val="accent2"/>
                </a:solidFill>
              </a:rPr>
              <a:t>Emphasize that the value of the index automatically increases by 1 on each iteration of the loop till the upper bound is reached. </a:t>
            </a:r>
          </a:p>
          <a:p>
            <a:pPr marL="114300" lvl="1" defTabSz="403225">
              <a:spcAft>
                <a:spcPct val="30000"/>
              </a:spcAft>
              <a:tabLst/>
            </a:pPr>
            <a:r>
              <a:rPr lang="en-US" altLang="zh-CN">
                <a:solidFill>
                  <a:schemeClr val="accent2"/>
                </a:solidFill>
              </a:rPr>
              <a:t>Note that because “i” is such a traditional name for the index of a numeric FOR loop, the convention for naming variables with the “v_” prefix is relaxed.</a:t>
            </a:r>
          </a:p>
        </p:txBody>
      </p:sp>
      <p:sp>
        <p:nvSpPr>
          <p:cNvPr id="66563"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67587"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67588" name="Rectangle 4"/>
          <p:cNvSpPr>
            <a:spLocks noGrp="1" noChangeArrowheads="1"/>
          </p:cNvSpPr>
          <p:nvPr>
            <p:ph type="body" idx="1"/>
          </p:nvPr>
        </p:nvSpPr>
        <p:spPr>
          <a:xfrm>
            <a:off x="412750" y="4759325"/>
            <a:ext cx="6029325" cy="3744913"/>
          </a:xfrm>
          <a:noFill/>
          <a:ln/>
        </p:spPr>
        <p:txBody>
          <a:bodyPr lIns="90488" tIns="44450" rIns="90488" bIns="44450"/>
          <a:lstStyle/>
          <a:p>
            <a:pPr defTabSz="400050">
              <a:tabLst/>
            </a:pPr>
            <a:r>
              <a:rPr lang="en-US" altLang="zh-CN"/>
              <a:t>WHILE Loop</a:t>
            </a:r>
          </a:p>
          <a:p>
            <a:pPr marL="114300" lvl="1" defTabSz="400050">
              <a:tabLst/>
            </a:pPr>
            <a:r>
              <a:rPr lang="en-US" altLang="zh-CN"/>
              <a:t>You can use the WHILE loop to repeat a sequence of statements until the controlling condition is no longer TRUE. The condition is evaluated at the start of each iteration. The loop terminates when the condition is FALSE. If the condition is FALSE at the start of the loop, then no further iterations are performed.</a:t>
            </a:r>
          </a:p>
          <a:p>
            <a:pPr marL="114300" lvl="1" defTabSz="400050">
              <a:tabLst/>
            </a:pPr>
            <a:r>
              <a:rPr lang="en-US" altLang="zh-CN"/>
              <a:t>In the syntax,</a:t>
            </a:r>
          </a:p>
          <a:p>
            <a:pPr defTabSz="400050">
              <a:spcAft>
                <a:spcPct val="2000"/>
              </a:spcAft>
              <a:tabLst/>
            </a:pPr>
            <a:r>
              <a:rPr lang="zh-CN" altLang="en-US" b="0">
                <a:latin typeface="Courier" charset="0"/>
              </a:rPr>
              <a:t> 	</a:t>
            </a:r>
            <a:r>
              <a:rPr lang="en-US" altLang="zh-CN" b="0" i="1">
                <a:latin typeface="Times" charset="0"/>
              </a:rPr>
              <a:t>condition		</a:t>
            </a:r>
            <a:r>
              <a:rPr lang="en-US" altLang="zh-CN" b="0">
                <a:latin typeface="Times" charset="0"/>
              </a:rPr>
              <a:t>is a Boolean variable or expression (TRUE, FALSE, or NULL).</a:t>
            </a:r>
          </a:p>
          <a:p>
            <a:pPr marL="114300" lvl="1" defTabSz="400050">
              <a:tabLst/>
            </a:pPr>
            <a:r>
              <a:rPr lang="zh-CN" altLang="en-US" i="1"/>
              <a:t>	</a:t>
            </a:r>
            <a:r>
              <a:rPr lang="en-US" altLang="zh-CN" i="1"/>
              <a:t>statement		</a:t>
            </a:r>
            <a:r>
              <a:rPr lang="en-US" altLang="zh-CN"/>
              <a:t>can be one or more PL/SQL or SQL statements. </a:t>
            </a:r>
            <a:endParaRPr lang="en-US" altLang="zh-CN" i="1"/>
          </a:p>
          <a:p>
            <a:pPr marL="114300" lvl="1" defTabSz="400050">
              <a:tabLst/>
            </a:pPr>
            <a:r>
              <a:rPr lang="en-US" altLang="zh-CN"/>
              <a:t>If the variables involved in the conditions do not change during the body of the loop, then the condition remains TRUE and the loop does not terminate.</a:t>
            </a:r>
          </a:p>
          <a:p>
            <a:pPr marL="114300" lvl="1" defTabSz="400050">
              <a:tabLst/>
            </a:pPr>
            <a:r>
              <a:rPr lang="en-US" altLang="zh-CN" b="1"/>
              <a:t>Note</a:t>
            </a:r>
            <a:r>
              <a:rPr lang="en-US" altLang="zh-CN"/>
              <a:t>: If the condition yields NULL, the loop is bypassed and control passes to the next statement. </a:t>
            </a:r>
          </a:p>
        </p:txBody>
      </p:sp>
      <p:sp>
        <p:nvSpPr>
          <p:cNvPr id="67589"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412750" y="4759325"/>
            <a:ext cx="6029325" cy="3744913"/>
          </a:xfrm>
          <a:noFill/>
          <a:ln/>
        </p:spPr>
        <p:txBody>
          <a:bodyPr lIns="90488" tIns="46038" rIns="90488" bIns="46038"/>
          <a:lstStyle/>
          <a:p>
            <a:pPr defTabSz="403225">
              <a:tabLst/>
            </a:pPr>
            <a:r>
              <a:rPr lang="en-US" altLang="zh-CN"/>
              <a:t>WHILE Loop</a:t>
            </a:r>
          </a:p>
          <a:p>
            <a:pPr marL="114300" lvl="1" defTabSz="403225">
              <a:tabLst/>
            </a:pPr>
            <a:r>
              <a:rPr lang="en-US" altLang="zh-CN"/>
              <a:t>In the example in the slide, the quantity increases with each iteration of the loop until the quantity is no longer less than the maximum price allowed for spending on the item.</a:t>
            </a:r>
          </a:p>
          <a:p>
            <a:pPr defTabSz="403225">
              <a:spcAft>
                <a:spcPct val="2000"/>
              </a:spcAft>
              <a:tabLst/>
            </a:pPr>
            <a:r>
              <a:rPr lang="zh-CN" altLang="en-US"/>
              <a:t> </a:t>
            </a:r>
            <a:endParaRPr lang="zh-CN" altLang="en-US">
              <a:solidFill>
                <a:schemeClr val="accent2"/>
              </a:solidFill>
              <a:latin typeface="Helvetica" charset="0"/>
            </a:endParaRPr>
          </a:p>
          <a:p>
            <a:pPr defTabSz="403225">
              <a:spcAft>
                <a:spcPct val="2000"/>
              </a:spcAft>
              <a:tabLst/>
            </a:pPr>
            <a:endParaRPr lang="zh-CN" altLang="en-US">
              <a:solidFill>
                <a:schemeClr val="accent2"/>
              </a:solidFill>
              <a:latin typeface="Helvetica" charset="0"/>
            </a:endParaRPr>
          </a:p>
          <a:p>
            <a:pPr defTabSz="403225">
              <a:spcAft>
                <a:spcPct val="2000"/>
              </a:spcAft>
              <a:tabLst/>
            </a:pPr>
            <a:endParaRPr lang="zh-CN" altLang="en-US">
              <a:solidFill>
                <a:schemeClr val="accent2"/>
              </a:solidFill>
              <a:latin typeface="Helvetica" charset="0"/>
            </a:endParaRPr>
          </a:p>
          <a:p>
            <a:pPr defTabSz="403225">
              <a:spcAft>
                <a:spcPct val="2000"/>
              </a:spcAft>
              <a:tabLst/>
            </a:pPr>
            <a:endParaRPr lang="zh-CN" altLang="en-US">
              <a:solidFill>
                <a:schemeClr val="accent2"/>
              </a:solidFill>
              <a:latin typeface="Helvetica" charset="0"/>
            </a:endParaRPr>
          </a:p>
          <a:p>
            <a:pPr defTabSz="403225">
              <a:spcAft>
                <a:spcPct val="2000"/>
              </a:spcAft>
              <a:tabLst/>
            </a:pPr>
            <a:endParaRPr lang="zh-CN" altLang="en-US">
              <a:solidFill>
                <a:schemeClr val="accent2"/>
              </a:solidFill>
              <a:latin typeface="Helvetica" charset="0"/>
            </a:endParaRPr>
          </a:p>
          <a:p>
            <a:pPr defTabSz="403225">
              <a:spcAft>
                <a:spcPct val="2000"/>
              </a:spcAft>
              <a:tabLst/>
            </a:pPr>
            <a:endParaRPr lang="zh-CN" altLang="en-US">
              <a:solidFill>
                <a:schemeClr val="accent2"/>
              </a:solidFill>
              <a:latin typeface="Helvetica" charset="0"/>
            </a:endParaRPr>
          </a:p>
          <a:p>
            <a:pPr defTabSz="403225">
              <a:spcAft>
                <a:spcPct val="2000"/>
              </a:spcAft>
              <a:tabLst/>
            </a:pPr>
            <a:r>
              <a:rPr lang="en-US" altLang="zh-CN">
                <a:solidFill>
                  <a:schemeClr val="accent2"/>
                </a:solidFill>
                <a:latin typeface="Helvetica" charset="0"/>
              </a:rPr>
              <a:t>Class Management Note	</a:t>
            </a:r>
          </a:p>
          <a:p>
            <a:pPr marL="114300" lvl="1" defTabSz="403225">
              <a:tabLst/>
            </a:pPr>
            <a:r>
              <a:rPr lang="en-US" altLang="zh-CN">
                <a:solidFill>
                  <a:schemeClr val="accent2"/>
                </a:solidFill>
              </a:rPr>
              <a:t>Point out the differences between the WHILE and numeric FOR loops. The FOR loop has an implicit counter and automatically increments each time through the loop. The WHILE loop can have an explicit counter and if so, must contain a statement to increment the counter. The WHILE loop must have an explicit condition and there must be one or more statements in the loop that perform operations that could alter the condition.</a:t>
            </a:r>
          </a:p>
          <a:p>
            <a:pPr marL="114300" lvl="1" defTabSz="403225">
              <a:tabLst/>
            </a:pPr>
            <a:r>
              <a:rPr lang="en-US" altLang="zh-CN">
                <a:solidFill>
                  <a:schemeClr val="accent2"/>
                </a:solidFill>
              </a:rPr>
              <a:t>Point out in the example that it is the same request as with the basic loop, but the method is different. Also point out that there is no explicit EXIT statement. The condition determines when the loop is terminated.	</a:t>
            </a:r>
          </a:p>
        </p:txBody>
      </p:sp>
      <p:sp>
        <p:nvSpPr>
          <p:cNvPr id="68611"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69635"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69636"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pPr>
            <a:r>
              <a:rPr lang="en-US" altLang="zh-CN"/>
              <a:t>Nested Loops and Labels</a:t>
            </a:r>
          </a:p>
          <a:p>
            <a:pPr marL="114300" lvl="1" defTabSz="400050">
              <a:tabLst/>
            </a:pPr>
            <a:r>
              <a:rPr lang="en-US" altLang="zh-CN"/>
              <a:t>You can nest loops to multiple levels. You can nest FOR loops within WHILE loops and WHILE loops within FOR loops. Normally the termination of a nested loop does not terminate the enclosing loop unless an exception was raised. However, you can label loops and exit the outer loop with the EXIT statement.</a:t>
            </a:r>
          </a:p>
          <a:p>
            <a:pPr marL="114300" lvl="1" defTabSz="400050">
              <a:tabLst/>
            </a:pPr>
            <a:r>
              <a:rPr lang="en-US" altLang="zh-CN"/>
              <a:t>Label names follow the same rules as other identifiers. A label is placed before a statement, either on the same line or a separate line. Label loops by placing the label before the word LOOP within label delimiters (&lt;&lt;</a:t>
            </a:r>
            <a:r>
              <a:rPr lang="en-US" altLang="zh-CN" i="1"/>
              <a:t>label</a:t>
            </a:r>
            <a:r>
              <a:rPr lang="en-US" altLang="zh-CN"/>
              <a:t>&gt;&gt;).</a:t>
            </a:r>
          </a:p>
          <a:p>
            <a:pPr marL="114300" lvl="1" defTabSz="400050">
              <a:tabLst/>
            </a:pPr>
            <a:r>
              <a:rPr lang="en-US" altLang="zh-CN"/>
              <a:t>If the loop is labeled, the label name can optionally be included after the END LOOP statement.</a:t>
            </a:r>
          </a:p>
        </p:txBody>
      </p:sp>
      <p:sp>
        <p:nvSpPr>
          <p:cNvPr id="69637"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44035"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44036" name="Rectangle 4"/>
          <p:cNvSpPr>
            <a:spLocks noGrp="1" noChangeArrowheads="1"/>
          </p:cNvSpPr>
          <p:nvPr>
            <p:ph type="body" idx="1"/>
          </p:nvPr>
        </p:nvSpPr>
        <p:spPr>
          <a:xfrm>
            <a:off x="412750" y="4759325"/>
            <a:ext cx="6029325" cy="3744913"/>
          </a:xfrm>
          <a:noFill/>
          <a:ln/>
        </p:spPr>
        <p:txBody>
          <a:bodyPr lIns="90488" tIns="44450" rIns="90488" bIns="44450"/>
          <a:lstStyle/>
          <a:p>
            <a:pPr defTabSz="381000">
              <a:tabLst>
                <a:tab pos="446088" algn="l"/>
              </a:tabLst>
            </a:pPr>
            <a:r>
              <a:rPr lang="en-US" altLang="zh-CN"/>
              <a:t>IF Statements</a:t>
            </a:r>
          </a:p>
          <a:p>
            <a:pPr marL="114300" lvl="1" defTabSz="381000">
              <a:tabLst>
                <a:tab pos="446088" algn="l"/>
              </a:tabLst>
            </a:pPr>
            <a:r>
              <a:rPr lang="en-US" altLang="zh-CN"/>
              <a:t>The structure of the PL/SQL IF statement is similar to the structure of IF statements in other procedural languages. It allows PL/SQL to perform actions selectively based on conditions.</a:t>
            </a:r>
          </a:p>
          <a:p>
            <a:pPr marL="114300" lvl="1" defTabSz="381000">
              <a:tabLst>
                <a:tab pos="446088" algn="l"/>
              </a:tabLst>
            </a:pPr>
            <a:r>
              <a:rPr lang="en-US" altLang="zh-CN"/>
              <a:t>In the syntax,</a:t>
            </a:r>
          </a:p>
          <a:p>
            <a:pPr marL="114300" lvl="1" defTabSz="381000">
              <a:tabLst>
                <a:tab pos="446088" algn="l"/>
              </a:tabLst>
            </a:pPr>
            <a:r>
              <a:rPr lang="en-US" altLang="zh-CN"/>
              <a:t>	</a:t>
            </a:r>
            <a:r>
              <a:rPr lang="en-US" altLang="zh-CN" i="1"/>
              <a:t>condition		</a:t>
            </a:r>
            <a:r>
              <a:rPr lang="en-US" altLang="zh-CN"/>
              <a:t>is a Boolean variable or expression (TRUE, FALSE, or NULL). It						is associated with a sequence of statements, which is executed only						if the expression yields TRUE.</a:t>
            </a:r>
          </a:p>
          <a:p>
            <a:pPr marL="114300" lvl="1" defTabSz="381000">
              <a:tabLst>
                <a:tab pos="446088" algn="l"/>
              </a:tabLst>
            </a:pPr>
            <a:r>
              <a:rPr lang="zh-CN" altLang="en-US"/>
              <a:t>	</a:t>
            </a:r>
            <a:r>
              <a:rPr lang="en-US" altLang="zh-CN"/>
              <a:t>THEN		is a clause that associates the Boolean expression that precedes it						with the sequence of statements that follows it.</a:t>
            </a:r>
          </a:p>
          <a:p>
            <a:pPr marL="114300" lvl="1" defTabSz="381000">
              <a:tabLst>
                <a:tab pos="446088" algn="l"/>
              </a:tabLst>
            </a:pPr>
            <a:r>
              <a:rPr lang="zh-CN" altLang="en-US"/>
              <a:t>	</a:t>
            </a:r>
            <a:r>
              <a:rPr lang="en-US" altLang="zh-CN" i="1"/>
              <a:t>statements		</a:t>
            </a:r>
            <a:r>
              <a:rPr lang="en-US" altLang="zh-CN"/>
              <a:t>can be one or more PL/SQL or SQL statements. They may include						further IF statements containing several nested IFs, ELSEs, and						ELSIFs.</a:t>
            </a:r>
            <a:endParaRPr lang="en-US" altLang="zh-CN" i="1"/>
          </a:p>
          <a:p>
            <a:pPr marL="114300" lvl="1" defTabSz="381000">
              <a:tabLst>
                <a:tab pos="446088" algn="l"/>
              </a:tabLst>
            </a:pPr>
            <a:r>
              <a:rPr lang="zh-CN" altLang="en-US" i="1"/>
              <a:t>	</a:t>
            </a:r>
            <a:r>
              <a:rPr lang="en-US" altLang="zh-CN"/>
              <a:t>ELSIF		is a keyword that introduces a Boolean expression. If the first 						condition yields FALSE or NULL then the ELSIF keyword							introduces additional conditions.     </a:t>
            </a:r>
          </a:p>
          <a:p>
            <a:pPr marL="114300" lvl="1" defTabSz="381000">
              <a:tabLst>
                <a:tab pos="446088" algn="l"/>
              </a:tabLst>
            </a:pPr>
            <a:r>
              <a:rPr lang="zh-CN" altLang="en-US"/>
              <a:t>	</a:t>
            </a:r>
            <a:r>
              <a:rPr lang="en-US" altLang="zh-CN"/>
              <a:t>ELSE		is a keyword that if control reaches it, the sequence of statements						that follows it is executed.</a:t>
            </a:r>
          </a:p>
        </p:txBody>
      </p:sp>
      <p:sp>
        <p:nvSpPr>
          <p:cNvPr id="44037" name="Rectangle 5"/>
          <p:cNvSpPr>
            <a:spLocks noGrp="1" noRot="1" noChangeAspect="1" noChangeArrowheads="1" noTextEdit="1"/>
          </p:cNvSpPr>
          <p:nvPr>
            <p:ph type="sldImg"/>
          </p:nvPr>
        </p:nvSpPr>
        <p:spPr>
          <a:xfrm>
            <a:off x="500063" y="161925"/>
            <a:ext cx="5856287" cy="4392613"/>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45059"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45060" name="Rectangle 4"/>
          <p:cNvSpPr>
            <a:spLocks noGrp="1" noChangeArrowheads="1"/>
          </p:cNvSpPr>
          <p:nvPr>
            <p:ph type="body" idx="1"/>
          </p:nvPr>
        </p:nvSpPr>
        <p:spPr>
          <a:xfrm>
            <a:off x="412750" y="4759325"/>
            <a:ext cx="6029325" cy="3744913"/>
          </a:xfrm>
          <a:noFill/>
          <a:ln/>
        </p:spPr>
        <p:txBody>
          <a:bodyPr lIns="90488" tIns="44450" rIns="90488" bIns="44450"/>
          <a:lstStyle/>
          <a:p>
            <a:pPr defTabSz="381000">
              <a:tabLst>
                <a:tab pos="446088" algn="l"/>
              </a:tabLst>
            </a:pPr>
            <a:r>
              <a:rPr lang="en-US" altLang="zh-CN"/>
              <a:t>IF Statements</a:t>
            </a:r>
          </a:p>
          <a:p>
            <a:pPr marL="114300" lvl="1" defTabSz="381000">
              <a:tabLst>
                <a:tab pos="446088" algn="l"/>
              </a:tabLst>
            </a:pPr>
            <a:r>
              <a:rPr lang="en-US" altLang="zh-CN"/>
              <a:t>The structure of the PL/SQL IF statement is similar to the structure of IF statements in other procedural languages. It allows PL/SQL to perform actions selectively based on conditions.</a:t>
            </a:r>
          </a:p>
          <a:p>
            <a:pPr marL="114300" lvl="1" defTabSz="381000">
              <a:tabLst>
                <a:tab pos="446088" algn="l"/>
              </a:tabLst>
            </a:pPr>
            <a:r>
              <a:rPr lang="en-US" altLang="zh-CN"/>
              <a:t>In the syntax,</a:t>
            </a:r>
          </a:p>
          <a:p>
            <a:pPr marL="114300" lvl="1" defTabSz="381000">
              <a:tabLst>
                <a:tab pos="446088" algn="l"/>
              </a:tabLst>
            </a:pPr>
            <a:r>
              <a:rPr lang="en-US" altLang="zh-CN"/>
              <a:t>	</a:t>
            </a:r>
            <a:r>
              <a:rPr lang="en-US" altLang="zh-CN" i="1"/>
              <a:t>condition		</a:t>
            </a:r>
            <a:r>
              <a:rPr lang="en-US" altLang="zh-CN"/>
              <a:t>is a Boolean variable or expression (TRUE, FALSE, or NULL). It						is associated with a sequence of statements, which is executed only						if the expression yields TRUE.</a:t>
            </a:r>
          </a:p>
          <a:p>
            <a:pPr marL="114300" lvl="1" defTabSz="381000">
              <a:tabLst>
                <a:tab pos="446088" algn="l"/>
              </a:tabLst>
            </a:pPr>
            <a:r>
              <a:rPr lang="zh-CN" altLang="en-US"/>
              <a:t>	</a:t>
            </a:r>
            <a:r>
              <a:rPr lang="en-US" altLang="zh-CN"/>
              <a:t>THEN		is a clause that associates the Boolean expression that precedes it						with the sequence of statements that follows it.</a:t>
            </a:r>
          </a:p>
          <a:p>
            <a:pPr marL="114300" lvl="1" defTabSz="381000">
              <a:tabLst>
                <a:tab pos="446088" algn="l"/>
              </a:tabLst>
            </a:pPr>
            <a:r>
              <a:rPr lang="zh-CN" altLang="en-US"/>
              <a:t>	</a:t>
            </a:r>
            <a:r>
              <a:rPr lang="en-US" altLang="zh-CN" i="1"/>
              <a:t>statements		</a:t>
            </a:r>
            <a:r>
              <a:rPr lang="en-US" altLang="zh-CN"/>
              <a:t>can be one or more PL/SQL or SQL statements. They may include						further IF statements containing several nested IFs, ELSEs, and						ELSIFs.</a:t>
            </a:r>
            <a:endParaRPr lang="en-US" altLang="zh-CN" i="1"/>
          </a:p>
          <a:p>
            <a:pPr marL="114300" lvl="1" defTabSz="381000">
              <a:tabLst>
                <a:tab pos="446088" algn="l"/>
              </a:tabLst>
            </a:pPr>
            <a:r>
              <a:rPr lang="zh-CN" altLang="en-US" i="1"/>
              <a:t>	</a:t>
            </a:r>
            <a:r>
              <a:rPr lang="en-US" altLang="zh-CN"/>
              <a:t>ELSIF		is a keyword that introduces a Boolean expression. If the first 						condition yields FALSE or NULL then the ELSIF keyword							introduces additional conditions.     </a:t>
            </a:r>
          </a:p>
          <a:p>
            <a:pPr marL="114300" lvl="1" defTabSz="381000">
              <a:tabLst>
                <a:tab pos="446088" algn="l"/>
              </a:tabLst>
            </a:pPr>
            <a:r>
              <a:rPr lang="zh-CN" altLang="en-US"/>
              <a:t>	</a:t>
            </a:r>
            <a:r>
              <a:rPr lang="en-US" altLang="zh-CN"/>
              <a:t>ELSE		is a keyword that if control reaches it, the sequence of statements						that follows it is executed.</a:t>
            </a:r>
          </a:p>
        </p:txBody>
      </p:sp>
      <p:sp>
        <p:nvSpPr>
          <p:cNvPr id="45061" name="Rectangle 5"/>
          <p:cNvSpPr>
            <a:spLocks noGrp="1" noRot="1" noChangeAspect="1" noChangeArrowheads="1" noTextEdit="1"/>
          </p:cNvSpPr>
          <p:nvPr>
            <p:ph type="sldImg"/>
          </p:nvPr>
        </p:nvSpPr>
        <p:spPr>
          <a:xfrm>
            <a:off x="500063" y="161925"/>
            <a:ext cx="5856287" cy="4392613"/>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46083"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46084" name="Rectangle 4"/>
          <p:cNvSpPr>
            <a:spLocks noGrp="1" noChangeArrowheads="1"/>
          </p:cNvSpPr>
          <p:nvPr>
            <p:ph type="body" idx="1"/>
          </p:nvPr>
        </p:nvSpPr>
        <p:spPr>
          <a:xfrm>
            <a:off x="412750" y="4759325"/>
            <a:ext cx="6029325" cy="3744913"/>
          </a:xfrm>
          <a:noFill/>
          <a:ln/>
        </p:spPr>
        <p:txBody>
          <a:bodyPr lIns="90488" tIns="44450" rIns="90488" bIns="44450"/>
          <a:lstStyle/>
          <a:p>
            <a:pPr defTabSz="381000">
              <a:tabLst>
                <a:tab pos="446088" algn="l"/>
              </a:tabLst>
            </a:pPr>
            <a:endParaRPr lang="en-US" altLang="zh-CN"/>
          </a:p>
        </p:txBody>
      </p:sp>
      <p:sp>
        <p:nvSpPr>
          <p:cNvPr id="46085" name="Rectangle 5"/>
          <p:cNvSpPr>
            <a:spLocks noGrp="1" noRot="1" noChangeAspect="1" noChangeArrowheads="1" noTextEdit="1"/>
          </p:cNvSpPr>
          <p:nvPr>
            <p:ph type="sldImg"/>
          </p:nvPr>
        </p:nvSpPr>
        <p:spPr>
          <a:xfrm>
            <a:off x="500063" y="161925"/>
            <a:ext cx="5856287" cy="4392613"/>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457200" y="4756150"/>
            <a:ext cx="6010275" cy="3790950"/>
          </a:xfrm>
          <a:noFill/>
          <a:ln/>
        </p:spPr>
        <p:txBody>
          <a:bodyPr lIns="0" tIns="0" rIns="0" bIns="0"/>
          <a:lstStyle/>
          <a:p>
            <a:pPr marL="114300" lvl="1" defTabSz="471488">
              <a:spcAft>
                <a:spcPct val="30000"/>
              </a:spcAft>
              <a:tabLst>
                <a:tab pos="444500" algn="l"/>
              </a:tabLst>
            </a:pPr>
            <a:r>
              <a:rPr lang="en-US" altLang="zh-CN"/>
              <a:t>If the condition is FALSE or NULL, you can use the ELSE clause to carry out other actions. As with the simple IF statement, control resumes in the program from the END IF. Example:</a:t>
            </a:r>
          </a:p>
          <a:p>
            <a:pPr marL="114300" lvl="1" defTabSz="471488">
              <a:spcAft>
                <a:spcPct val="30000"/>
              </a:spcAft>
              <a:tabLst>
                <a:tab pos="444500" algn="l"/>
              </a:tabLst>
            </a:pPr>
            <a:endParaRPr lang="zh-CN" altLang="en-US" b="1"/>
          </a:p>
          <a:p>
            <a:pPr marL="114300" lvl="1" defTabSz="471488">
              <a:spcAft>
                <a:spcPct val="30000"/>
              </a:spcAft>
              <a:tabLst>
                <a:tab pos="444500" algn="l"/>
              </a:tabLst>
            </a:pPr>
            <a:endParaRPr lang="zh-CN" altLang="en-US" b="1"/>
          </a:p>
          <a:p>
            <a:pPr marL="114300" lvl="1" defTabSz="471488">
              <a:spcAft>
                <a:spcPct val="30000"/>
              </a:spcAft>
              <a:tabLst>
                <a:tab pos="444500" algn="l"/>
              </a:tabLst>
            </a:pPr>
            <a:endParaRPr lang="zh-CN" altLang="en-US" b="1"/>
          </a:p>
          <a:p>
            <a:pPr marL="114300" lvl="1" defTabSz="471488">
              <a:spcAft>
                <a:spcPct val="30000"/>
              </a:spcAft>
              <a:tabLst>
                <a:tab pos="444500" algn="l"/>
              </a:tabLst>
            </a:pPr>
            <a:endParaRPr lang="zh-CN" altLang="en-US" b="1"/>
          </a:p>
          <a:p>
            <a:pPr marL="114300" lvl="1" defTabSz="471488">
              <a:spcAft>
                <a:spcPct val="30000"/>
              </a:spcAft>
              <a:tabLst>
                <a:tab pos="444500" algn="l"/>
              </a:tabLst>
            </a:pPr>
            <a:r>
              <a:rPr lang="en-US" altLang="zh-CN" b="1"/>
              <a:t>Nested IF Statements</a:t>
            </a:r>
          </a:p>
          <a:p>
            <a:pPr marL="114300" lvl="1" defTabSz="471488">
              <a:spcAft>
                <a:spcPct val="30000"/>
              </a:spcAft>
              <a:tabLst>
                <a:tab pos="444500" algn="l"/>
              </a:tabLst>
            </a:pPr>
            <a:r>
              <a:rPr lang="en-US" altLang="zh-CN"/>
              <a:t>Either set of actions of the result of the first IF statement can include further IF statements before specific actions are performed. The THEN and ELSE clauses can include IF statements. Each nested IF statement must be terminated with a corresponding END IF.</a:t>
            </a:r>
          </a:p>
          <a:p>
            <a:pPr marL="114300" lvl="1" defTabSz="471488">
              <a:spcAft>
                <a:spcPct val="30000"/>
              </a:spcAft>
              <a:tabLst>
                <a:tab pos="444500" algn="l"/>
              </a:tabLst>
            </a:pPr>
            <a:endParaRPr lang="zh-CN" altLang="en-US"/>
          </a:p>
          <a:p>
            <a:pPr defTabSz="471488">
              <a:spcAft>
                <a:spcPct val="30000"/>
              </a:spcAft>
              <a:tabLst>
                <a:tab pos="444500" algn="l"/>
              </a:tabLst>
            </a:pPr>
            <a:endParaRPr lang="zh-CN" altLang="en-US"/>
          </a:p>
          <a:p>
            <a:pPr marL="114300" lvl="1" defTabSz="471488">
              <a:spcAft>
                <a:spcPct val="30000"/>
              </a:spcAft>
              <a:tabLst>
                <a:tab pos="444500" algn="l"/>
              </a:tabLst>
            </a:pPr>
            <a:endParaRPr lang="zh-CN" altLang="en-US"/>
          </a:p>
          <a:p>
            <a:pPr defTabSz="471488">
              <a:tabLst>
                <a:tab pos="444500" algn="l"/>
              </a:tabLst>
            </a:pPr>
            <a:endParaRPr lang="zh-CN" altLang="en-US" b="0">
              <a:latin typeface="Times New Roman" pitchFamily="18" charset="0"/>
            </a:endParaRPr>
          </a:p>
        </p:txBody>
      </p:sp>
      <p:sp>
        <p:nvSpPr>
          <p:cNvPr id="47107" name="Rectangle 3"/>
          <p:cNvSpPr>
            <a:spLocks noGrp="1" noRot="1" noChangeAspect="1" noChangeArrowheads="1" noTextEdit="1"/>
          </p:cNvSpPr>
          <p:nvPr>
            <p:ph type="sldImg"/>
          </p:nvPr>
        </p:nvSpPr>
        <p:spPr>
          <a:xfrm>
            <a:off x="468313" y="173038"/>
            <a:ext cx="5913437" cy="4435475"/>
          </a:xfrm>
          <a:ln cap="flat"/>
        </p:spPr>
      </p:sp>
      <p:sp>
        <p:nvSpPr>
          <p:cNvPr id="47108" name="Rectangle 4"/>
          <p:cNvSpPr>
            <a:spLocks noChangeArrowheads="1"/>
          </p:cNvSpPr>
          <p:nvPr/>
        </p:nvSpPr>
        <p:spPr bwMode="auto">
          <a:xfrm>
            <a:off x="574675" y="7158038"/>
            <a:ext cx="5632450" cy="1301750"/>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ELSE </a:t>
            </a:r>
          </a:p>
          <a:p>
            <a:pPr defTabSz="1003300"/>
            <a:r>
              <a:rPr kumimoji="1" lang="en-US" altLang="zh-CN" sz="1100" b="1">
                <a:solidFill>
                  <a:schemeClr val="tx1"/>
                </a:solidFill>
                <a:latin typeface="Courier New" pitchFamily="49" charset="0"/>
              </a:rPr>
              <a:t>  IF condition2 THEN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  END IF;</a:t>
            </a:r>
          </a:p>
          <a:p>
            <a:pPr defTabSz="1003300"/>
            <a:r>
              <a:rPr kumimoji="1" lang="en-US" altLang="zh-CN" sz="1100" b="1">
                <a:solidFill>
                  <a:schemeClr val="tx1"/>
                </a:solidFill>
                <a:latin typeface="Courier New" pitchFamily="49" charset="0"/>
              </a:rPr>
              <a:t>END IF;</a:t>
            </a:r>
          </a:p>
        </p:txBody>
      </p:sp>
      <p:sp>
        <p:nvSpPr>
          <p:cNvPr id="47109" name="Rectangle 5"/>
          <p:cNvSpPr>
            <a:spLocks noChangeArrowheads="1"/>
          </p:cNvSpPr>
          <p:nvPr/>
        </p:nvSpPr>
        <p:spPr bwMode="auto">
          <a:xfrm>
            <a:off x="574675" y="5162550"/>
            <a:ext cx="5632450" cy="923925"/>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condition1 THEN </a:t>
            </a:r>
          </a:p>
          <a:p>
            <a:pPr defTabSz="1003300"/>
            <a:r>
              <a:rPr kumimoji="1" lang="en-US" altLang="zh-CN" sz="1100" b="1">
                <a:solidFill>
                  <a:schemeClr val="tx1"/>
                </a:solidFill>
                <a:latin typeface="Courier New" pitchFamily="49" charset="0"/>
              </a:rPr>
              <a:t>  statement1;</a:t>
            </a:r>
          </a:p>
          <a:p>
            <a:pPr defTabSz="1003300"/>
            <a:r>
              <a:rPr kumimoji="1" lang="en-US" altLang="zh-CN" sz="1100" b="1">
                <a:solidFill>
                  <a:schemeClr val="tx1"/>
                </a:solidFill>
                <a:latin typeface="Courier New" pitchFamily="49" charset="0"/>
              </a:rPr>
              <a:t>ELSE </a:t>
            </a:r>
          </a:p>
          <a:p>
            <a:pPr defTabSz="1003300"/>
            <a:r>
              <a:rPr kumimoji="1" lang="en-US" altLang="zh-CN" sz="1100" b="1">
                <a:solidFill>
                  <a:schemeClr val="tx1"/>
                </a:solidFill>
                <a:latin typeface="Courier New" pitchFamily="49" charset="0"/>
              </a:rPr>
              <a:t>  statement2;</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48131"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48132"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r>
              <a:rPr lang="en-US" altLang="zh-CN"/>
              <a:t>Example</a:t>
            </a:r>
          </a:p>
          <a:p>
            <a:pPr marL="114300" lvl="1" defTabSz="400050">
              <a:tabLst>
                <a:tab pos="457200" algn="l"/>
              </a:tabLst>
            </a:pPr>
            <a:r>
              <a:rPr lang="en-US" altLang="zh-CN"/>
              <a:t>Set the job to Manager if the employee name is King. If the employee name is other than King, set the job to Clerk.</a:t>
            </a:r>
          </a:p>
          <a:p>
            <a:pPr marL="114300" lvl="1" defTabSz="400050">
              <a:tabLst>
                <a:tab pos="457200" algn="l"/>
              </a:tabLst>
            </a:pPr>
            <a:endParaRPr lang="en-US" altLang="zh-CN"/>
          </a:p>
          <a:p>
            <a:pPr marL="114300" lvl="1" defTabSz="400050">
              <a:tabLst>
                <a:tab pos="457200" algn="l"/>
              </a:tabLst>
            </a:pPr>
            <a:endParaRPr lang="en-US" altLang="zh-CN"/>
          </a:p>
          <a:p>
            <a:pPr marL="114300" lvl="1" defTabSz="400050">
              <a:tabLst>
                <a:tab pos="457200" algn="l"/>
              </a:tabLst>
            </a:pPr>
            <a:endParaRPr lang="en-US" altLang="zh-CN"/>
          </a:p>
          <a:p>
            <a:pPr marL="114300" lvl="1" defTabSz="400050">
              <a:tabLst>
                <a:tab pos="457200" algn="l"/>
              </a:tabLst>
            </a:pPr>
            <a:endParaRPr lang="en-US" altLang="zh-CN"/>
          </a:p>
          <a:p>
            <a:pPr marL="114300" lvl="1" defTabSz="400050">
              <a:tabLst>
                <a:tab pos="457200" algn="l"/>
              </a:tabLst>
            </a:pPr>
            <a:endParaRPr lang="en-US" altLang="zh-CN"/>
          </a:p>
          <a:p>
            <a:pPr defTabSz="400050">
              <a:tabLst>
                <a:tab pos="457200" algn="l"/>
              </a:tabLst>
            </a:pPr>
            <a:endParaRPr lang="zh-CN" altLang="en-US">
              <a:solidFill>
                <a:schemeClr val="accent2"/>
              </a:solidFill>
            </a:endParaRPr>
          </a:p>
          <a:p>
            <a:pPr defTabSz="400050">
              <a:tabLst>
                <a:tab pos="457200" algn="l"/>
              </a:tabLst>
            </a:pPr>
            <a:endParaRPr lang="zh-CN" altLang="en-US">
              <a:solidFill>
                <a:schemeClr val="accent2"/>
              </a:solidFill>
            </a:endParaRPr>
          </a:p>
          <a:p>
            <a:pPr defTabSz="400050">
              <a:tabLst>
                <a:tab pos="457200" algn="l"/>
              </a:tabLst>
            </a:pPr>
            <a:endParaRPr lang="zh-CN" altLang="en-US">
              <a:solidFill>
                <a:schemeClr val="accent2"/>
              </a:solidFill>
            </a:endParaRPr>
          </a:p>
          <a:p>
            <a:pPr defTabSz="400050">
              <a:tabLst>
                <a:tab pos="457200" algn="l"/>
              </a:tabLst>
            </a:pPr>
            <a:endParaRPr lang="zh-CN" altLang="en-US">
              <a:solidFill>
                <a:schemeClr val="accent2"/>
              </a:solidFill>
            </a:endParaRPr>
          </a:p>
          <a:p>
            <a:pPr defTabSz="400050">
              <a:tabLst>
                <a:tab pos="457200" algn="l"/>
              </a:tabLst>
            </a:pPr>
            <a:r>
              <a:rPr lang="en-US" altLang="zh-CN">
                <a:solidFill>
                  <a:schemeClr val="accent2"/>
                </a:solidFill>
              </a:rPr>
              <a:t>Class Management Note</a:t>
            </a:r>
          </a:p>
          <a:p>
            <a:pPr marL="114300" lvl="1" defTabSz="400050">
              <a:tabLst>
                <a:tab pos="457200" algn="l"/>
              </a:tabLst>
            </a:pPr>
            <a:r>
              <a:rPr lang="en-US" altLang="zh-CN">
                <a:solidFill>
                  <a:schemeClr val="accent2"/>
                </a:solidFill>
              </a:rPr>
              <a:t>Demo: </a:t>
            </a:r>
            <a:r>
              <a:rPr lang="en-US" altLang="zh-CN" i="1">
                <a:solidFill>
                  <a:schemeClr val="accent2"/>
                </a:solidFill>
              </a:rPr>
              <a:t>l19ifthenelse.sql</a:t>
            </a:r>
            <a:endParaRPr lang="en-US" altLang="zh-CN">
              <a:solidFill>
                <a:schemeClr val="accent2"/>
              </a:solidFill>
            </a:endParaRPr>
          </a:p>
          <a:p>
            <a:pPr marL="114300" lvl="1" defTabSz="400050">
              <a:tabLst>
                <a:tab pos="457200" algn="l"/>
              </a:tabLst>
            </a:pPr>
            <a:r>
              <a:rPr lang="en-US" altLang="zh-CN">
                <a:solidFill>
                  <a:schemeClr val="accent2"/>
                </a:solidFill>
              </a:rPr>
              <a:t>Purpose: This example demonstrates using the IF-THEN-ELSE statement in an anonymous block.</a:t>
            </a:r>
          </a:p>
          <a:p>
            <a:pPr marL="114300" lvl="1" defTabSz="400050">
              <a:tabLst>
                <a:tab pos="457200" algn="l"/>
              </a:tabLst>
            </a:pPr>
            <a:r>
              <a:rPr lang="en-US" altLang="zh-CN">
                <a:solidFill>
                  <a:schemeClr val="accent2"/>
                </a:solidFill>
              </a:rPr>
              <a:t>Verify the change to the table. Enter SELECT comm FROM emp where empno is the employee number entered.</a:t>
            </a:r>
          </a:p>
        </p:txBody>
      </p:sp>
      <p:sp>
        <p:nvSpPr>
          <p:cNvPr id="48133" name="Rectangle 5"/>
          <p:cNvSpPr>
            <a:spLocks noGrp="1" noRot="1" noChangeAspect="1" noChangeArrowheads="1" noTextEdit="1"/>
          </p:cNvSpPr>
          <p:nvPr>
            <p:ph type="sldImg"/>
          </p:nvPr>
        </p:nvSpPr>
        <p:spPr>
          <a:xfrm>
            <a:off x="495300" y="157163"/>
            <a:ext cx="5862638" cy="4397375"/>
          </a:xfrm>
          <a:ln cap="flat"/>
        </p:spPr>
      </p:sp>
      <p:sp>
        <p:nvSpPr>
          <p:cNvPr id="48134" name="Rectangle 6"/>
          <p:cNvSpPr>
            <a:spLocks noChangeArrowheads="1"/>
          </p:cNvSpPr>
          <p:nvPr/>
        </p:nvSpPr>
        <p:spPr bwMode="auto">
          <a:xfrm>
            <a:off x="620713" y="5413375"/>
            <a:ext cx="5592762" cy="922338"/>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v_ename = </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KING</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 THEN</a:t>
            </a:r>
          </a:p>
          <a:p>
            <a:pPr defTabSz="1003300"/>
            <a:r>
              <a:rPr kumimoji="1" lang="zh-CN" altLang="en-US" sz="1100" b="1">
                <a:solidFill>
                  <a:schemeClr val="tx1"/>
                </a:solidFill>
                <a:latin typeface="Courier New" pitchFamily="49" charset="0"/>
              </a:rPr>
              <a:t>  </a:t>
            </a:r>
            <a:r>
              <a:rPr kumimoji="1" lang="en-US" altLang="zh-CN" sz="1100" b="1">
                <a:solidFill>
                  <a:schemeClr val="tx1"/>
                </a:solidFill>
                <a:latin typeface="Courier New" pitchFamily="49" charset="0"/>
              </a:rPr>
              <a:t>v_job := </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MANAGER</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a:t>
            </a:r>
          </a:p>
          <a:p>
            <a:pPr defTabSz="1003300"/>
            <a:r>
              <a:rPr kumimoji="1" lang="en-US" altLang="zh-CN" sz="1100" b="1">
                <a:solidFill>
                  <a:schemeClr val="tx1"/>
                </a:solidFill>
                <a:latin typeface="Courier New" pitchFamily="49" charset="0"/>
              </a:rPr>
              <a:t>ELSE </a:t>
            </a:r>
          </a:p>
          <a:p>
            <a:pPr defTabSz="1003300"/>
            <a:r>
              <a:rPr kumimoji="1" lang="en-US" altLang="zh-CN" sz="1100" b="1">
                <a:solidFill>
                  <a:schemeClr val="tx1"/>
                </a:solidFill>
                <a:latin typeface="Courier New" pitchFamily="49" charset="0"/>
              </a:rPr>
              <a:t>  v_job := </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CLERK</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3025" y="0"/>
            <a:ext cx="2978150" cy="457200"/>
          </a:xfrm>
          <a:prstGeom prst="rect">
            <a:avLst/>
          </a:prstGeom>
          <a:noFill/>
          <a:ln w="9525">
            <a:noFill/>
            <a:miter lim="800000"/>
            <a:headEnd/>
            <a:tailEnd/>
          </a:ln>
        </p:spPr>
        <p:txBody>
          <a:bodyPr wrap="none" anchor="ctr"/>
          <a:lstStyle/>
          <a:p>
            <a:endParaRPr lang="zh-CN" altLang="en-US"/>
          </a:p>
        </p:txBody>
      </p:sp>
      <p:sp>
        <p:nvSpPr>
          <p:cNvPr id="49155" name="Rectangle 3"/>
          <p:cNvSpPr>
            <a:spLocks noChangeArrowheads="1"/>
          </p:cNvSpPr>
          <p:nvPr/>
        </p:nvSpPr>
        <p:spPr bwMode="auto">
          <a:xfrm>
            <a:off x="-4763" y="0"/>
            <a:ext cx="2974976" cy="457200"/>
          </a:xfrm>
          <a:prstGeom prst="rect">
            <a:avLst/>
          </a:prstGeom>
          <a:noFill/>
          <a:ln w="9525">
            <a:noFill/>
            <a:miter lim="800000"/>
            <a:headEnd/>
            <a:tailEnd/>
          </a:ln>
        </p:spPr>
        <p:txBody>
          <a:bodyPr wrap="none" anchor="ctr"/>
          <a:lstStyle/>
          <a:p>
            <a:endParaRPr lang="zh-CN" altLang="en-US"/>
          </a:p>
        </p:txBody>
      </p:sp>
      <p:sp>
        <p:nvSpPr>
          <p:cNvPr id="49156" name="Rectangle 4"/>
          <p:cNvSpPr>
            <a:spLocks noGrp="1" noChangeArrowheads="1"/>
          </p:cNvSpPr>
          <p:nvPr>
            <p:ph type="body" idx="1"/>
          </p:nvPr>
        </p:nvSpPr>
        <p:spPr>
          <a:xfrm>
            <a:off x="412750" y="4759325"/>
            <a:ext cx="6029325" cy="3744913"/>
          </a:xfrm>
          <a:noFill/>
          <a:ln/>
        </p:spPr>
        <p:txBody>
          <a:bodyPr lIns="92075" tIns="46038" rIns="92075" bIns="46038"/>
          <a:lstStyle/>
          <a:p>
            <a:pPr defTabSz="400050">
              <a:tabLst>
                <a:tab pos="457200" algn="l"/>
              </a:tabLst>
            </a:pPr>
            <a:r>
              <a:rPr lang="en-US" altLang="zh-CN"/>
              <a:t>Example</a:t>
            </a:r>
          </a:p>
          <a:p>
            <a:pPr defTabSz="400050">
              <a:tabLst>
                <a:tab pos="457200" algn="l"/>
              </a:tabLst>
            </a:pPr>
            <a:r>
              <a:rPr lang="en-US" altLang="zh-CN"/>
              <a:t>   SET SERVEROUTPUT ON</a:t>
            </a:r>
          </a:p>
          <a:p>
            <a:pPr defTabSz="400050">
              <a:tabLst>
                <a:tab pos="457200" algn="l"/>
              </a:tabLst>
            </a:pPr>
            <a:endParaRPr lang="en-US" altLang="zh-CN"/>
          </a:p>
          <a:p>
            <a:pPr marL="114300" lvl="1" defTabSz="400050">
              <a:tabLst>
                <a:tab pos="457200" algn="l"/>
              </a:tabLst>
            </a:pPr>
            <a:r>
              <a:rPr lang="en-US" altLang="zh-CN"/>
              <a:t>DECLARE</a:t>
            </a:r>
          </a:p>
          <a:p>
            <a:pPr marL="114300" lvl="1" defTabSz="400050">
              <a:tabLst>
                <a:tab pos="457200" algn="l"/>
              </a:tabLst>
            </a:pPr>
            <a:r>
              <a:rPr lang="en-US" altLang="zh-CN"/>
              <a:t> v_start NUMBER(3) :=40;</a:t>
            </a:r>
          </a:p>
          <a:p>
            <a:pPr marL="114300" lvl="1" defTabSz="400050">
              <a:tabLst>
                <a:tab pos="457200" algn="l"/>
              </a:tabLst>
            </a:pPr>
            <a:r>
              <a:rPr lang="en-US" altLang="zh-CN"/>
              <a:t>BEGIN</a:t>
            </a:r>
          </a:p>
          <a:p>
            <a:pPr marL="114300" lvl="1" defTabSz="400050">
              <a:tabLst>
                <a:tab pos="457200" algn="l"/>
              </a:tabLst>
            </a:pPr>
            <a:r>
              <a:rPr lang="en-US" altLang="zh-CN"/>
              <a:t>  IF v_start &gt; 100 THEN</a:t>
            </a:r>
          </a:p>
          <a:p>
            <a:pPr marL="114300" lvl="1" defTabSz="400050">
              <a:tabLst>
                <a:tab pos="457200" algn="l"/>
              </a:tabLst>
            </a:pPr>
            <a:r>
              <a:rPr lang="en-US" altLang="zh-CN"/>
              <a:t>    v_start := 2 * v_start;</a:t>
            </a:r>
          </a:p>
          <a:p>
            <a:pPr marL="114300" lvl="1" defTabSz="400050">
              <a:tabLst>
                <a:tab pos="457200" algn="l"/>
              </a:tabLst>
            </a:pPr>
            <a:r>
              <a:rPr lang="en-US" altLang="zh-CN"/>
              <a:t>  ELSE</a:t>
            </a:r>
          </a:p>
          <a:p>
            <a:pPr marL="114300" lvl="1" defTabSz="400050">
              <a:tabLst>
                <a:tab pos="457200" algn="l"/>
              </a:tabLst>
            </a:pPr>
            <a:r>
              <a:rPr lang="en-US" altLang="zh-CN"/>
              <a:t>    IF v_start &gt;= 50 THEN</a:t>
            </a:r>
          </a:p>
          <a:p>
            <a:pPr marL="114300" lvl="1" defTabSz="400050">
              <a:tabLst>
                <a:tab pos="457200" algn="l"/>
              </a:tabLst>
            </a:pPr>
            <a:r>
              <a:rPr lang="en-US" altLang="zh-CN"/>
              <a:t>      v_start := .5 * v_start;</a:t>
            </a:r>
          </a:p>
          <a:p>
            <a:pPr marL="114300" lvl="1" defTabSz="400050">
              <a:tabLst>
                <a:tab pos="457200" algn="l"/>
              </a:tabLst>
            </a:pPr>
            <a:r>
              <a:rPr lang="en-US" altLang="zh-CN"/>
              <a:t>    ELSE</a:t>
            </a:r>
          </a:p>
          <a:p>
            <a:pPr marL="114300" lvl="1" defTabSz="400050">
              <a:tabLst>
                <a:tab pos="457200" algn="l"/>
              </a:tabLst>
            </a:pPr>
            <a:r>
              <a:rPr lang="en-US" altLang="zh-CN"/>
              <a:t>      v_start := .1 * v_start;</a:t>
            </a:r>
          </a:p>
          <a:p>
            <a:pPr marL="114300" lvl="1" defTabSz="400050">
              <a:tabLst>
                <a:tab pos="457200" algn="l"/>
              </a:tabLst>
            </a:pPr>
            <a:r>
              <a:rPr lang="en-US" altLang="zh-CN"/>
              <a:t>    END IF;</a:t>
            </a:r>
          </a:p>
          <a:p>
            <a:pPr marL="114300" lvl="1" defTabSz="400050">
              <a:tabLst>
                <a:tab pos="457200" algn="l"/>
              </a:tabLst>
            </a:pPr>
            <a:r>
              <a:rPr lang="en-US" altLang="zh-CN"/>
              <a:t>  END IF;</a:t>
            </a:r>
          </a:p>
          <a:p>
            <a:pPr marL="114300" lvl="1" defTabSz="400050">
              <a:tabLst>
                <a:tab pos="457200" algn="l"/>
              </a:tabLst>
            </a:pPr>
            <a:r>
              <a:rPr lang="en-US" altLang="zh-CN"/>
              <a:t>  DBMS_OUTPUT.PUT_LINE('V_START='||V_START);</a:t>
            </a:r>
          </a:p>
          <a:p>
            <a:pPr marL="114300" lvl="1" defTabSz="400050">
              <a:tabLst>
                <a:tab pos="457200" algn="l"/>
              </a:tabLst>
            </a:pPr>
            <a:r>
              <a:rPr lang="en-US" altLang="zh-CN"/>
              <a:t>END;</a:t>
            </a:r>
          </a:p>
          <a:p>
            <a:pPr marL="114300" lvl="1" defTabSz="400050">
              <a:tabLst>
                <a:tab pos="457200" algn="l"/>
              </a:tabLst>
            </a:pPr>
            <a:endParaRPr lang="en-US" altLang="zh-CN"/>
          </a:p>
          <a:p>
            <a:pPr marL="114300" lvl="1" defTabSz="400050">
              <a:tabLst>
                <a:tab pos="457200" algn="l"/>
              </a:tabLst>
            </a:pPr>
            <a:endParaRPr lang="en-US" altLang="zh-CN"/>
          </a:p>
          <a:p>
            <a:pPr marL="114300" lvl="1" defTabSz="400050">
              <a:tabLst>
                <a:tab pos="457200" algn="l"/>
              </a:tabLst>
            </a:pPr>
            <a:endParaRPr lang="en-US" altLang="zh-CN"/>
          </a:p>
          <a:p>
            <a:pPr defTabSz="400050">
              <a:tabLst>
                <a:tab pos="457200" algn="l"/>
              </a:tabLst>
            </a:pPr>
            <a:endParaRPr lang="zh-CN" altLang="en-US">
              <a:solidFill>
                <a:schemeClr val="accent2"/>
              </a:solidFill>
            </a:endParaRPr>
          </a:p>
          <a:p>
            <a:pPr defTabSz="400050">
              <a:tabLst>
                <a:tab pos="457200" algn="l"/>
              </a:tabLst>
            </a:pPr>
            <a:endParaRPr lang="zh-CN" altLang="en-US">
              <a:solidFill>
                <a:schemeClr val="accent2"/>
              </a:solidFill>
            </a:endParaRPr>
          </a:p>
          <a:p>
            <a:pPr defTabSz="400050">
              <a:tabLst>
                <a:tab pos="457200" algn="l"/>
              </a:tabLst>
            </a:pPr>
            <a:endParaRPr lang="zh-CN" altLang="en-US">
              <a:solidFill>
                <a:schemeClr val="accent2"/>
              </a:solidFill>
            </a:endParaRPr>
          </a:p>
          <a:p>
            <a:pPr defTabSz="400050">
              <a:tabLst>
                <a:tab pos="457200" algn="l"/>
              </a:tabLst>
            </a:pPr>
            <a:endParaRPr lang="zh-CN" altLang="en-US">
              <a:solidFill>
                <a:schemeClr val="accent2"/>
              </a:solidFill>
            </a:endParaRPr>
          </a:p>
          <a:p>
            <a:pPr defTabSz="400050">
              <a:tabLst>
                <a:tab pos="457200" algn="l"/>
              </a:tabLst>
            </a:pPr>
            <a:r>
              <a:rPr lang="en-US" altLang="zh-CN">
                <a:solidFill>
                  <a:schemeClr val="accent2"/>
                </a:solidFill>
              </a:rPr>
              <a:t>Class Management Note</a:t>
            </a:r>
          </a:p>
          <a:p>
            <a:pPr marL="114300" lvl="1" defTabSz="400050">
              <a:tabLst>
                <a:tab pos="457200" algn="l"/>
              </a:tabLst>
            </a:pPr>
            <a:r>
              <a:rPr lang="en-US" altLang="zh-CN">
                <a:solidFill>
                  <a:schemeClr val="accent2"/>
                </a:solidFill>
              </a:rPr>
              <a:t>Demo: </a:t>
            </a:r>
            <a:r>
              <a:rPr lang="en-US" altLang="zh-CN" i="1">
                <a:solidFill>
                  <a:schemeClr val="accent2"/>
                </a:solidFill>
              </a:rPr>
              <a:t>l19ifthenelse.sql</a:t>
            </a:r>
            <a:endParaRPr lang="en-US" altLang="zh-CN">
              <a:solidFill>
                <a:schemeClr val="accent2"/>
              </a:solidFill>
            </a:endParaRPr>
          </a:p>
          <a:p>
            <a:pPr marL="114300" lvl="1" defTabSz="400050">
              <a:tabLst>
                <a:tab pos="457200" algn="l"/>
              </a:tabLst>
            </a:pPr>
            <a:r>
              <a:rPr lang="en-US" altLang="zh-CN">
                <a:solidFill>
                  <a:schemeClr val="accent2"/>
                </a:solidFill>
              </a:rPr>
              <a:t>Purpose: This example demonstrates using the IF-THEN-ELSE statement in an anonymous block.</a:t>
            </a:r>
          </a:p>
          <a:p>
            <a:pPr marL="114300" lvl="1" defTabSz="400050">
              <a:tabLst>
                <a:tab pos="457200" algn="l"/>
              </a:tabLst>
            </a:pPr>
            <a:r>
              <a:rPr lang="en-US" altLang="zh-CN">
                <a:solidFill>
                  <a:schemeClr val="accent2"/>
                </a:solidFill>
              </a:rPr>
              <a:t>Verify the change to the table. Enter SELECT comm FROM emp where empno is the employee number entered.</a:t>
            </a:r>
          </a:p>
        </p:txBody>
      </p:sp>
      <p:sp>
        <p:nvSpPr>
          <p:cNvPr id="49157" name="Rectangle 5"/>
          <p:cNvSpPr>
            <a:spLocks noGrp="1" noRot="1" noChangeAspect="1" noChangeArrowheads="1" noTextEdit="1"/>
          </p:cNvSpPr>
          <p:nvPr>
            <p:ph type="sldImg"/>
          </p:nvPr>
        </p:nvSpPr>
        <p:spPr>
          <a:xfrm>
            <a:off x="495300" y="157163"/>
            <a:ext cx="5862638" cy="4397375"/>
          </a:xfrm>
          <a:ln cap="flat"/>
        </p:spPr>
      </p:sp>
      <p:sp>
        <p:nvSpPr>
          <p:cNvPr id="49158" name="Rectangle 6"/>
          <p:cNvSpPr>
            <a:spLocks noChangeArrowheads="1"/>
          </p:cNvSpPr>
          <p:nvPr/>
        </p:nvSpPr>
        <p:spPr bwMode="auto">
          <a:xfrm>
            <a:off x="620713" y="5413375"/>
            <a:ext cx="5592762" cy="922338"/>
          </a:xfrm>
          <a:prstGeom prst="rect">
            <a:avLst/>
          </a:prstGeom>
          <a:noFill/>
          <a:ln w="12700">
            <a:solidFill>
              <a:schemeClr val="tx1"/>
            </a:solidFill>
            <a:miter lim="800000"/>
            <a:headEnd/>
            <a:tailEnd/>
          </a:ln>
        </p:spPr>
        <p:txBody>
          <a:bodyPr wrap="none" lIns="95250" tIns="49213" rIns="95250" bIns="49213"/>
          <a:lstStyle/>
          <a:p>
            <a:pPr defTabSz="1003300"/>
            <a:r>
              <a:rPr kumimoji="1" lang="en-US" altLang="zh-CN" sz="1100" b="1">
                <a:solidFill>
                  <a:schemeClr val="tx1"/>
                </a:solidFill>
                <a:latin typeface="Courier New" pitchFamily="49" charset="0"/>
              </a:rPr>
              <a:t>IF v_ename = </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KING</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 THEN</a:t>
            </a:r>
          </a:p>
          <a:p>
            <a:pPr defTabSz="1003300"/>
            <a:r>
              <a:rPr kumimoji="1" lang="zh-CN" altLang="en-US" sz="1100" b="1">
                <a:solidFill>
                  <a:schemeClr val="tx1"/>
                </a:solidFill>
                <a:latin typeface="Courier New" pitchFamily="49" charset="0"/>
              </a:rPr>
              <a:t>  </a:t>
            </a:r>
            <a:r>
              <a:rPr kumimoji="1" lang="en-US" altLang="zh-CN" sz="1100" b="1">
                <a:solidFill>
                  <a:schemeClr val="tx1"/>
                </a:solidFill>
                <a:latin typeface="Courier New" pitchFamily="49" charset="0"/>
              </a:rPr>
              <a:t>v_job := </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MANAGER</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a:t>
            </a:r>
          </a:p>
          <a:p>
            <a:pPr defTabSz="1003300"/>
            <a:r>
              <a:rPr kumimoji="1" lang="en-US" altLang="zh-CN" sz="1100" b="1">
                <a:solidFill>
                  <a:schemeClr val="tx1"/>
                </a:solidFill>
                <a:latin typeface="Courier New" pitchFamily="49" charset="0"/>
              </a:rPr>
              <a:t>ELSE </a:t>
            </a:r>
          </a:p>
          <a:p>
            <a:pPr defTabSz="1003300"/>
            <a:r>
              <a:rPr kumimoji="1" lang="en-US" altLang="zh-CN" sz="1100" b="1">
                <a:solidFill>
                  <a:schemeClr val="tx1"/>
                </a:solidFill>
                <a:latin typeface="Courier New" pitchFamily="49" charset="0"/>
              </a:rPr>
              <a:t>  v_job := </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CLERK</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a:t>
            </a:r>
          </a:p>
          <a:p>
            <a:pPr defTabSz="1003300"/>
            <a:r>
              <a:rPr kumimoji="1" lang="en-US" altLang="zh-CN" sz="1100" b="1">
                <a:solidFill>
                  <a:schemeClr val="tx1"/>
                </a:solidFill>
                <a:latin typeface="Courier New" pitchFamily="49" charset="0"/>
              </a:rPr>
              <a:t>END IF;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457200" y="4756150"/>
            <a:ext cx="5943600" cy="3790950"/>
          </a:xfrm>
          <a:noFill/>
          <a:ln/>
        </p:spPr>
        <p:txBody>
          <a:bodyPr lIns="0" tIns="0" rIns="0" bIns="0"/>
          <a:lstStyle/>
          <a:p>
            <a:pPr defTabSz="471488">
              <a:tabLst>
                <a:tab pos="444500" algn="l"/>
              </a:tabLst>
            </a:pPr>
            <a:r>
              <a:rPr lang="en-US" altLang="zh-CN"/>
              <a:t>IF-THEN-ELSIF Statement Execution Flow</a:t>
            </a:r>
          </a:p>
          <a:p>
            <a:pPr marL="114300" lvl="1" defTabSz="471488">
              <a:tabLst>
                <a:tab pos="444500" algn="l"/>
              </a:tabLst>
            </a:pPr>
            <a:r>
              <a:rPr lang="en-US" altLang="zh-CN"/>
              <a:t>In the input screen of an Oracle Forms application, enter the department number of the new employee to determine their bonus.</a:t>
            </a:r>
          </a:p>
          <a:p>
            <a:pPr marL="114300" lvl="1" defTabSz="471488">
              <a:tabLst>
                <a:tab pos="444500" algn="l"/>
              </a:tabLst>
            </a:pPr>
            <a:endParaRPr lang="en-US" altLang="zh-CN"/>
          </a:p>
          <a:p>
            <a:pPr marL="114300" lvl="1" defTabSz="471488">
              <a:tabLst>
                <a:tab pos="444500" algn="l"/>
              </a:tabLst>
            </a:pPr>
            <a:endParaRPr lang="en-US" altLang="zh-CN"/>
          </a:p>
          <a:p>
            <a:pPr marL="114300" lvl="1" defTabSz="471488">
              <a:tabLst>
                <a:tab pos="444500" algn="l"/>
              </a:tabLst>
            </a:pPr>
            <a:endParaRPr lang="zh-CN" altLang="en-US"/>
          </a:p>
          <a:p>
            <a:pPr marL="114300" lvl="1" defTabSz="471488">
              <a:tabLst>
                <a:tab pos="444500" algn="l"/>
              </a:tabLst>
            </a:pPr>
            <a:endParaRPr lang="zh-CN" altLang="en-US"/>
          </a:p>
          <a:p>
            <a:pPr marL="114300" lvl="1" defTabSz="471488">
              <a:tabLst>
                <a:tab pos="444500" algn="l"/>
              </a:tabLst>
            </a:pPr>
            <a:endParaRPr lang="zh-CN" altLang="en-US"/>
          </a:p>
          <a:p>
            <a:pPr marL="114300" lvl="1" defTabSz="471488">
              <a:tabLst>
                <a:tab pos="444500" algn="l"/>
              </a:tabLst>
            </a:pPr>
            <a:endParaRPr lang="zh-CN" altLang="en-US"/>
          </a:p>
          <a:p>
            <a:pPr marL="114300" lvl="1" defTabSz="471488">
              <a:tabLst>
                <a:tab pos="444500" algn="l"/>
              </a:tabLst>
            </a:pPr>
            <a:endParaRPr lang="zh-CN" altLang="en-US"/>
          </a:p>
          <a:p>
            <a:pPr marL="114300" lvl="1" defTabSz="471488">
              <a:tabLst>
                <a:tab pos="444500" algn="l"/>
              </a:tabLst>
            </a:pPr>
            <a:endParaRPr lang="zh-CN" altLang="en-US"/>
          </a:p>
          <a:p>
            <a:pPr marL="114300" lvl="1" defTabSz="471488">
              <a:tabLst>
                <a:tab pos="444500" algn="l"/>
              </a:tabLst>
            </a:pPr>
            <a:r>
              <a:rPr lang="en-US" altLang="zh-CN"/>
              <a:t>In the example, the variable v_comm is used to populate a screen field with the employees bonus amount and :dept.deptno represents the value entered into the screen field.</a:t>
            </a:r>
          </a:p>
          <a:p>
            <a:pPr defTabSz="471488">
              <a:tabLst>
                <a:tab pos="444500" algn="l"/>
              </a:tabLst>
            </a:pPr>
            <a:endParaRPr lang="zh-CN" altLang="en-US" b="0">
              <a:latin typeface="Times New Roman" pitchFamily="18" charset="0"/>
            </a:endParaRPr>
          </a:p>
        </p:txBody>
      </p:sp>
      <p:sp>
        <p:nvSpPr>
          <p:cNvPr id="50179" name="Rectangle 3"/>
          <p:cNvSpPr>
            <a:spLocks noGrp="1" noRot="1" noChangeAspect="1" noChangeArrowheads="1" noTextEdit="1"/>
          </p:cNvSpPr>
          <p:nvPr>
            <p:ph type="sldImg"/>
          </p:nvPr>
        </p:nvSpPr>
        <p:spPr>
          <a:xfrm>
            <a:off x="468313" y="173038"/>
            <a:ext cx="5913437" cy="4435475"/>
          </a:xfrm>
          <a:ln cap="flat"/>
        </p:spPr>
      </p:sp>
      <p:sp>
        <p:nvSpPr>
          <p:cNvPr id="50180" name="Rectangle 4"/>
          <p:cNvSpPr>
            <a:spLocks noChangeArrowheads="1"/>
          </p:cNvSpPr>
          <p:nvPr/>
        </p:nvSpPr>
        <p:spPr bwMode="auto">
          <a:xfrm>
            <a:off x="568325" y="5387975"/>
            <a:ext cx="5635625" cy="1600200"/>
          </a:xfrm>
          <a:prstGeom prst="rect">
            <a:avLst/>
          </a:prstGeom>
          <a:noFill/>
          <a:ln w="12700">
            <a:solidFill>
              <a:schemeClr val="tx1"/>
            </a:solidFill>
            <a:miter lim="800000"/>
            <a:headEnd/>
            <a:tailEnd/>
          </a:ln>
        </p:spPr>
        <p:txBody>
          <a:bodyPr wrap="none" lIns="95250" tIns="49213" rIns="95250" bIns="49213"/>
          <a:lstStyle/>
          <a:p>
            <a:pPr defTabSz="1003300">
              <a:lnSpc>
                <a:spcPct val="85000"/>
              </a:lnSpc>
            </a:pPr>
            <a:r>
              <a:rPr kumimoji="1" lang="zh-CN" altLang="en-US" sz="1100" b="1">
                <a:solidFill>
                  <a:schemeClr val="tx1"/>
                </a:solidFill>
                <a:latin typeface="Courier New" pitchFamily="49" charset="0"/>
              </a:rPr>
              <a:t>...</a:t>
            </a:r>
          </a:p>
          <a:p>
            <a:pPr defTabSz="1003300"/>
            <a:r>
              <a:rPr kumimoji="1" lang="en-US" altLang="zh-CN" sz="1100" b="1">
                <a:solidFill>
                  <a:schemeClr val="tx1"/>
                </a:solidFill>
                <a:latin typeface="Courier New" pitchFamily="49" charset="0"/>
              </a:rPr>
              <a:t>IF :dept.deptno = 10 THEN </a:t>
            </a:r>
          </a:p>
          <a:p>
            <a:pPr defTabSz="1003300"/>
            <a:r>
              <a:rPr kumimoji="1" lang="en-US" altLang="zh-CN" sz="1100" b="1">
                <a:solidFill>
                  <a:schemeClr val="tx1"/>
                </a:solidFill>
                <a:latin typeface="Courier New" pitchFamily="49" charset="0"/>
              </a:rPr>
              <a:t>  v_comm := 5000;</a:t>
            </a:r>
          </a:p>
          <a:p>
            <a:pPr defTabSz="1003300"/>
            <a:r>
              <a:rPr kumimoji="1" lang="en-US" altLang="zh-CN" sz="1100" b="1">
                <a:solidFill>
                  <a:schemeClr val="tx1"/>
                </a:solidFill>
                <a:latin typeface="Courier New" pitchFamily="49" charset="0"/>
              </a:rPr>
              <a:t>ELSIF :dept.deptno = 20 THEN</a:t>
            </a:r>
          </a:p>
          <a:p>
            <a:pPr defTabSz="1003300"/>
            <a:r>
              <a:rPr kumimoji="1" lang="en-US" altLang="zh-CN" sz="1100" b="1">
                <a:solidFill>
                  <a:schemeClr val="tx1"/>
                </a:solidFill>
                <a:latin typeface="Courier New" pitchFamily="49" charset="0"/>
              </a:rPr>
              <a:t>  v_comm := 7500;</a:t>
            </a:r>
          </a:p>
          <a:p>
            <a:pPr defTabSz="1003300"/>
            <a:r>
              <a:rPr kumimoji="1" lang="en-US" altLang="zh-CN" sz="1100" b="1">
                <a:solidFill>
                  <a:schemeClr val="tx1"/>
                </a:solidFill>
                <a:latin typeface="Courier New" pitchFamily="49" charset="0"/>
              </a:rPr>
              <a:t>ELSE </a:t>
            </a:r>
          </a:p>
          <a:p>
            <a:pPr defTabSz="1003300"/>
            <a:r>
              <a:rPr kumimoji="1" lang="en-US" altLang="zh-CN" sz="1100" b="1">
                <a:solidFill>
                  <a:schemeClr val="tx1"/>
                </a:solidFill>
                <a:latin typeface="Courier New" pitchFamily="49" charset="0"/>
              </a:rPr>
              <a:t>  v_comm := 2000;</a:t>
            </a:r>
          </a:p>
          <a:p>
            <a:pPr defTabSz="1003300"/>
            <a:r>
              <a:rPr kumimoji="1" lang="en-US" altLang="zh-CN" sz="1100" b="1">
                <a:solidFill>
                  <a:schemeClr val="tx1"/>
                </a:solidFill>
                <a:latin typeface="Courier New" pitchFamily="49" charset="0"/>
              </a:rPr>
              <a:t>END IF;</a:t>
            </a:r>
          </a:p>
          <a:p>
            <a:pPr defTabSz="1003300"/>
            <a:r>
              <a:rPr kumimoji="1" lang="en-US" altLang="zh-CN" sz="1100" b="1">
                <a:solidFill>
                  <a:schemeClr val="tx1"/>
                </a:solidFill>
                <a:latin typeface="Courier New" pitchFamily="49"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a:lstStyle>
          <a:p>
            <a:pPr algn="ctr" defTabSz="822325">
              <a:spcBef>
                <a:spcPct val="50000"/>
              </a:spcBef>
              <a:defRPr/>
            </a:pPr>
            <a:r>
              <a:rPr lang="en-US" altLang="zh-CN" sz="27700" b="1" dirty="0">
                <a:latin typeface="Times" charset="0"/>
                <a:ea typeface="宋体" pitchFamily="2" charset="-122"/>
              </a:rPr>
              <a:t>4</a:t>
            </a:r>
          </a:p>
        </p:txBody>
      </p:sp>
      <p:sp>
        <p:nvSpPr>
          <p:cNvPr id="5" name="直角三角形 4"/>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grpSp>
        <p:nvGrpSpPr>
          <p:cNvPr id="6" name="组合 16"/>
          <p:cNvGrpSpPr>
            <a:grpSpLocks/>
          </p:cNvGrpSpPr>
          <p:nvPr/>
        </p:nvGrpSpPr>
        <p:grpSpPr bwMode="auto">
          <a:xfrm>
            <a:off x="-3175" y="4953000"/>
            <a:ext cx="9147175" cy="1911350"/>
            <a:chOff x="-3765" y="4832896"/>
            <a:chExt cx="9147765" cy="2032192"/>
          </a:xfrm>
        </p:grpSpPr>
        <p:sp>
          <p:nvSpPr>
            <p:cNvPr id="7"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8" name="任意多边形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0" name="任意多边形 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1" name="直接连接符 1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 Box 7"/>
          <p:cNvSpPr txBox="1">
            <a:spLocks noChangeArrowheads="1"/>
          </p:cNvSpPr>
          <p:nvPr/>
        </p:nvSpPr>
        <p:spPr bwMode="auto">
          <a:xfrm>
            <a:off x="2867025" y="6097588"/>
            <a:ext cx="3644900" cy="366712"/>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3" name="日期占位符 29"/>
          <p:cNvSpPr>
            <a:spLocks noGrp="1"/>
          </p:cNvSpPr>
          <p:nvPr>
            <p:ph type="dt" sz="half" idx="10"/>
          </p:nvPr>
        </p:nvSpPr>
        <p:spPr/>
        <p:txBody>
          <a:bodyPr/>
          <a:lstStyle>
            <a:lvl1pPr>
              <a:defRPr>
                <a:solidFill>
                  <a:srgbClr val="FFFFFF"/>
                </a:solidFill>
              </a:defRPr>
            </a:lvl1pPr>
          </a:lstStyle>
          <a:p>
            <a:pPr>
              <a:defRPr/>
            </a:pPr>
            <a:fld id="{BF99B44D-698C-49E7-8AFC-C254715DACEF}" type="datetimeFigureOut">
              <a:rPr lang="en-US"/>
              <a:pPr>
                <a:defRPr/>
              </a:pPr>
              <a:t>12/16/2020</a:t>
            </a:fld>
            <a:endParaRPr lang="en-US" dirty="0"/>
          </a:p>
        </p:txBody>
      </p:sp>
      <p:sp>
        <p:nvSpPr>
          <p:cNvPr id="14"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5" name="灯片编号占位符 26"/>
          <p:cNvSpPr>
            <a:spLocks noGrp="1"/>
          </p:cNvSpPr>
          <p:nvPr>
            <p:ph type="sldNum" sz="quarter" idx="12"/>
          </p:nvPr>
        </p:nvSpPr>
        <p:spPr/>
        <p:txBody>
          <a:bodyPr/>
          <a:lstStyle>
            <a:lvl1pPr>
              <a:defRPr>
                <a:solidFill>
                  <a:srgbClr val="FFFFFF"/>
                </a:solidFill>
              </a:defRPr>
            </a:lvl1pPr>
          </a:lstStyle>
          <a:p>
            <a:pPr>
              <a:defRPr/>
            </a:pPr>
            <a:fld id="{8F89A5B2-4202-4B08-99F0-F7CE7707632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A5F0C158-2B71-49F8-BACF-C7DB73910DDC}" type="datetimeFigureOut">
              <a:rPr lang="en-US"/>
              <a:pPr>
                <a:defRPr/>
              </a:pPr>
              <a:t>12/16/2020</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F609D4B7-2F9E-4979-93B0-4D8D70EDF1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AB406CA0-6B24-40C1-B527-1EAB8794809F}" type="datetimeFigureOut">
              <a:rPr lang="en-US"/>
              <a:pPr>
                <a:defRPr/>
              </a:pPr>
              <a:t>12/16/2020</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792EA777-5940-4BB5-85CA-213F4359F82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1600" y="88900"/>
            <a:ext cx="5092700" cy="369888"/>
          </a:xfrm>
          <a:prstGeom prst="rect">
            <a:avLst/>
          </a:prstGeom>
          <a:noFill/>
          <a:ln w="25400">
            <a:noFill/>
            <a:miter lim="800000"/>
            <a:headEnd type="none" w="sm" len="sm"/>
            <a:tailEnd type="none" w="sm" len="sm"/>
          </a:ln>
          <a:effectLst/>
        </p:spPr>
        <p:txBody>
          <a:bodyPr>
            <a:spAutoFit/>
          </a:bodyPr>
          <a:lstStyle/>
          <a:p>
            <a:pPr>
              <a:spcBef>
                <a:spcPct val="50000"/>
              </a:spcBef>
              <a:defRPr/>
            </a:pPr>
            <a:r>
              <a:rPr lang="zh-CN" altLang="en-US" sz="1800" b="1" dirty="0">
                <a:solidFill>
                  <a:schemeClr val="tx1"/>
                </a:solidFill>
                <a:ea typeface="宋体" pitchFamily="2" charset="-122"/>
              </a:rPr>
              <a:t>控制语句</a:t>
            </a:r>
            <a:endParaRPr lang="en-US" altLang="zh-CN" sz="1800" b="1" dirty="0">
              <a:solidFill>
                <a:schemeClr val="tx1"/>
              </a:solidFill>
              <a:latin typeface="Arial" pitchFamily="34" charset="0"/>
              <a:ea typeface="宋体" pitchFamily="2" charset="-122"/>
            </a:endParaRPr>
          </a:p>
        </p:txBody>
      </p:sp>
      <p:sp>
        <p:nvSpPr>
          <p:cNvPr id="5" name="Line 5"/>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p:spPr>
        <p:txBody>
          <a:bodyPr/>
          <a:lstStyle/>
          <a:p>
            <a:pPr>
              <a:defRPr/>
            </a:pPr>
            <a:endParaRPr lang="zh-CN" altLang="en-US"/>
          </a:p>
        </p:txBody>
      </p:sp>
      <p:sp>
        <p:nvSpPr>
          <p:cNvPr id="3" name="内容占位符 2"/>
          <p:cNvSpPr>
            <a:spLocks noGrp="1"/>
          </p:cNvSpPr>
          <p:nvPr>
            <p:ph idx="1"/>
          </p:nvPr>
        </p:nvSpPr>
        <p:spPr>
          <a:effectLst/>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a:effectLst/>
        </p:spPr>
        <p:txBody>
          <a:bodyPr rtlCol="0"/>
          <a:lstStyle/>
          <a:p>
            <a:r>
              <a:rPr lang="zh-CN" altLang="en-US" dirty="0"/>
              <a:t>单击此处编辑母版标题样式</a:t>
            </a:r>
            <a:endParaRPr lang="en-US" dirty="0"/>
          </a:p>
        </p:txBody>
      </p:sp>
      <p:sp>
        <p:nvSpPr>
          <p:cNvPr id="6" name="日期占位符 3"/>
          <p:cNvSpPr>
            <a:spLocks noGrp="1"/>
          </p:cNvSpPr>
          <p:nvPr>
            <p:ph type="dt" sz="half" idx="10"/>
          </p:nvPr>
        </p:nvSpPr>
        <p:spPr/>
        <p:txBody>
          <a:bodyPr/>
          <a:lstStyle>
            <a:lvl1pPr>
              <a:defRPr/>
            </a:lvl1pPr>
          </a:lstStyle>
          <a:p>
            <a:pPr>
              <a:defRPr/>
            </a:pPr>
            <a:fld id="{26B5377B-CED7-4283-9A86-C8EBA67AA3CB}" type="datetimeFigureOut">
              <a:rPr lang="en-US"/>
              <a:pPr>
                <a:defRPr/>
              </a:pPr>
              <a:t>12/16/2020</a:t>
            </a:fld>
            <a:endParaRPr lang="en-US"/>
          </a:p>
        </p:txBody>
      </p:sp>
      <p:sp>
        <p:nvSpPr>
          <p:cNvPr id="8" name="页脚占位符 4"/>
          <p:cNvSpPr>
            <a:spLocks noGrp="1"/>
          </p:cNvSpPr>
          <p:nvPr>
            <p:ph type="ftr" sz="quarter" idx="11"/>
          </p:nvPr>
        </p:nvSpPr>
        <p:spPr/>
        <p:txBody>
          <a:bodyPr/>
          <a:lstStyle>
            <a:lvl1pPr>
              <a:defRPr/>
            </a:lvl1pPr>
          </a:lstStyle>
          <a:p>
            <a:pPr>
              <a:defRPr/>
            </a:pPr>
            <a:endParaRPr lang="en-US"/>
          </a:p>
        </p:txBody>
      </p:sp>
      <p:sp>
        <p:nvSpPr>
          <p:cNvPr id="9" name="灯片编号占位符 5"/>
          <p:cNvSpPr>
            <a:spLocks noGrp="1"/>
          </p:cNvSpPr>
          <p:nvPr>
            <p:ph type="sldNum" sz="quarter" idx="12"/>
          </p:nvPr>
        </p:nvSpPr>
        <p:spPr/>
        <p:txBody>
          <a:bodyPr/>
          <a:lstStyle>
            <a:lvl1pPr>
              <a:defRPr/>
            </a:lvl1pPr>
          </a:lstStyle>
          <a:p>
            <a:pPr>
              <a:defRPr/>
            </a:pPr>
            <a:fld id="{F97744CD-849B-4143-9EC6-01AA09F807B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FF673914-2695-4A8A-9727-23E138F30BA0}" type="datetimeFigureOut">
              <a:rPr lang="en-US"/>
              <a:pPr>
                <a:defRPr/>
              </a:pPr>
              <a:t>12/16/2020</a:t>
            </a:fld>
            <a:endParaRPr lang="en-US"/>
          </a:p>
        </p:txBody>
      </p:sp>
      <p:sp>
        <p:nvSpPr>
          <p:cNvPr id="7" name="页脚占位符 4"/>
          <p:cNvSpPr>
            <a:spLocks noGrp="1"/>
          </p:cNvSpPr>
          <p:nvPr>
            <p:ph type="ftr" sz="quarter" idx="11"/>
          </p:nvPr>
        </p:nvSpPr>
        <p:spPr/>
        <p:txBody>
          <a:bodyPr/>
          <a:lstStyle>
            <a:lvl1pPr>
              <a:defRPr/>
            </a:lvl1pPr>
          </a:lstStyle>
          <a:p>
            <a:pPr>
              <a:defRPr/>
            </a:pPr>
            <a:endParaRPr lang="en-US"/>
          </a:p>
        </p:txBody>
      </p:sp>
      <p:sp>
        <p:nvSpPr>
          <p:cNvPr id="8" name="灯片编号占位符 5"/>
          <p:cNvSpPr>
            <a:spLocks noGrp="1"/>
          </p:cNvSpPr>
          <p:nvPr>
            <p:ph type="sldNum" sz="quarter" idx="12"/>
          </p:nvPr>
        </p:nvSpPr>
        <p:spPr/>
        <p:txBody>
          <a:bodyPr/>
          <a:lstStyle>
            <a:lvl1pPr>
              <a:defRPr/>
            </a:lvl1pPr>
          </a:lstStyle>
          <a:p>
            <a:pPr>
              <a:defRPr/>
            </a:pPr>
            <a:fld id="{E4C86C4F-EC31-4DB9-A16C-7F3381837AA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109DBEAA-4BC9-45DC-AF79-8B609BE6E9C3}" type="datetimeFigureOut">
              <a:rPr lang="en-US"/>
              <a:pPr>
                <a:defRPr/>
              </a:pPr>
              <a:t>12/16/2020</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AB3A37F2-D211-4248-AE62-12880E4D8AA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6972639B-CCF9-467D-A3A1-07B284DE4458}" type="datetimeFigureOut">
              <a:rPr lang="en-US"/>
              <a:pPr>
                <a:defRPr/>
              </a:pPr>
              <a:t>12/16/2020</a:t>
            </a:fld>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pPr>
              <a:defRPr/>
            </a:pPr>
            <a:fld id="{58EA7700-DD8D-4768-A857-6D4087E0779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499DF741-1262-40AB-8B43-E33BB8B68F8D}" type="datetimeFigureOut">
              <a:rPr lang="en-US"/>
              <a:pPr>
                <a:defRPr/>
              </a:pPr>
              <a:t>12/16/2020</a:t>
            </a:fld>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pPr>
              <a:defRPr/>
            </a:pPr>
            <a:fld id="{49D68EFB-6784-45FD-93BE-DB566FD028E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F8D48CC5-DE1C-40AA-BCC4-DE947F57E0A9}" type="datetimeFigureOut">
              <a:rPr lang="en-US"/>
              <a:pPr>
                <a:defRPr/>
              </a:pPr>
              <a:t>12/16/2020</a:t>
            </a:fld>
            <a:endParaRPr lang="en-US" dirty="0"/>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0C9DC35B-772F-4FC1-A96F-665D6B4C257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1B2B501D-176C-47E6-8CE0-6C52E40D48BF}" type="datetimeFigureOut">
              <a:rPr lang="en-US"/>
              <a:pPr>
                <a:defRPr/>
              </a:pPr>
              <a:t>12/16/2020</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92B1CA8B-2149-4E7D-8FE5-9FDB33B8BB2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09BC606C-6D7C-41B2-BE7B-377AD277F409}" type="datetimeFigureOut">
              <a:rPr lang="en-US"/>
              <a:pPr>
                <a:defRPr/>
              </a:pPr>
              <a:t>12/16/2020</a:t>
            </a:fld>
            <a:endParaRPr lang="en-US"/>
          </a:p>
        </p:txBody>
      </p:sp>
      <p:sp>
        <p:nvSpPr>
          <p:cNvPr id="12" name="页脚占位符 5"/>
          <p:cNvSpPr>
            <a:spLocks noGrp="1"/>
          </p:cNvSpPr>
          <p:nvPr>
            <p:ph type="ftr" sz="quarter" idx="11"/>
          </p:nvPr>
        </p:nvSpPr>
        <p:spPr/>
        <p:txBody>
          <a:bodyPr/>
          <a:lstStyle>
            <a:lvl1pPr>
              <a:defRPr/>
            </a:lvl1pPr>
          </a:lstStyle>
          <a:p>
            <a:pPr>
              <a:defRPr/>
            </a:pPr>
            <a:endParaRPr lang="en-US"/>
          </a:p>
        </p:txBody>
      </p:sp>
      <p:sp>
        <p:nvSpPr>
          <p:cNvPr id="13" name="灯片编号占位符 6"/>
          <p:cNvSpPr>
            <a:spLocks noGrp="1"/>
          </p:cNvSpPr>
          <p:nvPr>
            <p:ph type="sldNum" sz="quarter" idx="12"/>
          </p:nvPr>
        </p:nvSpPr>
        <p:spPr/>
        <p:txBody>
          <a:bodyPr/>
          <a:lstStyle>
            <a:lvl1pPr>
              <a:defRPr/>
            </a:lvl1pPr>
          </a:lstStyle>
          <a:p>
            <a:pPr>
              <a:defRPr/>
            </a:pPr>
            <a:fld id="{8357C8B0-1677-45F7-829D-B0E4EBD67DC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a:effectLst/>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103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solidFill>
                  <a:schemeClr val="tx1"/>
                </a:solidFill>
                <a:ea typeface="宋体" pitchFamily="2" charset="-122"/>
              </a:defRPr>
            </a:lvl1pPr>
          </a:lstStyle>
          <a:p>
            <a:pPr>
              <a:defRPr/>
            </a:pPr>
            <a:fld id="{15160CA7-1142-414D-A95A-30EB851A9E6A}" type="datetimeFigureOut">
              <a:rPr lang="en-US"/>
              <a:pPr>
                <a:defRPr/>
              </a:pPr>
              <a:t>12/16/2020</a:t>
            </a:fld>
            <a:endParaRPr lang="en-US" dirty="0"/>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fld id="{3E129DC7-5353-434E-BF11-99331BDA80F4}" type="slidenum">
              <a:rPr lang="en-US"/>
              <a:pPr>
                <a:defRPr/>
              </a:pPr>
              <a:t>‹#›</a:t>
            </a:fld>
            <a:endParaRPr lang="en-US"/>
          </a:p>
        </p:txBody>
      </p:sp>
      <p:sp>
        <p:nvSpPr>
          <p:cNvPr id="16" name="Text Box 7"/>
          <p:cNvSpPr txBox="1">
            <a:spLocks noChangeArrowheads="1"/>
          </p:cNvSpPr>
          <p:nvPr/>
        </p:nvSpPr>
        <p:spPr bwMode="auto">
          <a:xfrm>
            <a:off x="2787650" y="6238875"/>
            <a:ext cx="3644900" cy="366713"/>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19"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0"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1" name="Line 9"/>
          <p:cNvSpPr>
            <a:spLocks noChangeShapeType="1"/>
          </p:cNvSpPr>
          <p:nvPr userDrawn="1"/>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42" r:id="rId7"/>
    <p:sldLayoutId id="2147483751" r:id="rId8"/>
    <p:sldLayoutId id="2147483752" r:id="rId9"/>
    <p:sldLayoutId id="2147483743" r:id="rId10"/>
    <p:sldLayoutId id="2147483744" r:id="rId11"/>
  </p:sldLayoutIdLst>
  <p:txStyles>
    <p:titleStyle>
      <a:lvl1pPr algn="ctr" rtl="0" fontAlgn="base">
        <a:spcBef>
          <a:spcPct val="0"/>
        </a:spcBef>
        <a:spcAft>
          <a:spcPct val="0"/>
        </a:spcAft>
        <a:defRPr sz="4100" b="1" kern="1200">
          <a:solidFill>
            <a:schemeClr val="tx2"/>
          </a:solidFill>
          <a:latin typeface="+mj-lt"/>
          <a:ea typeface="+mj-ea"/>
          <a:cs typeface="+mj-cs"/>
        </a:defRPr>
      </a:lvl1pPr>
      <a:lvl2pPr algn="ctr" rtl="0" fontAlgn="base">
        <a:spcBef>
          <a:spcPct val="0"/>
        </a:spcBef>
        <a:spcAft>
          <a:spcPct val="0"/>
        </a:spcAft>
        <a:defRPr sz="4100" b="1">
          <a:solidFill>
            <a:schemeClr val="tx2"/>
          </a:solidFill>
          <a:latin typeface="Lucida Sans Unicode" pitchFamily="34" charset="0"/>
        </a:defRPr>
      </a:lvl2pPr>
      <a:lvl3pPr algn="ctr" rtl="0" fontAlgn="base">
        <a:spcBef>
          <a:spcPct val="0"/>
        </a:spcBef>
        <a:spcAft>
          <a:spcPct val="0"/>
        </a:spcAft>
        <a:defRPr sz="4100" b="1">
          <a:solidFill>
            <a:schemeClr val="tx2"/>
          </a:solidFill>
          <a:latin typeface="Lucida Sans Unicode" pitchFamily="34" charset="0"/>
        </a:defRPr>
      </a:lvl3pPr>
      <a:lvl4pPr algn="ctr" rtl="0" fontAlgn="base">
        <a:spcBef>
          <a:spcPct val="0"/>
        </a:spcBef>
        <a:spcAft>
          <a:spcPct val="0"/>
        </a:spcAft>
        <a:defRPr sz="4100" b="1">
          <a:solidFill>
            <a:schemeClr val="tx2"/>
          </a:solidFill>
          <a:latin typeface="Lucida Sans Unicode" pitchFamily="34" charset="0"/>
        </a:defRPr>
      </a:lvl4pPr>
      <a:lvl5pPr algn="ctr" rtl="0" fontAlgn="base">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normAutofit fontScale="90000"/>
          </a:bodyPr>
          <a:lstStyle/>
          <a:p>
            <a:pPr algn="ctr">
              <a:defRPr/>
            </a:pPr>
            <a:r>
              <a:rPr lang="en-US" altLang="zh-CN" sz="4900" dirty="0">
                <a:ea typeface="宋体" pitchFamily="2" charset="-122"/>
              </a:rPr>
              <a:t>PL/SQL</a:t>
            </a:r>
            <a:r>
              <a:rPr lang="zh-CN" altLang="en-US" sz="4900" dirty="0">
                <a:ea typeface="宋体" pitchFamily="2" charset="-122"/>
              </a:rPr>
              <a:t>编程基础</a:t>
            </a:r>
            <a:br>
              <a:rPr lang="en-US" altLang="zh-CN" sz="4900" dirty="0">
                <a:ea typeface="宋体" pitchFamily="2" charset="-122"/>
              </a:rPr>
            </a:br>
            <a:br>
              <a:rPr lang="en-US" altLang="zh-CN" sz="4900" dirty="0">
                <a:ea typeface="宋体" pitchFamily="2" charset="-122"/>
              </a:rPr>
            </a:br>
            <a:r>
              <a:rPr lang="en-US" altLang="zh-CN" sz="3200" dirty="0">
                <a:ea typeface="宋体" pitchFamily="2" charset="-122"/>
              </a:rPr>
              <a:t>——</a:t>
            </a:r>
            <a:r>
              <a:rPr lang="zh-CN" altLang="en-US" sz="3200" dirty="0">
                <a:ea typeface="宋体" pitchFamily="2" charset="-122"/>
              </a:rPr>
              <a:t>控制语句</a:t>
            </a:r>
            <a:endParaRPr lang="zh-CN" altLang="en-US" sz="3200" dirty="0">
              <a:latin typeface="宋体" pitchFamily="2" charset="-122"/>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pPr>
              <a:defRPr/>
            </a:pPr>
            <a:r>
              <a:rPr lang="en-US" altLang="zh-CN" sz="3200" dirty="0">
                <a:ea typeface="宋体" pitchFamily="2" charset="-122"/>
              </a:rPr>
              <a:t>1.1.3</a:t>
            </a:r>
            <a:r>
              <a:rPr lang="zh-CN" altLang="en-US" sz="3200" dirty="0">
                <a:ea typeface="宋体" pitchFamily="2" charset="-122"/>
              </a:rPr>
              <a:t> </a:t>
            </a:r>
            <a:r>
              <a:rPr lang="en-US" altLang="zh-CN" sz="3200" dirty="0">
                <a:ea typeface="宋体" pitchFamily="2" charset="-122"/>
              </a:rPr>
              <a:t>IF-THEN-ELSIF</a:t>
            </a:r>
          </a:p>
        </p:txBody>
      </p:sp>
      <p:grpSp>
        <p:nvGrpSpPr>
          <p:cNvPr id="19459" name="Group 32"/>
          <p:cNvGrpSpPr>
            <a:grpSpLocks/>
          </p:cNvGrpSpPr>
          <p:nvPr/>
        </p:nvGrpSpPr>
        <p:grpSpPr bwMode="auto">
          <a:xfrm>
            <a:off x="814388" y="2038350"/>
            <a:ext cx="7696200" cy="4249738"/>
            <a:chOff x="513" y="1036"/>
            <a:chExt cx="4848" cy="2925"/>
          </a:xfrm>
        </p:grpSpPr>
        <p:sp>
          <p:nvSpPr>
            <p:cNvPr id="659459" name="AutoShape 3"/>
            <p:cNvSpPr>
              <a:spLocks noChangeArrowheads="1"/>
            </p:cNvSpPr>
            <p:nvPr/>
          </p:nvSpPr>
          <p:spPr bwMode="blackWhite">
            <a:xfrm>
              <a:off x="1601" y="1036"/>
              <a:ext cx="1371" cy="775"/>
            </a:xfrm>
            <a:prstGeom prst="diamond">
              <a:avLst/>
            </a:prstGeom>
            <a:gradFill rotWithShape="0">
              <a:gsLst>
                <a:gs pos="0">
                  <a:srgbClr val="0066CC"/>
                </a:gs>
                <a:gs pos="100000">
                  <a:srgbClr val="0066CC">
                    <a:gamma/>
                    <a:shade val="89804"/>
                    <a:invGamma/>
                  </a:srgbClr>
                </a:gs>
              </a:gsLst>
              <a:lin ang="2700000" scaled="1"/>
            </a:gradFill>
            <a:ln w="9525">
              <a:noFill/>
              <a:miter lim="800000"/>
              <a:headEnd/>
              <a:tailEnd/>
            </a:ln>
            <a:effectLst>
              <a:outerShdw dist="7184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IF Condition</a:t>
              </a:r>
            </a:p>
          </p:txBody>
        </p:sp>
        <p:sp>
          <p:nvSpPr>
            <p:cNvPr id="659460" name="Rectangle 4"/>
            <p:cNvSpPr>
              <a:spLocks noChangeArrowheads="1"/>
            </p:cNvSpPr>
            <p:nvPr/>
          </p:nvSpPr>
          <p:spPr bwMode="blackWhite">
            <a:xfrm>
              <a:off x="1148" y="1476"/>
              <a:ext cx="508" cy="249"/>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TRUE</a:t>
              </a:r>
            </a:p>
          </p:txBody>
        </p:sp>
        <p:grpSp>
          <p:nvGrpSpPr>
            <p:cNvPr id="19464" name="Group 5"/>
            <p:cNvGrpSpPr>
              <a:grpSpLocks/>
            </p:cNvGrpSpPr>
            <p:nvPr/>
          </p:nvGrpSpPr>
          <p:grpSpPr bwMode="auto">
            <a:xfrm>
              <a:off x="513" y="1424"/>
              <a:ext cx="1158" cy="1131"/>
              <a:chOff x="513" y="1424"/>
              <a:chExt cx="1158" cy="1131"/>
            </a:xfrm>
          </p:grpSpPr>
          <p:sp>
            <p:nvSpPr>
              <p:cNvPr id="659462" name="Freeform 6"/>
              <p:cNvSpPr>
                <a:spLocks/>
              </p:cNvSpPr>
              <p:nvPr/>
            </p:nvSpPr>
            <p:spPr bwMode="auto">
              <a:xfrm>
                <a:off x="1092" y="1424"/>
                <a:ext cx="518" cy="392"/>
              </a:xfrm>
              <a:custGeom>
                <a:avLst/>
                <a:gdLst/>
                <a:ahLst/>
                <a:cxnLst>
                  <a:cxn ang="0">
                    <a:pos x="517" y="0"/>
                  </a:cxn>
                  <a:cxn ang="0">
                    <a:pos x="0" y="0"/>
                  </a:cxn>
                  <a:cxn ang="0">
                    <a:pos x="0" y="391"/>
                  </a:cxn>
                </a:cxnLst>
                <a:rect l="0" t="0" r="r" b="b"/>
                <a:pathLst>
                  <a:path w="518" h="392">
                    <a:moveTo>
                      <a:pt x="517" y="0"/>
                    </a:moveTo>
                    <a:lnTo>
                      <a:pt x="0" y="0"/>
                    </a:lnTo>
                    <a:lnTo>
                      <a:pt x="0" y="391"/>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sp>
            <p:nvSpPr>
              <p:cNvPr id="659463" name="AutoShape 7"/>
              <p:cNvSpPr>
                <a:spLocks noChangeArrowheads="1"/>
              </p:cNvSpPr>
              <p:nvPr/>
            </p:nvSpPr>
            <p:spPr bwMode="blackWhite">
              <a:xfrm>
                <a:off x="513" y="1826"/>
                <a:ext cx="1158" cy="729"/>
              </a:xfrm>
              <a:prstGeom prst="roundRect">
                <a:avLst>
                  <a:gd name="adj" fmla="val 12495"/>
                </a:avLst>
              </a:prstGeom>
              <a:gradFill rotWithShape="0">
                <a:gsLst>
                  <a:gs pos="0">
                    <a:srgbClr val="0066CC"/>
                  </a:gs>
                  <a:gs pos="100000">
                    <a:srgbClr val="0066CC">
                      <a:gamma/>
                      <a:shade val="89804"/>
                      <a:invGamma/>
                    </a:srgbClr>
                  </a:gs>
                </a:gsLst>
                <a:lin ang="2700000" scaled="1"/>
              </a:gradFill>
              <a:ln w="9525">
                <a:noFill/>
                <a:round/>
                <a:headEnd/>
                <a:tailEnd/>
              </a:ln>
              <a:effectLst>
                <a:outerShdw dist="7184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THEN Actions</a:t>
                </a:r>
              </a:p>
            </p:txBody>
          </p:sp>
        </p:grpSp>
        <p:sp>
          <p:nvSpPr>
            <p:cNvPr id="659464" name="Rectangle 8"/>
            <p:cNvSpPr>
              <a:spLocks noChangeArrowheads="1"/>
            </p:cNvSpPr>
            <p:nvPr/>
          </p:nvSpPr>
          <p:spPr bwMode="blackWhite">
            <a:xfrm>
              <a:off x="3890" y="1469"/>
              <a:ext cx="588" cy="252"/>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FALSE</a:t>
              </a:r>
            </a:p>
          </p:txBody>
        </p:sp>
        <p:grpSp>
          <p:nvGrpSpPr>
            <p:cNvPr id="19466" name="Group 9"/>
            <p:cNvGrpSpPr>
              <a:grpSpLocks/>
            </p:cNvGrpSpPr>
            <p:nvPr/>
          </p:nvGrpSpPr>
          <p:grpSpPr bwMode="auto">
            <a:xfrm>
              <a:off x="2977" y="1424"/>
              <a:ext cx="1467" cy="995"/>
              <a:chOff x="2977" y="1424"/>
              <a:chExt cx="1467" cy="995"/>
            </a:xfrm>
          </p:grpSpPr>
          <p:sp>
            <p:nvSpPr>
              <p:cNvPr id="659466" name="Freeform 10"/>
              <p:cNvSpPr>
                <a:spLocks/>
              </p:cNvSpPr>
              <p:nvPr/>
            </p:nvSpPr>
            <p:spPr bwMode="auto">
              <a:xfrm>
                <a:off x="2977" y="1424"/>
                <a:ext cx="785" cy="237"/>
              </a:xfrm>
              <a:custGeom>
                <a:avLst/>
                <a:gdLst/>
                <a:ahLst/>
                <a:cxnLst>
                  <a:cxn ang="0">
                    <a:pos x="0" y="0"/>
                  </a:cxn>
                  <a:cxn ang="0">
                    <a:pos x="784" y="0"/>
                  </a:cxn>
                  <a:cxn ang="0">
                    <a:pos x="784" y="236"/>
                  </a:cxn>
                </a:cxnLst>
                <a:rect l="0" t="0" r="r" b="b"/>
                <a:pathLst>
                  <a:path w="785" h="237">
                    <a:moveTo>
                      <a:pt x="0" y="0"/>
                    </a:moveTo>
                    <a:lnTo>
                      <a:pt x="784" y="0"/>
                    </a:lnTo>
                    <a:lnTo>
                      <a:pt x="784" y="236"/>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sp>
            <p:nvSpPr>
              <p:cNvPr id="659467" name="AutoShape 11"/>
              <p:cNvSpPr>
                <a:spLocks noChangeArrowheads="1"/>
              </p:cNvSpPr>
              <p:nvPr/>
            </p:nvSpPr>
            <p:spPr bwMode="blackWhite">
              <a:xfrm>
                <a:off x="3073" y="1644"/>
                <a:ext cx="1371" cy="780"/>
              </a:xfrm>
              <a:prstGeom prst="diamond">
                <a:avLst/>
              </a:prstGeom>
              <a:gradFill rotWithShape="0">
                <a:gsLst>
                  <a:gs pos="0">
                    <a:srgbClr val="0066CC"/>
                  </a:gs>
                  <a:gs pos="100000">
                    <a:srgbClr val="0066CC">
                      <a:gamma/>
                      <a:shade val="89804"/>
                      <a:invGamma/>
                    </a:srgbClr>
                  </a:gs>
                </a:gsLst>
                <a:lin ang="2700000" scaled="1"/>
              </a:gradFill>
              <a:ln w="9525">
                <a:noFill/>
                <a:miter lim="800000"/>
                <a:headEnd/>
                <a:tailEnd/>
              </a:ln>
              <a:effectLst>
                <a:outerShdw dist="7184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ELSIF</a:t>
                </a:r>
              </a:p>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Condition</a:t>
                </a:r>
              </a:p>
            </p:txBody>
          </p:sp>
        </p:grpSp>
        <p:sp>
          <p:nvSpPr>
            <p:cNvPr id="659468" name="Rectangle 12"/>
            <p:cNvSpPr>
              <a:spLocks noChangeArrowheads="1"/>
            </p:cNvSpPr>
            <p:nvPr/>
          </p:nvSpPr>
          <p:spPr bwMode="blackWhite">
            <a:xfrm>
              <a:off x="2109" y="2314"/>
              <a:ext cx="508" cy="249"/>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TRUE</a:t>
              </a:r>
            </a:p>
          </p:txBody>
        </p:sp>
        <p:grpSp>
          <p:nvGrpSpPr>
            <p:cNvPr id="19468" name="Group 13"/>
            <p:cNvGrpSpPr>
              <a:grpSpLocks/>
            </p:cNvGrpSpPr>
            <p:nvPr/>
          </p:nvGrpSpPr>
          <p:grpSpPr bwMode="auto">
            <a:xfrm>
              <a:off x="2271" y="2033"/>
              <a:ext cx="1158" cy="1273"/>
              <a:chOff x="2271" y="2033"/>
              <a:chExt cx="1158" cy="1273"/>
            </a:xfrm>
          </p:grpSpPr>
          <p:sp>
            <p:nvSpPr>
              <p:cNvPr id="659470" name="Freeform 14"/>
              <p:cNvSpPr>
                <a:spLocks/>
              </p:cNvSpPr>
              <p:nvPr/>
            </p:nvSpPr>
            <p:spPr bwMode="auto">
              <a:xfrm>
                <a:off x="2841" y="2028"/>
                <a:ext cx="204" cy="506"/>
              </a:xfrm>
              <a:custGeom>
                <a:avLst/>
                <a:gdLst/>
                <a:ahLst/>
                <a:cxnLst>
                  <a:cxn ang="0">
                    <a:pos x="203" y="0"/>
                  </a:cxn>
                  <a:cxn ang="0">
                    <a:pos x="0" y="0"/>
                  </a:cxn>
                  <a:cxn ang="0">
                    <a:pos x="0" y="500"/>
                  </a:cxn>
                </a:cxnLst>
                <a:rect l="0" t="0" r="r" b="b"/>
                <a:pathLst>
                  <a:path w="204" h="501">
                    <a:moveTo>
                      <a:pt x="203" y="0"/>
                    </a:moveTo>
                    <a:lnTo>
                      <a:pt x="0" y="0"/>
                    </a:lnTo>
                    <a:lnTo>
                      <a:pt x="0" y="5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sp>
            <p:nvSpPr>
              <p:cNvPr id="659471" name="AutoShape 15"/>
              <p:cNvSpPr>
                <a:spLocks noChangeArrowheads="1"/>
              </p:cNvSpPr>
              <p:nvPr/>
            </p:nvSpPr>
            <p:spPr bwMode="blackWhite">
              <a:xfrm>
                <a:off x="2271" y="2577"/>
                <a:ext cx="1158" cy="734"/>
              </a:xfrm>
              <a:prstGeom prst="roundRect">
                <a:avLst>
                  <a:gd name="adj" fmla="val 12495"/>
                </a:avLst>
              </a:prstGeom>
              <a:gradFill rotWithShape="0">
                <a:gsLst>
                  <a:gs pos="0">
                    <a:srgbClr val="0066CC"/>
                  </a:gs>
                  <a:gs pos="100000">
                    <a:srgbClr val="0066CC">
                      <a:gamma/>
                      <a:shade val="89804"/>
                      <a:invGamma/>
                    </a:srgbClr>
                  </a:gs>
                </a:gsLst>
                <a:lin ang="2700000" scaled="1"/>
              </a:gradFill>
              <a:ln w="9525">
                <a:noFill/>
                <a:round/>
                <a:headEnd/>
                <a:tailEnd/>
              </a:ln>
              <a:effectLst>
                <a:outerShdw dist="7184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THEN Actions</a:t>
                </a:r>
              </a:p>
            </p:txBody>
          </p:sp>
        </p:grpSp>
        <p:sp>
          <p:nvSpPr>
            <p:cNvPr id="659472" name="Rectangle 16"/>
            <p:cNvSpPr>
              <a:spLocks noChangeArrowheads="1"/>
            </p:cNvSpPr>
            <p:nvPr/>
          </p:nvSpPr>
          <p:spPr bwMode="blackWhite">
            <a:xfrm>
              <a:off x="4773" y="2314"/>
              <a:ext cx="588" cy="249"/>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FALSE</a:t>
              </a:r>
            </a:p>
          </p:txBody>
        </p:sp>
        <p:grpSp>
          <p:nvGrpSpPr>
            <p:cNvPr id="19470" name="Group 17"/>
            <p:cNvGrpSpPr>
              <a:grpSpLocks/>
            </p:cNvGrpSpPr>
            <p:nvPr/>
          </p:nvGrpSpPr>
          <p:grpSpPr bwMode="auto">
            <a:xfrm>
              <a:off x="3911" y="2033"/>
              <a:ext cx="1387" cy="1361"/>
              <a:chOff x="3911" y="2033"/>
              <a:chExt cx="1387" cy="1361"/>
            </a:xfrm>
          </p:grpSpPr>
          <p:sp>
            <p:nvSpPr>
              <p:cNvPr id="659474" name="Freeform 18"/>
              <p:cNvSpPr>
                <a:spLocks/>
              </p:cNvSpPr>
              <p:nvPr/>
            </p:nvSpPr>
            <p:spPr bwMode="auto">
              <a:xfrm>
                <a:off x="4430" y="2028"/>
                <a:ext cx="164" cy="523"/>
              </a:xfrm>
              <a:custGeom>
                <a:avLst/>
                <a:gdLst/>
                <a:ahLst/>
                <a:cxnLst>
                  <a:cxn ang="0">
                    <a:pos x="0" y="0"/>
                  </a:cxn>
                  <a:cxn ang="0">
                    <a:pos x="163" y="0"/>
                  </a:cxn>
                  <a:cxn ang="0">
                    <a:pos x="163" y="522"/>
                  </a:cxn>
                </a:cxnLst>
                <a:rect l="0" t="0" r="r" b="b"/>
                <a:pathLst>
                  <a:path w="164" h="523">
                    <a:moveTo>
                      <a:pt x="0" y="0"/>
                    </a:moveTo>
                    <a:lnTo>
                      <a:pt x="163" y="0"/>
                    </a:lnTo>
                    <a:lnTo>
                      <a:pt x="163" y="522"/>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grpSp>
            <p:nvGrpSpPr>
              <p:cNvPr id="19478" name="Group 19"/>
              <p:cNvGrpSpPr>
                <a:grpSpLocks/>
              </p:cNvGrpSpPr>
              <p:nvPr/>
            </p:nvGrpSpPr>
            <p:grpSpPr bwMode="auto">
              <a:xfrm>
                <a:off x="3911" y="2567"/>
                <a:ext cx="1387" cy="827"/>
                <a:chOff x="3911" y="2567"/>
                <a:chExt cx="1387" cy="827"/>
              </a:xfrm>
            </p:grpSpPr>
            <p:sp>
              <p:nvSpPr>
                <p:cNvPr id="659476" name="AutoShape 20"/>
                <p:cNvSpPr>
                  <a:spLocks noChangeArrowheads="1"/>
                </p:cNvSpPr>
                <p:nvPr/>
              </p:nvSpPr>
              <p:spPr bwMode="blackWhite">
                <a:xfrm>
                  <a:off x="3911" y="2567"/>
                  <a:ext cx="1371" cy="775"/>
                </a:xfrm>
                <a:prstGeom prst="diamond">
                  <a:avLst/>
                </a:prstGeom>
                <a:gradFill rotWithShape="0">
                  <a:gsLst>
                    <a:gs pos="0">
                      <a:srgbClr val="FF6633"/>
                    </a:gs>
                    <a:gs pos="100000">
                      <a:srgbClr val="FF6633">
                        <a:gamma/>
                        <a:shade val="89804"/>
                        <a:invGamma/>
                      </a:srgbClr>
                    </a:gs>
                  </a:gsLst>
                  <a:lin ang="2700000" scaled="1"/>
                </a:gradFill>
                <a:ln w="9525">
                  <a:noFill/>
                  <a:miter lim="800000"/>
                  <a:headEnd/>
                  <a:tailEnd/>
                </a:ln>
                <a:effectLst>
                  <a:outerShdw dist="7184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ELSE</a:t>
                  </a:r>
                </a:p>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Actions</a:t>
                  </a:r>
                </a:p>
              </p:txBody>
            </p:sp>
            <p:sp>
              <p:nvSpPr>
                <p:cNvPr id="659477" name="Line 21"/>
                <p:cNvSpPr>
                  <a:spLocks noChangeShapeType="1"/>
                </p:cNvSpPr>
                <p:nvPr/>
              </p:nvSpPr>
              <p:spPr bwMode="auto">
                <a:xfrm flipV="1">
                  <a:off x="3928" y="2578"/>
                  <a:ext cx="683" cy="397"/>
                </a:xfrm>
                <a:prstGeom prst="line">
                  <a:avLst/>
                </a:prstGeom>
                <a:noFill/>
                <a:ln w="9525">
                  <a:noFill/>
                  <a:round/>
                  <a:headEnd type="none" w="sm" len="sm"/>
                  <a:tailEnd type="none" w="sm" len="sm"/>
                </a:ln>
                <a:effectLst>
                  <a:outerShdw dist="71842" dir="2700000" algn="ctr" rotWithShape="0">
                    <a:srgbClr val="000000"/>
                  </a:outerShdw>
                </a:effectLst>
              </p:spPr>
              <p:txBody>
                <a:bodyPr/>
                <a:lstStyle/>
                <a:p>
                  <a:pPr>
                    <a:defRPr/>
                  </a:pPr>
                  <a:endParaRPr lang="zh-CN" altLang="en-US"/>
                </a:p>
              </p:txBody>
            </p:sp>
            <p:sp>
              <p:nvSpPr>
                <p:cNvPr id="659478" name="Line 22"/>
                <p:cNvSpPr>
                  <a:spLocks noChangeShapeType="1"/>
                </p:cNvSpPr>
                <p:nvPr/>
              </p:nvSpPr>
              <p:spPr bwMode="auto">
                <a:xfrm flipV="1">
                  <a:off x="4615" y="2960"/>
                  <a:ext cx="683" cy="397"/>
                </a:xfrm>
                <a:prstGeom prst="line">
                  <a:avLst/>
                </a:prstGeom>
                <a:noFill/>
                <a:ln w="9525">
                  <a:noFill/>
                  <a:round/>
                  <a:headEnd type="none" w="sm" len="sm"/>
                  <a:tailEnd type="none" w="sm" len="sm"/>
                </a:ln>
                <a:effectLst>
                  <a:outerShdw dist="71842" dir="2700000" algn="ctr" rotWithShape="0">
                    <a:srgbClr val="000000"/>
                  </a:outerShdw>
                </a:effectLst>
              </p:spPr>
              <p:txBody>
                <a:bodyPr/>
                <a:lstStyle/>
                <a:p>
                  <a:pPr>
                    <a:defRPr/>
                  </a:pPr>
                  <a:endParaRPr lang="zh-CN" altLang="en-US"/>
                </a:p>
              </p:txBody>
            </p:sp>
            <p:sp>
              <p:nvSpPr>
                <p:cNvPr id="659479" name="Line 23"/>
                <p:cNvSpPr>
                  <a:spLocks noChangeShapeType="1"/>
                </p:cNvSpPr>
                <p:nvPr/>
              </p:nvSpPr>
              <p:spPr bwMode="auto">
                <a:xfrm>
                  <a:off x="4629" y="2578"/>
                  <a:ext cx="665" cy="397"/>
                </a:xfrm>
                <a:prstGeom prst="line">
                  <a:avLst/>
                </a:prstGeom>
                <a:noFill/>
                <a:ln w="9525">
                  <a:noFill/>
                  <a:round/>
                  <a:headEnd type="none" w="sm" len="sm"/>
                  <a:tailEnd type="none" w="sm" len="sm"/>
                </a:ln>
                <a:effectLst>
                  <a:outerShdw dist="71842" dir="2700000" algn="ctr" rotWithShape="0">
                    <a:srgbClr val="000000"/>
                  </a:outerShdw>
                </a:effectLst>
              </p:spPr>
              <p:txBody>
                <a:bodyPr/>
                <a:lstStyle/>
                <a:p>
                  <a:pPr>
                    <a:defRPr/>
                  </a:pPr>
                  <a:endParaRPr lang="zh-CN" altLang="en-US"/>
                </a:p>
              </p:txBody>
            </p:sp>
            <p:sp>
              <p:nvSpPr>
                <p:cNvPr id="659480" name="Line 24"/>
                <p:cNvSpPr>
                  <a:spLocks noChangeShapeType="1"/>
                </p:cNvSpPr>
                <p:nvPr/>
              </p:nvSpPr>
              <p:spPr bwMode="auto">
                <a:xfrm>
                  <a:off x="3986" y="2997"/>
                  <a:ext cx="665" cy="397"/>
                </a:xfrm>
                <a:prstGeom prst="line">
                  <a:avLst/>
                </a:prstGeom>
                <a:noFill/>
                <a:ln w="9525">
                  <a:noFill/>
                  <a:round/>
                  <a:headEnd type="none" w="sm" len="sm"/>
                  <a:tailEnd type="none" w="sm" len="sm"/>
                </a:ln>
                <a:effectLst>
                  <a:outerShdw dist="71842" dir="2700000" algn="ctr" rotWithShape="0">
                    <a:srgbClr val="000000"/>
                  </a:outerShdw>
                </a:effectLst>
              </p:spPr>
              <p:txBody>
                <a:bodyPr/>
                <a:lstStyle/>
                <a:p>
                  <a:pPr>
                    <a:defRPr/>
                  </a:pPr>
                  <a:endParaRPr lang="zh-CN" altLang="en-US"/>
                </a:p>
              </p:txBody>
            </p:sp>
          </p:grpSp>
        </p:grpSp>
        <p:grpSp>
          <p:nvGrpSpPr>
            <p:cNvPr id="19471" name="Group 25"/>
            <p:cNvGrpSpPr>
              <a:grpSpLocks/>
            </p:cNvGrpSpPr>
            <p:nvPr/>
          </p:nvGrpSpPr>
          <p:grpSpPr bwMode="auto">
            <a:xfrm>
              <a:off x="1089" y="2557"/>
              <a:ext cx="3513" cy="1404"/>
              <a:chOff x="1089" y="2557"/>
              <a:chExt cx="3513" cy="1404"/>
            </a:xfrm>
          </p:grpSpPr>
          <p:sp>
            <p:nvSpPr>
              <p:cNvPr id="659482" name="Line 26"/>
              <p:cNvSpPr>
                <a:spLocks noChangeShapeType="1"/>
              </p:cNvSpPr>
              <p:nvPr/>
            </p:nvSpPr>
            <p:spPr bwMode="auto">
              <a:xfrm>
                <a:off x="1091" y="3620"/>
                <a:ext cx="3509" cy="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659483" name="Line 27"/>
              <p:cNvSpPr>
                <a:spLocks noChangeShapeType="1"/>
              </p:cNvSpPr>
              <p:nvPr/>
            </p:nvSpPr>
            <p:spPr bwMode="auto">
              <a:xfrm flipV="1">
                <a:off x="2844" y="3316"/>
                <a:ext cx="0" cy="307"/>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a:lstStyle/>
              <a:p>
                <a:pPr>
                  <a:defRPr/>
                </a:pPr>
                <a:endParaRPr lang="zh-CN" altLang="en-US"/>
              </a:p>
            </p:txBody>
          </p:sp>
          <p:sp>
            <p:nvSpPr>
              <p:cNvPr id="659484" name="Line 28"/>
              <p:cNvSpPr>
                <a:spLocks noChangeShapeType="1"/>
              </p:cNvSpPr>
              <p:nvPr/>
            </p:nvSpPr>
            <p:spPr bwMode="auto">
              <a:xfrm flipV="1">
                <a:off x="4602" y="3341"/>
                <a:ext cx="0" cy="282"/>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a:lstStyle/>
              <a:p>
                <a:pPr>
                  <a:defRPr/>
                </a:pPr>
                <a:endParaRPr lang="zh-CN" altLang="en-US"/>
              </a:p>
            </p:txBody>
          </p:sp>
          <p:sp>
            <p:nvSpPr>
              <p:cNvPr id="659485" name="Line 29"/>
              <p:cNvSpPr>
                <a:spLocks noChangeShapeType="1"/>
              </p:cNvSpPr>
              <p:nvPr/>
            </p:nvSpPr>
            <p:spPr bwMode="auto">
              <a:xfrm>
                <a:off x="2843" y="3634"/>
                <a:ext cx="0" cy="327"/>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sp>
            <p:nvSpPr>
              <p:cNvPr id="659486" name="Line 30"/>
              <p:cNvSpPr>
                <a:spLocks noChangeShapeType="1"/>
              </p:cNvSpPr>
              <p:nvPr/>
            </p:nvSpPr>
            <p:spPr bwMode="auto">
              <a:xfrm flipV="1">
                <a:off x="1089" y="2557"/>
                <a:ext cx="0" cy="1066"/>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a:lstStyle/>
              <a:p>
                <a:pPr>
                  <a:defRPr/>
                </a:pPr>
                <a:endParaRPr lang="zh-CN" altLang="en-US"/>
              </a:p>
            </p:txBody>
          </p:sp>
        </p:grpSp>
      </p:grpSp>
      <p:sp>
        <p:nvSpPr>
          <p:cNvPr id="19460" name="Rectangle 33"/>
          <p:cNvSpPr>
            <a:spLocks noChangeArrowheads="1"/>
          </p:cNvSpPr>
          <p:nvPr/>
        </p:nvSpPr>
        <p:spPr bwMode="auto">
          <a:xfrm>
            <a:off x="1077913" y="1528763"/>
            <a:ext cx="7385050" cy="439737"/>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buClr>
                <a:schemeClr val="hlink"/>
              </a:buClr>
              <a:buSzPct val="125000"/>
              <a:buFont typeface="Arial" pitchFamily="34" charset="0"/>
              <a:buChar char="•"/>
              <a:tabLst>
                <a:tab pos="571500" algn="l"/>
              </a:tabLst>
            </a:pPr>
            <a:r>
              <a:rPr kumimoji="1" lang="zh-CN" altLang="en-US" sz="2400" b="1">
                <a:solidFill>
                  <a:schemeClr val="tx1"/>
                </a:solidFill>
                <a:latin typeface="宋体" pitchFamily="2" charset="-122"/>
                <a:ea typeface="宋体" pitchFamily="2" charset="-122"/>
              </a:rPr>
              <a:t> 这种结构用于替代嵌套</a:t>
            </a:r>
            <a:r>
              <a:rPr kumimoji="1" lang="en-US" altLang="zh-CN" sz="2400" b="1">
                <a:solidFill>
                  <a:schemeClr val="tx1"/>
                </a:solidFill>
                <a:latin typeface="宋体" pitchFamily="2" charset="-122"/>
                <a:ea typeface="宋体" pitchFamily="2" charset="-122"/>
              </a:rPr>
              <a:t>if-then-else</a:t>
            </a:r>
            <a:r>
              <a:rPr kumimoji="1" lang="zh-CN" altLang="en-US" sz="2400" b="1">
                <a:solidFill>
                  <a:schemeClr val="tx1"/>
                </a:solidFill>
                <a:latin typeface="宋体" pitchFamily="2" charset="-122"/>
                <a:ea typeface="宋体" pitchFamily="2" charset="-122"/>
              </a:rPr>
              <a:t>结构。</a:t>
            </a:r>
          </a:p>
        </p:txBody>
      </p:sp>
      <p:sp>
        <p:nvSpPr>
          <p:cNvPr id="659490" name="Text Box 34"/>
          <p:cNvSpPr txBox="1">
            <a:spLocks noChangeArrowheads="1"/>
          </p:cNvSpPr>
          <p:nvPr/>
        </p:nvSpPr>
        <p:spPr bwMode="auto">
          <a:xfrm>
            <a:off x="8445500" y="4508500"/>
            <a:ext cx="431800" cy="641350"/>
          </a:xfrm>
          <a:prstGeom prst="rect">
            <a:avLst/>
          </a:prstGeom>
          <a:solidFill>
            <a:srgbClr val="FF6600"/>
          </a:solid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defRPr/>
            </a:pPr>
            <a:r>
              <a:rPr lang="zh-CN" altLang="en-US" sz="1800" b="1">
                <a:solidFill>
                  <a:srgbClr val="FFFFCC"/>
                </a:solidFill>
                <a:effectLst>
                  <a:outerShdw blurRad="38100" dist="38100" dir="2700000" algn="tl">
                    <a:srgbClr val="000000"/>
                  </a:outerShdw>
                </a:effectLst>
                <a:latin typeface="宋体" pitchFamily="2" charset="-122"/>
                <a:ea typeface="宋体" pitchFamily="2" charset="-122"/>
              </a:rPr>
              <a:t>可选</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pPr>
              <a:defRPr/>
            </a:pPr>
            <a:r>
              <a:rPr lang="en-US" altLang="zh-CN" sz="3200" dirty="0">
                <a:ea typeface="宋体" pitchFamily="2" charset="-122"/>
              </a:rPr>
              <a:t>1.1.3</a:t>
            </a:r>
            <a:r>
              <a:rPr lang="zh-CN" altLang="en-US" sz="3200" dirty="0">
                <a:ea typeface="宋体" pitchFamily="2" charset="-122"/>
              </a:rPr>
              <a:t> </a:t>
            </a:r>
            <a:r>
              <a:rPr lang="en-US" altLang="zh-CN" sz="3200" dirty="0">
                <a:ea typeface="宋体" pitchFamily="2" charset="-122"/>
              </a:rPr>
              <a:t>IF-THEN-ELSIF</a:t>
            </a:r>
            <a:endParaRPr lang="en-US" altLang="zh-CN" sz="2400" dirty="0">
              <a:solidFill>
                <a:schemeClr val="hlink"/>
              </a:solidFill>
              <a:ea typeface="宋体" pitchFamily="2" charset="-122"/>
            </a:endParaRPr>
          </a:p>
        </p:txBody>
      </p:sp>
      <p:sp>
        <p:nvSpPr>
          <p:cNvPr id="661508" name="Rectangle 4"/>
          <p:cNvSpPr>
            <a:spLocks noChangeArrowheads="1"/>
          </p:cNvSpPr>
          <p:nvPr/>
        </p:nvSpPr>
        <p:spPr bwMode="blackWhite">
          <a:xfrm>
            <a:off x="1155700" y="2166938"/>
            <a:ext cx="6962775" cy="2576512"/>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zh-CN" altLang="en-US" sz="1800" b="1">
                <a:solidFill>
                  <a:srgbClr val="000000"/>
                </a:solidFill>
                <a:latin typeface="Courier New" pitchFamily="49" charset="0"/>
                <a:ea typeface="宋体" pitchFamily="2" charset="-122"/>
              </a:rPr>
              <a:t>. . .</a:t>
            </a:r>
          </a:p>
          <a:p>
            <a:pPr>
              <a:tabLst>
                <a:tab pos="1200150" algn="l"/>
                <a:tab pos="1658938" algn="l"/>
              </a:tabLst>
              <a:defRPr/>
            </a:pPr>
            <a:r>
              <a:rPr kumimoji="1" lang="en-US" altLang="zh-CN" sz="1800" b="1">
                <a:solidFill>
                  <a:srgbClr val="000000"/>
                </a:solidFill>
                <a:latin typeface="Courier New" pitchFamily="49" charset="0"/>
                <a:ea typeface="宋体" pitchFamily="2" charset="-122"/>
              </a:rPr>
              <a:t>IF v_start &gt; 100 THEN</a:t>
            </a:r>
          </a:p>
          <a:p>
            <a:pPr>
              <a:tabLst>
                <a:tab pos="1200150" algn="l"/>
                <a:tab pos="1658938" algn="l"/>
              </a:tabLst>
              <a:defRPr/>
            </a:pPr>
            <a:r>
              <a:rPr kumimoji="1" lang="en-US" altLang="zh-CN" sz="1800" b="1">
                <a:solidFill>
                  <a:srgbClr val="000000"/>
                </a:solidFill>
                <a:latin typeface="Courier New" pitchFamily="49" charset="0"/>
                <a:ea typeface="宋体" pitchFamily="2" charset="-122"/>
              </a:rPr>
              <a:t>  v_start := 2 * v_start;</a:t>
            </a:r>
          </a:p>
          <a:p>
            <a:pPr>
              <a:tabLst>
                <a:tab pos="1200150" algn="l"/>
                <a:tab pos="1658938" algn="l"/>
              </a:tabLst>
              <a:defRPr/>
            </a:pPr>
            <a:r>
              <a:rPr kumimoji="1" lang="en-US" altLang="zh-CN" sz="1800" b="1">
                <a:solidFill>
                  <a:srgbClr val="000000"/>
                </a:solidFill>
                <a:latin typeface="Courier New" pitchFamily="49" charset="0"/>
                <a:ea typeface="宋体" pitchFamily="2" charset="-122"/>
              </a:rPr>
              <a:t>ELSIF v_start &gt;= 50 THEN              </a:t>
            </a:r>
          </a:p>
          <a:p>
            <a:pPr>
              <a:tabLst>
                <a:tab pos="1200150" algn="l"/>
                <a:tab pos="1658938" algn="l"/>
              </a:tabLst>
              <a:defRPr/>
            </a:pPr>
            <a:r>
              <a:rPr kumimoji="1" lang="en-US" altLang="zh-CN" sz="1800" b="1">
                <a:solidFill>
                  <a:srgbClr val="000000"/>
                </a:solidFill>
                <a:latin typeface="Courier New" pitchFamily="49" charset="0"/>
                <a:ea typeface="宋体" pitchFamily="2" charset="-122"/>
              </a:rPr>
              <a:t>  v_start := .5 * v_start;</a:t>
            </a:r>
          </a:p>
          <a:p>
            <a:pPr>
              <a:tabLst>
                <a:tab pos="1200150" algn="l"/>
                <a:tab pos="1658938" algn="l"/>
              </a:tabLst>
              <a:defRPr/>
            </a:pPr>
            <a:r>
              <a:rPr kumimoji="1" lang="en-US" altLang="zh-CN" sz="1800" b="1">
                <a:solidFill>
                  <a:srgbClr val="000000"/>
                </a:solidFill>
                <a:latin typeface="Courier New" pitchFamily="49" charset="0"/>
                <a:ea typeface="宋体" pitchFamily="2" charset="-122"/>
              </a:rPr>
              <a:t>ELSE</a:t>
            </a:r>
          </a:p>
          <a:p>
            <a:pPr>
              <a:tabLst>
                <a:tab pos="1200150" algn="l"/>
                <a:tab pos="1658938" algn="l"/>
              </a:tabLst>
              <a:defRPr/>
            </a:pPr>
            <a:r>
              <a:rPr kumimoji="1" lang="en-US" altLang="zh-CN" sz="1800" b="1">
                <a:solidFill>
                  <a:srgbClr val="000000"/>
                </a:solidFill>
                <a:latin typeface="Courier New" pitchFamily="49" charset="0"/>
                <a:ea typeface="宋体" pitchFamily="2" charset="-122"/>
              </a:rPr>
              <a:t>  v_start := .1 * v_start;</a:t>
            </a:r>
          </a:p>
          <a:p>
            <a:pPr>
              <a:tabLst>
                <a:tab pos="1200150" algn="l"/>
                <a:tab pos="1658938" algn="l"/>
              </a:tabLst>
              <a:defRPr/>
            </a:pPr>
            <a:r>
              <a:rPr kumimoji="1" lang="en-US" altLang="zh-CN" sz="1800" b="1">
                <a:solidFill>
                  <a:srgbClr val="000000"/>
                </a:solidFill>
                <a:latin typeface="Courier New" pitchFamily="49" charset="0"/>
                <a:ea typeface="宋体" pitchFamily="2" charset="-122"/>
              </a:rPr>
              <a:t>END IF;</a:t>
            </a:r>
          </a:p>
          <a:p>
            <a:pPr>
              <a:tabLst>
                <a:tab pos="1200150" algn="l"/>
                <a:tab pos="1658938" algn="l"/>
              </a:tabLst>
              <a:defRPr/>
            </a:pPr>
            <a:r>
              <a:rPr kumimoji="1" lang="en-US" altLang="zh-CN" sz="1800" b="1">
                <a:solidFill>
                  <a:srgbClr val="000000"/>
                </a:solidFill>
                <a:latin typeface="Courier New" pitchFamily="49" charset="0"/>
                <a:ea typeface="宋体" pitchFamily="2" charset="-122"/>
              </a:rPr>
              <a:t>. . .</a:t>
            </a:r>
          </a:p>
        </p:txBody>
      </p:sp>
      <p:sp>
        <p:nvSpPr>
          <p:cNvPr id="661510" name="Text Box 6"/>
          <p:cNvSpPr txBox="1">
            <a:spLocks noChangeArrowheads="1"/>
          </p:cNvSpPr>
          <p:nvPr/>
        </p:nvSpPr>
        <p:spPr bwMode="auto">
          <a:xfrm>
            <a:off x="1079500" y="4991100"/>
            <a:ext cx="8064500" cy="1046163"/>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eaLnBrk="1" hangingPunct="1">
              <a:lnSpc>
                <a:spcPct val="90000"/>
              </a:lnSpc>
              <a:spcBef>
                <a:spcPct val="20000"/>
              </a:spcBef>
              <a:buClr>
                <a:schemeClr val="hlink"/>
              </a:buClr>
              <a:buSzPct val="125000"/>
              <a:buFontTx/>
              <a:buChar char="•"/>
              <a:defRPr/>
            </a:pPr>
            <a:r>
              <a:rPr kumimoji="1" lang="en-US" altLang="zh-CN" sz="2000" b="1" dirty="0">
                <a:solidFill>
                  <a:schemeClr val="tx1"/>
                </a:solidFill>
                <a:latin typeface="Arial" pitchFamily="34" charset="0"/>
                <a:ea typeface="宋体" pitchFamily="2" charset="-122"/>
              </a:rPr>
              <a:t> PL/SQL</a:t>
            </a:r>
            <a:r>
              <a:rPr kumimoji="1" lang="zh-CN" altLang="en-US" sz="2000" b="1" dirty="0">
                <a:solidFill>
                  <a:schemeClr val="tx1"/>
                </a:solidFill>
                <a:latin typeface="宋体" pitchFamily="2" charset="-122"/>
                <a:ea typeface="宋体" pitchFamily="2" charset="-122"/>
              </a:rPr>
              <a:t>中有关</a:t>
            </a:r>
            <a:r>
              <a:rPr kumimoji="1" lang="en-US" altLang="zh-CN" sz="2000" b="1" dirty="0">
                <a:solidFill>
                  <a:schemeClr val="tx1"/>
                </a:solidFill>
                <a:latin typeface="宋体" pitchFamily="2" charset="-122"/>
                <a:ea typeface="宋体" pitchFamily="2" charset="-122"/>
              </a:rPr>
              <a:t>if</a:t>
            </a:r>
            <a:r>
              <a:rPr kumimoji="1" lang="zh-CN" altLang="en-US" sz="2000" b="1" dirty="0">
                <a:solidFill>
                  <a:schemeClr val="tx1"/>
                </a:solidFill>
                <a:latin typeface="宋体" pitchFamily="2" charset="-122"/>
                <a:ea typeface="宋体" pitchFamily="2" charset="-122"/>
              </a:rPr>
              <a:t>逻辑的最后一条规则：</a:t>
            </a:r>
            <a:endParaRPr kumimoji="1" lang="en-US" altLang="zh-CN" sz="2000" b="1" dirty="0">
              <a:solidFill>
                <a:schemeClr val="tx1"/>
              </a:solidFill>
              <a:latin typeface="宋体" pitchFamily="2" charset="-122"/>
              <a:ea typeface="宋体" pitchFamily="2" charset="-122"/>
            </a:endParaRPr>
          </a:p>
          <a:p>
            <a:pPr eaLnBrk="1" hangingPunct="1">
              <a:lnSpc>
                <a:spcPct val="90000"/>
              </a:lnSpc>
              <a:spcBef>
                <a:spcPct val="20000"/>
              </a:spcBef>
              <a:buClr>
                <a:schemeClr val="hlink"/>
              </a:buClr>
              <a:buSzPct val="125000"/>
              <a:buFontTx/>
              <a:buChar char="•"/>
              <a:defRPr/>
            </a:pPr>
            <a:r>
              <a:rPr kumimoji="1" lang="zh-CN" altLang="en-US" sz="2000" b="1" dirty="0">
                <a:solidFill>
                  <a:schemeClr val="tx1"/>
                </a:solidFill>
                <a:latin typeface="宋体" pitchFamily="2" charset="-122"/>
                <a:ea typeface="宋体" pitchFamily="2" charset="-122"/>
              </a:rPr>
              <a:t>规则5</a:t>
            </a:r>
          </a:p>
          <a:p>
            <a:pPr lvl="1" eaLnBrk="1" hangingPunct="1">
              <a:lnSpc>
                <a:spcPct val="90000"/>
              </a:lnSpc>
              <a:spcBef>
                <a:spcPct val="20000"/>
              </a:spcBef>
              <a:buClr>
                <a:schemeClr val="hlink"/>
              </a:buClr>
              <a:buFont typeface="Arial" pitchFamily="34" charset="0"/>
              <a:buChar char="–"/>
              <a:defRPr/>
            </a:pPr>
            <a:r>
              <a:rPr kumimoji="1" lang="en-US" altLang="zh-CN" sz="2000" b="1" dirty="0">
                <a:solidFill>
                  <a:schemeClr val="tx1"/>
                </a:solidFill>
                <a:latin typeface="宋体" pitchFamily="2" charset="-122"/>
                <a:ea typeface="宋体" pitchFamily="2" charset="-122"/>
              </a:rPr>
              <a:t> </a:t>
            </a:r>
            <a:r>
              <a:rPr kumimoji="1" lang="en-US" altLang="zh-CN" sz="1800" b="1" dirty="0">
                <a:solidFill>
                  <a:schemeClr val="tx1"/>
                </a:solidFill>
                <a:latin typeface="Arial" pitchFamily="34" charset="0"/>
                <a:ea typeface="宋体" pitchFamily="2" charset="-122"/>
              </a:rPr>
              <a:t>ELSIF</a:t>
            </a:r>
            <a:r>
              <a:rPr kumimoji="1" lang="zh-CN" altLang="en-US" sz="1800" b="1" dirty="0">
                <a:solidFill>
                  <a:schemeClr val="tx1"/>
                </a:solidFill>
                <a:latin typeface="宋体" pitchFamily="2" charset="-122"/>
                <a:ea typeface="宋体" pitchFamily="2" charset="-122"/>
              </a:rPr>
              <a:t>无匹配的</a:t>
            </a:r>
            <a:r>
              <a:rPr kumimoji="1" lang="en-US" altLang="zh-CN" sz="1800" b="1" dirty="0">
                <a:solidFill>
                  <a:schemeClr val="tx1"/>
                </a:solidFill>
                <a:latin typeface="Arial" pitchFamily="34" charset="0"/>
                <a:ea typeface="宋体" pitchFamily="2" charset="-122"/>
              </a:rPr>
              <a:t>END IF</a:t>
            </a:r>
            <a:r>
              <a:rPr kumimoji="1" lang="en-US" altLang="zh-CN" sz="1800" b="1" dirty="0">
                <a:solidFill>
                  <a:schemeClr val="tx1"/>
                </a:solidFill>
                <a:latin typeface="宋体" pitchFamily="2" charset="-122"/>
                <a:ea typeface="宋体" pitchFamily="2" charset="-122"/>
              </a:rPr>
              <a:t>。</a:t>
            </a:r>
          </a:p>
        </p:txBody>
      </p:sp>
      <p:sp>
        <p:nvSpPr>
          <p:cNvPr id="7" name="Rectangle 3"/>
          <p:cNvSpPr txBox="1">
            <a:spLocks noChangeArrowheads="1"/>
          </p:cNvSpPr>
          <p:nvPr/>
        </p:nvSpPr>
        <p:spPr bwMode="auto">
          <a:xfrm>
            <a:off x="1093788" y="1630363"/>
            <a:ext cx="7385050" cy="41433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宋体" pitchFamily="2" charset="-122"/>
                <a:ea typeface="宋体" pitchFamily="2" charset="-122"/>
              </a:rPr>
              <a:t>举例：前面清单中的嵌套</a:t>
            </a:r>
            <a:r>
              <a:rPr lang="en-US" altLang="zh-CN" sz="2200" b="1" kern="0">
                <a:solidFill>
                  <a:schemeClr val="tx1"/>
                </a:solidFill>
                <a:latin typeface="宋体" pitchFamily="2" charset="-122"/>
                <a:ea typeface="宋体" pitchFamily="2" charset="-122"/>
              </a:rPr>
              <a:t>if-then-else</a:t>
            </a:r>
            <a:r>
              <a:rPr lang="zh-CN" altLang="en-US" sz="2200" b="1" kern="0">
                <a:solidFill>
                  <a:schemeClr val="tx1"/>
                </a:solidFill>
                <a:latin typeface="宋体" pitchFamily="2" charset="-122"/>
                <a:ea typeface="宋体" pitchFamily="2" charset="-122"/>
              </a:rPr>
              <a:t>语句可改写为：</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pPr>
              <a:defRPr/>
            </a:pPr>
            <a:r>
              <a:rPr lang="en-US" altLang="zh-CN" sz="3200" dirty="0">
                <a:ea typeface="宋体" pitchFamily="2" charset="-122"/>
              </a:rPr>
              <a:t>1.2</a:t>
            </a:r>
            <a:r>
              <a:rPr lang="zh-CN" altLang="en-US" sz="3200" dirty="0">
                <a:ea typeface="宋体" pitchFamily="2" charset="-122"/>
              </a:rPr>
              <a:t> </a:t>
            </a:r>
            <a:r>
              <a:rPr lang="en-US" altLang="zh-CN" sz="3200" dirty="0">
                <a:ea typeface="宋体" pitchFamily="2" charset="-122"/>
              </a:rPr>
              <a:t>CASE</a:t>
            </a:r>
            <a:r>
              <a:rPr lang="zh-CN" altLang="en-US" sz="3200" dirty="0">
                <a:ea typeface="宋体" pitchFamily="2" charset="-122"/>
              </a:rPr>
              <a:t>表达式</a:t>
            </a:r>
          </a:p>
        </p:txBody>
      </p:sp>
      <p:sp>
        <p:nvSpPr>
          <p:cNvPr id="702470" name="Rectangle 6"/>
          <p:cNvSpPr>
            <a:spLocks noChangeArrowheads="1"/>
          </p:cNvSpPr>
          <p:nvPr/>
        </p:nvSpPr>
        <p:spPr bwMode="blackWhite">
          <a:xfrm>
            <a:off x="1041400" y="3316288"/>
            <a:ext cx="7527925" cy="20542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rgbClr val="000000"/>
                </a:solidFill>
                <a:latin typeface="Courier New" pitchFamily="49" charset="0"/>
                <a:ea typeface="宋体" pitchFamily="2" charset="-122"/>
              </a:rPr>
              <a:t>CASE selector</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WHEN expression1 THEN sequence_of_statements1;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WHEN expression2 THEN sequence_of_statements2;</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WHEN </a:t>
            </a:r>
            <a:r>
              <a:rPr kumimoji="1" lang="en-US" altLang="zh-CN" sz="1800" b="1" dirty="0" err="1">
                <a:solidFill>
                  <a:srgbClr val="000000"/>
                </a:solidFill>
                <a:latin typeface="Courier New" pitchFamily="49" charset="0"/>
                <a:ea typeface="宋体" pitchFamily="2" charset="-122"/>
              </a:rPr>
              <a:t>expressionN</a:t>
            </a:r>
            <a:r>
              <a:rPr kumimoji="1" lang="en-US" altLang="zh-CN" sz="1800" b="1" dirty="0">
                <a:solidFill>
                  <a:srgbClr val="000000"/>
                </a:solidFill>
                <a:latin typeface="Courier New" pitchFamily="49" charset="0"/>
                <a:ea typeface="宋体" pitchFamily="2" charset="-122"/>
              </a:rPr>
              <a:t> THEN </a:t>
            </a:r>
            <a:r>
              <a:rPr kumimoji="1" lang="en-US" altLang="zh-CN" sz="1800" b="1" dirty="0" err="1">
                <a:solidFill>
                  <a:srgbClr val="000000"/>
                </a:solidFill>
                <a:latin typeface="Courier New" pitchFamily="49" charset="0"/>
                <a:ea typeface="宋体" pitchFamily="2" charset="-122"/>
              </a:rPr>
              <a:t>sequence_of_statementsN</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[ELSE sequence_of_statementsN+1;]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END CASE;</a:t>
            </a:r>
          </a:p>
        </p:txBody>
      </p:sp>
      <p:sp>
        <p:nvSpPr>
          <p:cNvPr id="702471" name="Rectangle 7"/>
          <p:cNvSpPr>
            <a:spLocks noChangeArrowheads="1"/>
          </p:cNvSpPr>
          <p:nvPr/>
        </p:nvSpPr>
        <p:spPr bwMode="auto">
          <a:xfrm>
            <a:off x="1006475" y="2855913"/>
            <a:ext cx="7264400" cy="439737"/>
          </a:xfrm>
          <a:prstGeom prst="rect">
            <a:avLst/>
          </a:prstGeom>
          <a:noFill/>
          <a:ln w="9525">
            <a:noFill/>
            <a:miter lim="800000"/>
            <a:headEnd/>
            <a:tailEnd/>
          </a:ln>
          <a:effectLst/>
        </p:spPr>
        <p:txBody>
          <a:bodyPr lIns="92075" tIns="46038" rIns="92075" bIns="46038">
            <a:spAutoFit/>
          </a:bodyPr>
          <a:lstStyle/>
          <a:p>
            <a:pPr defTabSz="346075">
              <a:lnSpc>
                <a:spcPct val="95000"/>
              </a:lnSpc>
              <a:spcBef>
                <a:spcPct val="35000"/>
              </a:spcBef>
              <a:tabLst>
                <a:tab pos="571500" algn="l"/>
              </a:tabLst>
              <a:defRPr/>
            </a:pPr>
            <a:r>
              <a:rPr kumimoji="1" lang="zh-CN" altLang="en-US" sz="2400" b="1" dirty="0">
                <a:solidFill>
                  <a:schemeClr val="tx1"/>
                </a:solidFill>
                <a:effectLst>
                  <a:outerShdw blurRad="38100" dist="38100" dir="2700000" algn="tl">
                    <a:srgbClr val="FFFFFF"/>
                  </a:outerShdw>
                </a:effectLst>
                <a:latin typeface="Arial" pitchFamily="34" charset="0"/>
                <a:ea typeface="宋体" pitchFamily="2" charset="-122"/>
              </a:rPr>
              <a:t>语法:</a:t>
            </a:r>
          </a:p>
        </p:txBody>
      </p:sp>
      <p:sp>
        <p:nvSpPr>
          <p:cNvPr id="21509" name="矩形 6"/>
          <p:cNvSpPr>
            <a:spLocks noChangeArrowheads="1"/>
          </p:cNvSpPr>
          <p:nvPr/>
        </p:nvSpPr>
        <p:spPr bwMode="auto">
          <a:xfrm>
            <a:off x="952500" y="5599113"/>
            <a:ext cx="7581900" cy="646112"/>
          </a:xfrm>
          <a:prstGeom prst="rect">
            <a:avLst/>
          </a:prstGeom>
          <a:solidFill>
            <a:srgbClr val="FFFFCC"/>
          </a:solidFill>
          <a:ln w="9525">
            <a:noFill/>
            <a:miter lim="800000"/>
            <a:headEnd/>
            <a:tailEnd/>
          </a:ln>
        </p:spPr>
        <p:txBody>
          <a:bodyPr>
            <a:spAutoFit/>
          </a:bodyPr>
          <a:lstStyle/>
          <a:p>
            <a:pPr>
              <a:buFont typeface="Wingdings" pitchFamily="2" charset="2"/>
              <a:buNone/>
            </a:pPr>
            <a:r>
              <a:rPr lang="zh-CN" altLang="en-US" sz="1800" b="1">
                <a:solidFill>
                  <a:srgbClr val="FF3300"/>
                </a:solidFill>
                <a:ea typeface="宋体" pitchFamily="2" charset="-122"/>
              </a:rPr>
              <a:t>注意：为了避免</a:t>
            </a:r>
            <a:r>
              <a:rPr lang="en-US" altLang="zh-CN" sz="1800" b="1">
                <a:solidFill>
                  <a:srgbClr val="FF3300"/>
                </a:solidFill>
                <a:ea typeface="宋体" pitchFamily="2" charset="-122"/>
              </a:rPr>
              <a:t>CASE_NOT_FOUND</a:t>
            </a:r>
            <a:r>
              <a:rPr lang="zh-CN" altLang="en-US" sz="1800" b="1">
                <a:solidFill>
                  <a:srgbClr val="FF3300"/>
                </a:solidFill>
                <a:ea typeface="宋体" pitchFamily="2" charset="-122"/>
              </a:rPr>
              <a:t>异常，在编写</a:t>
            </a:r>
            <a:r>
              <a:rPr lang="en-US" altLang="zh-CN" sz="1800" b="1">
                <a:solidFill>
                  <a:srgbClr val="FF3300"/>
                </a:solidFill>
                <a:ea typeface="宋体" pitchFamily="2" charset="-122"/>
              </a:rPr>
              <a:t>CASE</a:t>
            </a:r>
            <a:r>
              <a:rPr lang="zh-CN" altLang="en-US" sz="1800" b="1">
                <a:solidFill>
                  <a:srgbClr val="FF3300"/>
                </a:solidFill>
                <a:ea typeface="宋体" pitchFamily="2" charset="-122"/>
              </a:rPr>
              <a:t>语句时应该带有</a:t>
            </a:r>
            <a:r>
              <a:rPr lang="en-US" altLang="zh-CN" sz="1800" b="1">
                <a:solidFill>
                  <a:srgbClr val="FF3300"/>
                </a:solidFill>
                <a:ea typeface="宋体" pitchFamily="2" charset="-122"/>
              </a:rPr>
              <a:t>ELSE</a:t>
            </a:r>
            <a:r>
              <a:rPr lang="zh-CN" altLang="en-US" sz="1800" b="1">
                <a:solidFill>
                  <a:srgbClr val="FF3300"/>
                </a:solidFill>
                <a:ea typeface="宋体" pitchFamily="2" charset="-122"/>
              </a:rPr>
              <a:t>语句。 </a:t>
            </a:r>
          </a:p>
        </p:txBody>
      </p:sp>
      <p:sp>
        <p:nvSpPr>
          <p:cNvPr id="8" name="Rectangle 3"/>
          <p:cNvSpPr txBox="1">
            <a:spLocks noChangeArrowheads="1"/>
          </p:cNvSpPr>
          <p:nvPr/>
        </p:nvSpPr>
        <p:spPr bwMode="auto">
          <a:xfrm>
            <a:off x="952500" y="1901825"/>
            <a:ext cx="7385050" cy="920750"/>
          </a:xfrm>
          <a:prstGeom prst="rect">
            <a:avLst/>
          </a:prstGeom>
          <a:noFill/>
          <a:ln w="9525">
            <a:noFill/>
            <a:miter lim="800000"/>
            <a:headEnd/>
            <a:tailEnd/>
          </a:ln>
          <a:effectLst/>
        </p:spPr>
        <p:txBody>
          <a:bodyPr lIns="92075" tIns="46038" rIns="92075" bIns="46038">
            <a:spAutoFit/>
          </a:bodyPr>
          <a:lstStyle/>
          <a:p>
            <a:pPr defTabSz="346075" eaLnBrk="1" hangingPunct="1">
              <a:lnSpc>
                <a:spcPct val="85000"/>
              </a:lnSpc>
              <a:spcBef>
                <a:spcPct val="35000"/>
              </a:spcBef>
              <a:buClr>
                <a:schemeClr val="hlink"/>
              </a:buClr>
              <a:buSzPct val="125000"/>
              <a:buFont typeface="Arial" pitchFamily="34" charset="0"/>
              <a:buChar char="•"/>
              <a:tabLst>
                <a:tab pos="571500" algn="l"/>
              </a:tabLst>
              <a:defRPr/>
            </a:pPr>
            <a:r>
              <a:rPr lang="en-US" altLang="zh-CN" sz="2000" b="1" kern="0" dirty="0">
                <a:solidFill>
                  <a:schemeClr val="tx1"/>
                </a:solidFill>
                <a:latin typeface="+mn-lt"/>
                <a:ea typeface="宋体" pitchFamily="2" charset="-122"/>
              </a:rPr>
              <a:t> CASE</a:t>
            </a:r>
            <a:r>
              <a:rPr lang="zh-CN" altLang="en-US" sz="2000" b="1" kern="0" dirty="0">
                <a:solidFill>
                  <a:schemeClr val="tx1"/>
                </a:solidFill>
                <a:latin typeface="+mn-lt"/>
                <a:ea typeface="宋体" pitchFamily="2" charset="-122"/>
              </a:rPr>
              <a:t>语句是在</a:t>
            </a:r>
            <a:r>
              <a:rPr lang="en-US" altLang="zh-CN" sz="2000" b="1" kern="0" dirty="0">
                <a:solidFill>
                  <a:schemeClr val="tx1"/>
                </a:solidFill>
                <a:latin typeface="+mn-lt"/>
                <a:ea typeface="宋体" pitchFamily="2" charset="-122"/>
              </a:rPr>
              <a:t>Oracle9i</a:t>
            </a:r>
            <a:r>
              <a:rPr lang="zh-CN" altLang="en-US" sz="2000" b="1" kern="0" dirty="0">
                <a:solidFill>
                  <a:schemeClr val="tx1"/>
                </a:solidFill>
                <a:latin typeface="+mn-lt"/>
                <a:ea typeface="宋体" pitchFamily="2" charset="-122"/>
              </a:rPr>
              <a:t>中引入的逻辑控制结构。使用</a:t>
            </a:r>
            <a:r>
              <a:rPr lang="en-US" altLang="zh-CN" sz="2000" b="1" kern="0" dirty="0">
                <a:solidFill>
                  <a:schemeClr val="tx1"/>
                </a:solidFill>
                <a:latin typeface="+mn-lt"/>
                <a:ea typeface="宋体" pitchFamily="2" charset="-122"/>
              </a:rPr>
              <a:t>CASE</a:t>
            </a:r>
            <a:r>
              <a:rPr lang="zh-CN" altLang="en-US" sz="2000" b="1" kern="0" dirty="0">
                <a:solidFill>
                  <a:schemeClr val="tx1"/>
                </a:solidFill>
                <a:latin typeface="+mn-lt"/>
                <a:ea typeface="宋体" pitchFamily="2" charset="-122"/>
              </a:rPr>
              <a:t>语句与</a:t>
            </a:r>
            <a:r>
              <a:rPr lang="en-US" altLang="zh-CN" sz="2000" b="1" kern="0" dirty="0">
                <a:solidFill>
                  <a:schemeClr val="tx1"/>
                </a:solidFill>
                <a:latin typeface="+mn-lt"/>
                <a:ea typeface="宋体" pitchFamily="2" charset="-122"/>
              </a:rPr>
              <a:t>IF</a:t>
            </a:r>
            <a:r>
              <a:rPr lang="zh-CN" altLang="en-US" sz="2000" b="1" kern="0" dirty="0">
                <a:solidFill>
                  <a:schemeClr val="tx1"/>
                </a:solidFill>
                <a:latin typeface="+mn-lt"/>
                <a:ea typeface="宋体" pitchFamily="2" charset="-122"/>
              </a:rPr>
              <a:t>语句结构不同，</a:t>
            </a:r>
            <a:r>
              <a:rPr lang="en-US" altLang="zh-CN" sz="2000" b="1" kern="0" dirty="0">
                <a:solidFill>
                  <a:schemeClr val="tx1"/>
                </a:solidFill>
                <a:latin typeface="+mn-lt"/>
                <a:ea typeface="宋体" pitchFamily="2" charset="-122"/>
              </a:rPr>
              <a:t>CASE</a:t>
            </a:r>
            <a:r>
              <a:rPr lang="zh-CN" altLang="en-US" sz="2000" b="1" kern="0" dirty="0">
                <a:solidFill>
                  <a:schemeClr val="tx1"/>
                </a:solidFill>
                <a:latin typeface="+mn-lt"/>
                <a:ea typeface="宋体" pitchFamily="2" charset="-122"/>
              </a:rPr>
              <a:t>语句可以使用简单的结构，有逻辑地从数值清单中作出选择。</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863600" y="492125"/>
            <a:ext cx="7408863" cy="881063"/>
          </a:xfrm>
        </p:spPr>
        <p:txBody>
          <a:bodyPr/>
          <a:lstStyle/>
          <a:p>
            <a:pPr>
              <a:defRPr/>
            </a:pPr>
            <a:r>
              <a:rPr lang="en-US" altLang="zh-CN" sz="2800" dirty="0">
                <a:ea typeface="宋体" pitchFamily="2" charset="-122"/>
              </a:rPr>
              <a:t>1.3</a:t>
            </a:r>
            <a:r>
              <a:rPr lang="zh-CN" altLang="en-US" sz="2800" dirty="0">
                <a:ea typeface="宋体" pitchFamily="2" charset="-122"/>
              </a:rPr>
              <a:t> 比较</a:t>
            </a:r>
            <a:r>
              <a:rPr lang="en-US" altLang="zh-CN" sz="2800" dirty="0">
                <a:ea typeface="宋体" pitchFamily="2" charset="-122"/>
              </a:rPr>
              <a:t>CASE</a:t>
            </a:r>
            <a:r>
              <a:rPr lang="zh-CN" altLang="en-US" sz="2800" dirty="0">
                <a:ea typeface="宋体" pitchFamily="2" charset="-122"/>
              </a:rPr>
              <a:t>语句与</a:t>
            </a:r>
            <a:r>
              <a:rPr lang="en-US" altLang="zh-CN" sz="2800" dirty="0">
                <a:ea typeface="宋体" pitchFamily="2" charset="-122"/>
              </a:rPr>
              <a:t>IF</a:t>
            </a:r>
            <a:r>
              <a:rPr lang="zh-CN" altLang="en-US" sz="2800" dirty="0">
                <a:ea typeface="宋体" pitchFamily="2" charset="-122"/>
              </a:rPr>
              <a:t>语句</a:t>
            </a:r>
          </a:p>
        </p:txBody>
      </p:sp>
      <p:sp>
        <p:nvSpPr>
          <p:cNvPr id="712709" name="Rectangle 5"/>
          <p:cNvSpPr>
            <a:spLocks noChangeArrowheads="1"/>
          </p:cNvSpPr>
          <p:nvPr/>
        </p:nvSpPr>
        <p:spPr bwMode="blackWhite">
          <a:xfrm>
            <a:off x="254000" y="1854200"/>
            <a:ext cx="8620125" cy="210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600" dirty="0">
                <a:solidFill>
                  <a:srgbClr val="000000"/>
                </a:solidFill>
                <a:latin typeface="Courier New" pitchFamily="49" charset="0"/>
                <a:ea typeface="宋体" pitchFamily="2" charset="-122"/>
              </a:rPr>
              <a:t>IF grade =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Excellent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ELSIF grade =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B</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Very Good</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ELSIF grade =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C</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Good</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ELSIF grade =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D</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a:t>
            </a:r>
            <a:r>
              <a:rPr kumimoji="1" lang="en-US" altLang="zh-CN" sz="1600" dirty="0">
                <a:solidFill>
                  <a:srgbClr val="000000"/>
                </a:solidFill>
                <a:latin typeface="Courier New" pitchFamily="49" charset="0"/>
                <a:ea typeface="宋体" pitchFamily="2" charset="-122"/>
              </a:rPr>
              <a:t>. </a:t>
            </a:r>
            <a:r>
              <a:rPr kumimoji="1" lang="en-US" altLang="zh-CN" sz="1600" dirty="0" err="1">
                <a:solidFill>
                  <a:srgbClr val="000000"/>
                </a:solidFill>
                <a:latin typeface="Courier New" pitchFamily="49" charset="0"/>
                <a:ea typeface="宋体" pitchFamily="2" charset="-122"/>
              </a:rPr>
              <a: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Fair</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ELSIF grade =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F</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Poor</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ELSE</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No such grade</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END IF;</a:t>
            </a:r>
            <a:endParaRPr kumimoji="1" lang="en-US" altLang="zh-CN" sz="1600" b="1" dirty="0">
              <a:solidFill>
                <a:srgbClr val="000000"/>
              </a:solidFill>
              <a:latin typeface="Courier New" pitchFamily="49" charset="0"/>
              <a:ea typeface="宋体" pitchFamily="2" charset="-122"/>
            </a:endParaRPr>
          </a:p>
        </p:txBody>
      </p:sp>
      <p:sp>
        <p:nvSpPr>
          <p:cNvPr id="712711" name="Rectangle 7"/>
          <p:cNvSpPr>
            <a:spLocks noChangeArrowheads="1"/>
          </p:cNvSpPr>
          <p:nvPr/>
        </p:nvSpPr>
        <p:spPr bwMode="blackWhite">
          <a:xfrm>
            <a:off x="244475" y="4038600"/>
            <a:ext cx="8632825"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600" dirty="0">
                <a:solidFill>
                  <a:srgbClr val="000000"/>
                </a:solidFill>
                <a:latin typeface="Courier New" pitchFamily="49" charset="0"/>
                <a:ea typeface="宋体" pitchFamily="2" charset="-122"/>
              </a:rPr>
              <a:t>CASE grade</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WHEN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Excellent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WHEN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B</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Very Good</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WHEN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C</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Good</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WHEN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D</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Fair</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WHEN </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F</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 THEN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Poor</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ELSE </a:t>
            </a:r>
            <a:r>
              <a:rPr kumimoji="1" lang="en-US" altLang="zh-CN" sz="1600" dirty="0" err="1">
                <a:solidFill>
                  <a:srgbClr val="000000"/>
                </a:solidFill>
                <a:latin typeface="Courier New" pitchFamily="49" charset="0"/>
                <a:ea typeface="宋体" pitchFamily="2" charset="-122"/>
              </a:rPr>
              <a:t>dbms_output.put_line</a:t>
            </a:r>
            <a:r>
              <a:rPr kumimoji="1" lang="en-US" altLang="zh-CN" sz="1600" dirty="0">
                <a:solidFill>
                  <a:srgbClr val="000000"/>
                </a:solidFill>
                <a:latin typeface="Courier New" pitchFamily="49" charset="0"/>
                <a:ea typeface="宋体" pitchFamily="2" charset="-122"/>
              </a:rPr>
              <a:t>(</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No such grade</a:t>
            </a:r>
            <a:r>
              <a:rPr kumimoji="1" lang="en-US" altLang="zh-CN" sz="1600" b="1" dirty="0">
                <a:solidFill>
                  <a:srgbClr val="000000"/>
                </a:solidFill>
                <a:latin typeface="Courier New" pitchFamily="49" charset="0"/>
                <a:ea typeface="宋体" pitchFamily="2" charset="-122"/>
              </a:rPr>
              <a:t>'</a:t>
            </a:r>
            <a:r>
              <a:rPr kumimoji="1" lang="en-US" altLang="zh-CN" sz="1600"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dirty="0">
                <a:solidFill>
                  <a:srgbClr val="000000"/>
                </a:solidFill>
                <a:latin typeface="Courier New" pitchFamily="49" charset="0"/>
                <a:ea typeface="宋体" pitchFamily="2" charset="-122"/>
              </a:rPr>
              <a:t>END CASE;</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863600" y="492125"/>
            <a:ext cx="7408863" cy="881063"/>
          </a:xfrm>
        </p:spPr>
        <p:txBody>
          <a:bodyPr/>
          <a:lstStyle/>
          <a:p>
            <a:pPr>
              <a:defRPr/>
            </a:pPr>
            <a:r>
              <a:rPr lang="en-US" altLang="zh-CN" sz="2800" dirty="0">
                <a:ea typeface="宋体" pitchFamily="2" charset="-122"/>
              </a:rPr>
              <a:t>1.4 </a:t>
            </a:r>
            <a:r>
              <a:rPr lang="zh-CN" altLang="en-US" sz="2800" dirty="0">
                <a:ea typeface="宋体" pitchFamily="2" charset="-122"/>
              </a:rPr>
              <a:t>分支语句范例</a:t>
            </a:r>
            <a:endParaRPr lang="zh-CN" altLang="en-US" sz="2400" dirty="0">
              <a:solidFill>
                <a:schemeClr val="hlink"/>
              </a:solidFill>
              <a:ea typeface="宋体" pitchFamily="2" charset="-122"/>
            </a:endParaRPr>
          </a:p>
        </p:txBody>
      </p:sp>
      <p:sp>
        <p:nvSpPr>
          <p:cNvPr id="712709" name="Rectangle 5"/>
          <p:cNvSpPr>
            <a:spLocks noChangeArrowheads="1"/>
          </p:cNvSpPr>
          <p:nvPr/>
        </p:nvSpPr>
        <p:spPr bwMode="blackWhite">
          <a:xfrm>
            <a:off x="863600" y="2247900"/>
            <a:ext cx="7972425" cy="3276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chemeClr val="tx1"/>
                </a:solidFill>
                <a:latin typeface="Courier New" pitchFamily="49" charset="0"/>
                <a:ea typeface="宋体" pitchFamily="2" charset="-122"/>
              </a:rPr>
              <a:t>DECLARE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v_sal</a:t>
            </a: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emp.sal%TYPE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v_ename</a:t>
            </a: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emp.ename%type</a:t>
            </a:r>
            <a:r>
              <a:rPr kumimoji="1" lang="en-US" altLang="zh-CN" sz="1800" b="1" dirty="0">
                <a:solidFill>
                  <a:schemeClr val="tx1"/>
                </a:solidFill>
                <a:latin typeface="Courier New" pitchFamily="49" charset="0"/>
                <a:ea typeface="宋体" pitchFamily="2" charset="-122"/>
              </a:rPr>
              <a:t>:='&amp;</a:t>
            </a:r>
            <a:r>
              <a:rPr kumimoji="1" lang="en-US" altLang="zh-CN" sz="1800" b="1" dirty="0" err="1">
                <a:solidFill>
                  <a:schemeClr val="tx1"/>
                </a:solidFill>
                <a:latin typeface="Courier New" pitchFamily="49" charset="0"/>
                <a:ea typeface="宋体" pitchFamily="2" charset="-122"/>
              </a:rPr>
              <a:t>ename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BEGIN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SELECT </a:t>
            </a:r>
            <a:r>
              <a:rPr kumimoji="1" lang="en-US" altLang="zh-CN" sz="1800" b="1" dirty="0" err="1">
                <a:solidFill>
                  <a:schemeClr val="tx1"/>
                </a:solidFill>
                <a:latin typeface="Courier New" pitchFamily="49" charset="0"/>
                <a:ea typeface="宋体" pitchFamily="2" charset="-122"/>
              </a:rPr>
              <a:t>sal</a:t>
            </a:r>
            <a:r>
              <a:rPr kumimoji="1" lang="en-US" altLang="zh-CN" sz="1800" b="1" dirty="0">
                <a:solidFill>
                  <a:schemeClr val="tx1"/>
                </a:solidFill>
                <a:latin typeface="Courier New" pitchFamily="49" charset="0"/>
                <a:ea typeface="宋体" pitchFamily="2" charset="-122"/>
              </a:rPr>
              <a:t> INTO </a:t>
            </a:r>
            <a:r>
              <a:rPr kumimoji="1" lang="en-US" altLang="zh-CN" sz="1800" b="1" dirty="0" err="1">
                <a:solidFill>
                  <a:schemeClr val="tx1"/>
                </a:solidFill>
                <a:latin typeface="Courier New" pitchFamily="49" charset="0"/>
                <a:ea typeface="宋体" pitchFamily="2" charset="-122"/>
              </a:rPr>
              <a:t>v_sal</a:t>
            </a:r>
            <a:r>
              <a:rPr kumimoji="1" lang="en-US" altLang="zh-CN" sz="1800" b="1" dirty="0">
                <a:solidFill>
                  <a:schemeClr val="tx1"/>
                </a:solidFill>
                <a:latin typeface="Courier New" pitchFamily="49" charset="0"/>
                <a:ea typeface="宋体" pitchFamily="2" charset="-122"/>
              </a:rPr>
              <a:t> FROM scott.emp</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WHERE LOWER(</a:t>
            </a:r>
            <a:r>
              <a:rPr kumimoji="1" lang="en-US" altLang="zh-CN" sz="1800" b="1" dirty="0" err="1">
                <a:solidFill>
                  <a:schemeClr val="tx1"/>
                </a:solidFill>
                <a:latin typeface="Courier New" pitchFamily="49" charset="0"/>
                <a:ea typeface="宋体" pitchFamily="2" charset="-122"/>
              </a:rPr>
              <a:t>ename</a:t>
            </a:r>
            <a:r>
              <a:rPr kumimoji="1" lang="en-US" altLang="zh-CN" sz="1800" b="1" dirty="0">
                <a:solidFill>
                  <a:schemeClr val="tx1"/>
                </a:solidFill>
                <a:latin typeface="Courier New" pitchFamily="49" charset="0"/>
                <a:ea typeface="宋体" pitchFamily="2" charset="-122"/>
              </a:rPr>
              <a:t>)=LOWER(</a:t>
            </a:r>
            <a:r>
              <a:rPr kumimoji="1" lang="en-US" altLang="zh-CN" sz="1800" b="1" dirty="0" err="1">
                <a:solidFill>
                  <a:schemeClr val="tx1"/>
                </a:solidFill>
                <a:latin typeface="Courier New" pitchFamily="49" charset="0"/>
                <a:ea typeface="宋体" pitchFamily="2" charset="-122"/>
              </a:rPr>
              <a:t>v_ename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IF </a:t>
            </a:r>
            <a:r>
              <a:rPr kumimoji="1" lang="en-US" altLang="zh-CN" sz="1800" b="1" dirty="0" err="1">
                <a:solidFill>
                  <a:schemeClr val="tx1"/>
                </a:solidFill>
                <a:latin typeface="Courier New" pitchFamily="49" charset="0"/>
                <a:ea typeface="宋体" pitchFamily="2" charset="-122"/>
              </a:rPr>
              <a:t>v_sal</a:t>
            </a:r>
            <a:r>
              <a:rPr kumimoji="1" lang="en-US" altLang="zh-CN" sz="1800" b="1" dirty="0">
                <a:solidFill>
                  <a:schemeClr val="tx1"/>
                </a:solidFill>
                <a:latin typeface="Courier New" pitchFamily="49" charset="0"/>
                <a:ea typeface="宋体" pitchFamily="2" charset="-122"/>
              </a:rPr>
              <a:t> &lt;2000 THEN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emp SET </a:t>
            </a:r>
            <a:r>
              <a:rPr kumimoji="1" lang="en-US" altLang="zh-CN" sz="1800" b="1" dirty="0" err="1">
                <a:solidFill>
                  <a:schemeClr val="tx1"/>
                </a:solidFill>
                <a:latin typeface="Courier New" pitchFamily="49" charset="0"/>
                <a:ea typeface="宋体" pitchFamily="2" charset="-122"/>
              </a:rPr>
              <a:t>sal</a:t>
            </a:r>
            <a:r>
              <a:rPr kumimoji="1" lang="en-US" altLang="zh-CN" sz="1800" b="1" dirty="0">
                <a:solidFill>
                  <a:schemeClr val="tx1"/>
                </a:solidFill>
                <a:latin typeface="Courier New" pitchFamily="49" charset="0"/>
                <a:ea typeface="宋体" pitchFamily="2" charset="-122"/>
              </a:rPr>
              <a:t>=v_sal+200</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WHERE LOWER(</a:t>
            </a:r>
            <a:r>
              <a:rPr kumimoji="1" lang="en-US" altLang="zh-CN" sz="1800" b="1" dirty="0" err="1">
                <a:solidFill>
                  <a:schemeClr val="tx1"/>
                </a:solidFill>
                <a:latin typeface="Courier New" pitchFamily="49" charset="0"/>
                <a:ea typeface="宋体" pitchFamily="2" charset="-122"/>
              </a:rPr>
              <a:t>ename</a:t>
            </a:r>
            <a:r>
              <a:rPr kumimoji="1" lang="en-US" altLang="zh-CN" sz="1800" b="1" dirty="0">
                <a:solidFill>
                  <a:schemeClr val="tx1"/>
                </a:solidFill>
                <a:latin typeface="Courier New" pitchFamily="49" charset="0"/>
                <a:ea typeface="宋体" pitchFamily="2" charset="-122"/>
              </a:rPr>
              <a:t>)=LOWER(</a:t>
            </a:r>
            <a:r>
              <a:rPr kumimoji="1" lang="en-US" altLang="zh-CN" sz="1800" b="1" dirty="0" err="1">
                <a:solidFill>
                  <a:schemeClr val="tx1"/>
                </a:solidFill>
                <a:latin typeface="Courier New" pitchFamily="49" charset="0"/>
                <a:ea typeface="宋体" pitchFamily="2" charset="-122"/>
              </a:rPr>
              <a:t>v_ename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END IF;</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END;</a:t>
            </a:r>
          </a:p>
        </p:txBody>
      </p:sp>
      <p:sp>
        <p:nvSpPr>
          <p:cNvPr id="6" name="Rectangle 3"/>
          <p:cNvSpPr txBox="1">
            <a:spLocks noChangeArrowheads="1"/>
          </p:cNvSpPr>
          <p:nvPr/>
        </p:nvSpPr>
        <p:spPr bwMode="auto">
          <a:xfrm>
            <a:off x="484188" y="1316038"/>
            <a:ext cx="7994650" cy="615950"/>
          </a:xfrm>
          <a:prstGeom prst="rect">
            <a:avLst/>
          </a:prstGeom>
          <a:noFill/>
          <a:ln w="9525">
            <a:noFill/>
            <a:miter lim="800000"/>
            <a:headEnd/>
            <a:tailEnd/>
          </a:ln>
          <a:effectLst/>
        </p:spPr>
        <p:txBody>
          <a:bodyPr lIns="92075" tIns="46038" rIns="92075" bIns="46038">
            <a:spAutoFit/>
          </a:bodyPr>
          <a:lstStyle/>
          <a:p>
            <a:pPr defTabSz="346075" eaLnBrk="1" hangingPunct="1">
              <a:lnSpc>
                <a:spcPct val="85000"/>
              </a:lnSpc>
              <a:spcBef>
                <a:spcPct val="35000"/>
              </a:spcBef>
              <a:buClr>
                <a:schemeClr val="hlink"/>
              </a:buClr>
              <a:buSzPct val="125000"/>
              <a:buFont typeface="Arial" pitchFamily="34" charset="0"/>
              <a:buChar char="•"/>
              <a:tabLst>
                <a:tab pos="571500" algn="l"/>
              </a:tabLst>
              <a:defRPr/>
            </a:pPr>
            <a:r>
              <a:rPr lang="zh-CN" altLang="en-US" sz="2000" b="1" kern="0" dirty="0">
                <a:solidFill>
                  <a:schemeClr val="tx1"/>
                </a:solidFill>
                <a:latin typeface="+mn-lt"/>
                <a:ea typeface="宋体" pitchFamily="2" charset="-122"/>
              </a:rPr>
              <a:t>从</a:t>
            </a:r>
            <a:r>
              <a:rPr lang="en-US" altLang="zh-CN" sz="2000" b="1" kern="0" dirty="0">
                <a:solidFill>
                  <a:schemeClr val="tx1"/>
                </a:solidFill>
                <a:latin typeface="+mn-lt"/>
                <a:ea typeface="宋体" pitchFamily="2" charset="-122"/>
              </a:rPr>
              <a:t>emp</a:t>
            </a:r>
            <a:r>
              <a:rPr lang="zh-CN" altLang="en-US" sz="2000" b="1" kern="0" dirty="0">
                <a:solidFill>
                  <a:schemeClr val="tx1"/>
                </a:solidFill>
                <a:latin typeface="+mn-lt"/>
                <a:ea typeface="宋体" pitchFamily="2" charset="-122"/>
              </a:rPr>
              <a:t>表中查询指定员工的工资，并判断该员工的工资是否低于</a:t>
            </a:r>
            <a:r>
              <a:rPr lang="en-US" altLang="zh-CN" sz="2000" b="1" kern="0" dirty="0">
                <a:solidFill>
                  <a:schemeClr val="tx1"/>
                </a:solidFill>
                <a:latin typeface="+mn-lt"/>
                <a:ea typeface="宋体" pitchFamily="2" charset="-122"/>
              </a:rPr>
              <a:t>2000</a:t>
            </a:r>
            <a:r>
              <a:rPr lang="zh-CN" altLang="en-US" sz="2000" b="1" kern="0" dirty="0">
                <a:solidFill>
                  <a:schemeClr val="tx1"/>
                </a:solidFill>
                <a:latin typeface="+mn-lt"/>
                <a:ea typeface="宋体" pitchFamily="2" charset="-122"/>
              </a:rPr>
              <a:t>，如果条件成立，那么将该员工的工资增加</a:t>
            </a:r>
            <a:r>
              <a:rPr lang="en-US" altLang="zh-CN" sz="2000" b="1" kern="0" dirty="0">
                <a:solidFill>
                  <a:schemeClr val="tx1"/>
                </a:solidFill>
                <a:latin typeface="+mn-lt"/>
                <a:ea typeface="宋体" pitchFamily="2" charset="-122"/>
              </a:rPr>
              <a:t>200</a:t>
            </a:r>
            <a:endParaRPr lang="zh-CN" altLang="en-US" sz="2200" b="1" kern="0" dirty="0">
              <a:solidFill>
                <a:schemeClr val="tx1"/>
              </a:solidFill>
              <a:latin typeface="+mn-lt"/>
              <a:ea typeface="宋体"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863600" y="492125"/>
            <a:ext cx="7408863" cy="881063"/>
          </a:xfrm>
        </p:spPr>
        <p:txBody>
          <a:bodyPr/>
          <a:lstStyle/>
          <a:p>
            <a:pPr>
              <a:defRPr/>
            </a:pPr>
            <a:r>
              <a:rPr lang="en-US" altLang="zh-CN" sz="2800" dirty="0">
                <a:ea typeface="宋体" pitchFamily="2" charset="-122"/>
              </a:rPr>
              <a:t>1.4 </a:t>
            </a:r>
            <a:r>
              <a:rPr lang="zh-CN" altLang="en-US" sz="2800" dirty="0">
                <a:ea typeface="宋体" pitchFamily="2" charset="-122"/>
              </a:rPr>
              <a:t>分支语句范例</a:t>
            </a:r>
            <a:endParaRPr lang="zh-CN" altLang="en-US" sz="2400" dirty="0">
              <a:solidFill>
                <a:schemeClr val="hlink"/>
              </a:solidFill>
              <a:ea typeface="宋体" pitchFamily="2" charset="-122"/>
            </a:endParaRPr>
          </a:p>
        </p:txBody>
      </p:sp>
      <p:sp>
        <p:nvSpPr>
          <p:cNvPr id="712709" name="Rectangle 5"/>
          <p:cNvSpPr>
            <a:spLocks noChangeArrowheads="1"/>
          </p:cNvSpPr>
          <p:nvPr/>
        </p:nvSpPr>
        <p:spPr bwMode="blackWhite">
          <a:xfrm>
            <a:off x="431800" y="2489200"/>
            <a:ext cx="8277225" cy="3276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chemeClr val="tx1"/>
                </a:solidFill>
                <a:latin typeface="Courier New" pitchFamily="49" charset="0"/>
                <a:ea typeface="宋体" pitchFamily="2" charset="-122"/>
              </a:rPr>
              <a:t>DECLARE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v_comm</a:t>
            </a: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emp.comm%TYPE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v_no</a:t>
            </a: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emp.empno%TYPE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BEGIN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v_no</a:t>
            </a:r>
            <a:r>
              <a:rPr kumimoji="1" lang="en-US" altLang="zh-CN" sz="1800" b="1" dirty="0">
                <a:solidFill>
                  <a:schemeClr val="tx1"/>
                </a:solidFill>
                <a:latin typeface="Courier New" pitchFamily="49" charset="0"/>
                <a:ea typeface="宋体" pitchFamily="2" charset="-122"/>
              </a:rPr>
              <a:t>:=&amp;no;</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SELECT </a:t>
            </a:r>
            <a:r>
              <a:rPr kumimoji="1" lang="en-US" altLang="zh-CN" sz="1800" b="1" dirty="0" err="1">
                <a:solidFill>
                  <a:schemeClr val="tx1"/>
                </a:solidFill>
                <a:latin typeface="Courier New" pitchFamily="49" charset="0"/>
                <a:ea typeface="宋体" pitchFamily="2" charset="-122"/>
              </a:rPr>
              <a:t>nvl</a:t>
            </a:r>
            <a:r>
              <a:rPr kumimoji="1" lang="en-US" altLang="zh-CN" sz="1800" b="1" dirty="0">
                <a:solidFill>
                  <a:schemeClr val="tx1"/>
                </a:solidFill>
                <a:latin typeface="Courier New" pitchFamily="49" charset="0"/>
                <a:ea typeface="宋体" pitchFamily="2" charset="-122"/>
              </a:rPr>
              <a:t>(comm,0) INTO </a:t>
            </a:r>
            <a:r>
              <a:rPr kumimoji="1" lang="en-US" altLang="zh-CN" sz="1800" b="1" dirty="0" err="1">
                <a:solidFill>
                  <a:schemeClr val="tx1"/>
                </a:solidFill>
                <a:latin typeface="Courier New" pitchFamily="49" charset="0"/>
                <a:ea typeface="宋体" pitchFamily="2" charset="-122"/>
              </a:rPr>
              <a:t>v_comm</a:t>
            </a:r>
            <a:r>
              <a:rPr kumimoji="1" lang="en-US" altLang="zh-CN" sz="1800" b="1" dirty="0">
                <a:solidFill>
                  <a:schemeClr val="tx1"/>
                </a:solidFill>
                <a:latin typeface="Courier New" pitchFamily="49" charset="0"/>
                <a:ea typeface="宋体" pitchFamily="2" charset="-122"/>
              </a:rPr>
              <a:t> FROM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WHERE </a:t>
            </a:r>
            <a:r>
              <a:rPr kumimoji="1" lang="en-US" altLang="zh-CN" sz="1800" b="1" dirty="0" err="1">
                <a:solidFill>
                  <a:schemeClr val="tx1"/>
                </a:solidFill>
                <a:latin typeface="Courier New" pitchFamily="49" charset="0"/>
                <a:ea typeface="宋体" pitchFamily="2" charset="-122"/>
              </a:rPr>
              <a:t>empno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v_no</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IF </a:t>
            </a:r>
            <a:r>
              <a:rPr kumimoji="1" lang="en-US" altLang="zh-CN" sz="1800" b="1" dirty="0" err="1">
                <a:solidFill>
                  <a:schemeClr val="tx1"/>
                </a:solidFill>
                <a:latin typeface="Courier New" pitchFamily="49" charset="0"/>
                <a:ea typeface="宋体" pitchFamily="2" charset="-122"/>
              </a:rPr>
              <a:t>v_comm</a:t>
            </a:r>
            <a:r>
              <a:rPr kumimoji="1" lang="en-US" altLang="zh-CN" sz="1800" b="1" dirty="0">
                <a:solidFill>
                  <a:schemeClr val="tx1"/>
                </a:solidFill>
                <a:latin typeface="Courier New" pitchFamily="49" charset="0"/>
                <a:ea typeface="宋体" pitchFamily="2" charset="-122"/>
              </a:rPr>
              <a:t>&lt;&gt;0 THEN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SET </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=comm+200 WHERE </a:t>
            </a:r>
            <a:r>
              <a:rPr kumimoji="1" lang="en-US" altLang="zh-CN" sz="1800" b="1" dirty="0" err="1">
                <a:solidFill>
                  <a:schemeClr val="tx1"/>
                </a:solidFill>
                <a:latin typeface="Courier New" pitchFamily="49" charset="0"/>
                <a:ea typeface="宋体" pitchFamily="2" charset="-122"/>
              </a:rPr>
              <a:t>empno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v_no</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ELSE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SET </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=100 where </a:t>
            </a:r>
            <a:r>
              <a:rPr kumimoji="1" lang="en-US" altLang="zh-CN" sz="1800" b="1" dirty="0" err="1">
                <a:solidFill>
                  <a:schemeClr val="tx1"/>
                </a:solidFill>
                <a:latin typeface="Courier New" pitchFamily="49" charset="0"/>
                <a:ea typeface="宋体" pitchFamily="2" charset="-122"/>
              </a:rPr>
              <a:t>empno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v_no</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END IF;</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END;</a:t>
            </a:r>
          </a:p>
        </p:txBody>
      </p:sp>
      <p:sp>
        <p:nvSpPr>
          <p:cNvPr id="6" name="Rectangle 3"/>
          <p:cNvSpPr txBox="1">
            <a:spLocks noChangeArrowheads="1"/>
          </p:cNvSpPr>
          <p:nvPr/>
        </p:nvSpPr>
        <p:spPr bwMode="auto">
          <a:xfrm>
            <a:off x="311150" y="1427163"/>
            <a:ext cx="7994650" cy="877887"/>
          </a:xfrm>
          <a:prstGeom prst="rect">
            <a:avLst/>
          </a:prstGeom>
          <a:noFill/>
          <a:ln w="9525">
            <a:noFill/>
            <a:miter lim="800000"/>
            <a:headEnd/>
            <a:tailEnd/>
          </a:ln>
          <a:effectLst/>
        </p:spPr>
        <p:txBody>
          <a:bodyPr lIns="92075" tIns="46038" rIns="92075" bIns="46038">
            <a:spAutoFit/>
          </a:bodyPr>
          <a:lstStyle/>
          <a:p>
            <a:pPr defTabSz="346075" eaLnBrk="1" hangingPunct="1">
              <a:lnSpc>
                <a:spcPct val="85000"/>
              </a:lnSpc>
              <a:spcBef>
                <a:spcPct val="35000"/>
              </a:spcBef>
              <a:buClr>
                <a:schemeClr val="hlink"/>
              </a:buClr>
              <a:buSzPct val="125000"/>
              <a:buFont typeface="Arial" pitchFamily="34" charset="0"/>
              <a:buChar char="•"/>
              <a:tabLst>
                <a:tab pos="571500" algn="l"/>
              </a:tabLst>
              <a:defRPr/>
            </a:pPr>
            <a:r>
              <a:rPr lang="zh-CN" altLang="en-US" sz="2000" b="1" kern="0" dirty="0">
                <a:solidFill>
                  <a:schemeClr val="tx1"/>
                </a:solidFill>
                <a:latin typeface="+mn-lt"/>
                <a:ea typeface="宋体" pitchFamily="2" charset="-122"/>
              </a:rPr>
              <a:t>根据给定的职工编号从</a:t>
            </a:r>
            <a:r>
              <a:rPr lang="en-US" altLang="zh-CN" sz="2000" b="1" kern="0" dirty="0" err="1">
                <a:solidFill>
                  <a:schemeClr val="tx1"/>
                </a:solidFill>
                <a:latin typeface="+mn-lt"/>
                <a:ea typeface="宋体" pitchFamily="2" charset="-122"/>
              </a:rPr>
              <a:t>emp</a:t>
            </a:r>
            <a:r>
              <a:rPr lang="zh-CN" altLang="en-US" sz="2000" b="1" kern="0" dirty="0">
                <a:solidFill>
                  <a:schemeClr val="tx1"/>
                </a:solidFill>
                <a:latin typeface="+mn-lt"/>
                <a:ea typeface="宋体" pitchFamily="2" charset="-122"/>
              </a:rPr>
              <a:t>表中查询该职工的奖金（</a:t>
            </a:r>
            <a:r>
              <a:rPr lang="en-US" altLang="zh-CN" sz="2000" b="1" kern="0" dirty="0" err="1">
                <a:solidFill>
                  <a:schemeClr val="tx1"/>
                </a:solidFill>
                <a:latin typeface="+mn-lt"/>
                <a:ea typeface="宋体" pitchFamily="2" charset="-122"/>
              </a:rPr>
              <a:t>comm</a:t>
            </a:r>
            <a:r>
              <a:rPr lang="zh-CN" altLang="en-US" sz="2000" b="1" kern="0" dirty="0">
                <a:solidFill>
                  <a:schemeClr val="tx1"/>
                </a:solidFill>
                <a:latin typeface="+mn-lt"/>
                <a:ea typeface="宋体" pitchFamily="2" charset="-122"/>
              </a:rPr>
              <a:t>字段的值），如果奖金的值不为</a:t>
            </a:r>
            <a:r>
              <a:rPr lang="en-US" altLang="zh-CN" sz="2000" b="1" kern="0" dirty="0">
                <a:solidFill>
                  <a:schemeClr val="tx1"/>
                </a:solidFill>
                <a:latin typeface="+mn-lt"/>
                <a:ea typeface="宋体" pitchFamily="2" charset="-122"/>
              </a:rPr>
              <a:t>0</a:t>
            </a:r>
            <a:r>
              <a:rPr lang="zh-CN" altLang="en-US" sz="2000" b="1" kern="0" dirty="0">
                <a:solidFill>
                  <a:schemeClr val="tx1"/>
                </a:solidFill>
                <a:latin typeface="+mn-lt"/>
                <a:ea typeface="宋体" pitchFamily="2" charset="-122"/>
              </a:rPr>
              <a:t>那么将表中该职工的奖金增加</a:t>
            </a:r>
            <a:r>
              <a:rPr lang="en-US" altLang="zh-CN" sz="2000" b="1" kern="0" dirty="0">
                <a:solidFill>
                  <a:schemeClr val="tx1"/>
                </a:solidFill>
                <a:latin typeface="+mn-lt"/>
                <a:ea typeface="宋体" pitchFamily="2" charset="-122"/>
              </a:rPr>
              <a:t>200</a:t>
            </a:r>
            <a:r>
              <a:rPr lang="zh-CN" altLang="en-US" sz="2000" b="1" kern="0" dirty="0">
                <a:solidFill>
                  <a:schemeClr val="tx1"/>
                </a:solidFill>
                <a:latin typeface="+mn-lt"/>
                <a:ea typeface="宋体" pitchFamily="2" charset="-122"/>
              </a:rPr>
              <a:t>，否则将该职工的奖金设置为</a:t>
            </a:r>
            <a:r>
              <a:rPr lang="en-US" altLang="zh-CN" sz="2000" b="1" kern="0" dirty="0">
                <a:solidFill>
                  <a:schemeClr val="tx1"/>
                </a:solidFill>
                <a:latin typeface="+mn-lt"/>
                <a:ea typeface="宋体" pitchFamily="2" charset="-122"/>
              </a:rPr>
              <a:t>100</a:t>
            </a:r>
            <a:r>
              <a:rPr lang="zh-CN" altLang="en-US" sz="2000" b="1" kern="0" dirty="0">
                <a:solidFill>
                  <a:schemeClr val="tx1"/>
                </a:solidFill>
                <a:latin typeface="+mn-lt"/>
                <a:ea typeface="宋体" pitchFamily="2" charset="-122"/>
              </a:rPr>
              <a:t>。</a:t>
            </a:r>
            <a:endParaRPr lang="zh-CN" altLang="en-US" sz="2200" b="1" kern="0" dirty="0">
              <a:solidFill>
                <a:schemeClr val="tx1"/>
              </a:solidFill>
              <a:latin typeface="+mn-lt"/>
              <a:ea typeface="宋体" pitchFamily="2"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879366" y="192470"/>
            <a:ext cx="7408863" cy="881063"/>
          </a:xfrm>
        </p:spPr>
        <p:txBody>
          <a:bodyPr/>
          <a:lstStyle/>
          <a:p>
            <a:pPr>
              <a:defRPr/>
            </a:pPr>
            <a:r>
              <a:rPr lang="en-US" altLang="zh-CN" sz="2800" dirty="0">
                <a:ea typeface="宋体" pitchFamily="2" charset="-122"/>
              </a:rPr>
              <a:t>1.4 </a:t>
            </a:r>
            <a:r>
              <a:rPr lang="zh-CN" altLang="en-US" sz="2800" dirty="0">
                <a:ea typeface="宋体" pitchFamily="2" charset="-122"/>
              </a:rPr>
              <a:t>分支语句范例</a:t>
            </a:r>
            <a:endParaRPr lang="zh-CN" altLang="en-US" sz="2400" dirty="0">
              <a:solidFill>
                <a:schemeClr val="hlink"/>
              </a:solidFill>
              <a:ea typeface="宋体" pitchFamily="2" charset="-122"/>
            </a:endParaRPr>
          </a:p>
        </p:txBody>
      </p:sp>
      <p:sp>
        <p:nvSpPr>
          <p:cNvPr id="712709" name="Rectangle 5"/>
          <p:cNvSpPr>
            <a:spLocks noChangeArrowheads="1"/>
          </p:cNvSpPr>
          <p:nvPr/>
        </p:nvSpPr>
        <p:spPr bwMode="blackWhite">
          <a:xfrm>
            <a:off x="276225" y="1298575"/>
            <a:ext cx="8851900" cy="54483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600" b="1" dirty="0">
                <a:solidFill>
                  <a:schemeClr val="tx1"/>
                </a:solidFill>
                <a:latin typeface="Courier New" pitchFamily="49" charset="0"/>
                <a:ea typeface="宋体" pitchFamily="2" charset="-122"/>
              </a:rPr>
              <a:t>DECLARE</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v_job</a:t>
            </a: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emp.job%type</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v_sal</a:t>
            </a: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emp.sal%type</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v_no</a:t>
            </a: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emp.empno%type</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v_ename</a:t>
            </a: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emp.ename%type</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BEGIN</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v_no</a:t>
            </a:r>
            <a:r>
              <a:rPr kumimoji="1" lang="en-US" altLang="zh-CN" sz="1600" b="1" dirty="0">
                <a:solidFill>
                  <a:schemeClr val="tx1"/>
                </a:solidFill>
                <a:latin typeface="Courier New" pitchFamily="49" charset="0"/>
                <a:ea typeface="宋体" pitchFamily="2" charset="-122"/>
              </a:rPr>
              <a:t>:=&amp;no;</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SELECT </a:t>
            </a:r>
            <a:r>
              <a:rPr kumimoji="1" lang="en-US" altLang="zh-CN" sz="1600" b="1" dirty="0" err="1">
                <a:solidFill>
                  <a:schemeClr val="tx1"/>
                </a:solidFill>
                <a:latin typeface="Courier New" pitchFamily="49" charset="0"/>
                <a:ea typeface="宋体" pitchFamily="2" charset="-122"/>
              </a:rPr>
              <a:t>job,sal,ename</a:t>
            </a:r>
            <a:r>
              <a:rPr kumimoji="1" lang="en-US" altLang="zh-CN" sz="1600" b="1" dirty="0">
                <a:solidFill>
                  <a:schemeClr val="tx1"/>
                </a:solidFill>
                <a:latin typeface="Courier New" pitchFamily="49" charset="0"/>
                <a:ea typeface="宋体" pitchFamily="2" charset="-122"/>
              </a:rPr>
              <a:t> INTO </a:t>
            </a:r>
            <a:r>
              <a:rPr kumimoji="1" lang="en-US" altLang="zh-CN" sz="1600" b="1" dirty="0" err="1">
                <a:solidFill>
                  <a:schemeClr val="tx1"/>
                </a:solidFill>
                <a:latin typeface="Courier New" pitchFamily="49" charset="0"/>
                <a:ea typeface="宋体" pitchFamily="2" charset="-122"/>
              </a:rPr>
              <a:t>v_job,v_sal,v_ename</a:t>
            </a:r>
            <a:endParaRPr kumimoji="1" lang="en-US" altLang="zh-CN" sz="1600" b="1" dirty="0">
              <a:solidFill>
                <a:schemeClr val="tx1"/>
              </a:solidFill>
              <a:latin typeface="Courier New" pitchFamily="49" charset="0"/>
              <a:ea typeface="宋体" pitchFamily="2" charset="-122"/>
            </a:endParaRP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FROM  </a:t>
            </a:r>
            <a:r>
              <a:rPr kumimoji="1" lang="en-US" altLang="zh-CN" sz="1600" b="1" dirty="0" err="1">
                <a:solidFill>
                  <a:schemeClr val="tx1"/>
                </a:solidFill>
                <a:latin typeface="Courier New" pitchFamily="49" charset="0"/>
                <a:ea typeface="宋体" pitchFamily="2" charset="-122"/>
              </a:rPr>
              <a:t>emp</a:t>
            </a:r>
            <a:r>
              <a:rPr kumimoji="1" lang="en-US" altLang="zh-CN" sz="1600" b="1" dirty="0">
                <a:solidFill>
                  <a:schemeClr val="tx1"/>
                </a:solidFill>
                <a:latin typeface="Courier New" pitchFamily="49" charset="0"/>
                <a:ea typeface="宋体" pitchFamily="2" charset="-122"/>
              </a:rPr>
              <a:t> WHERE </a:t>
            </a:r>
            <a:r>
              <a:rPr kumimoji="1" lang="en-US" altLang="zh-CN" sz="1600" b="1" dirty="0" err="1">
                <a:solidFill>
                  <a:schemeClr val="tx1"/>
                </a:solidFill>
                <a:latin typeface="Courier New" pitchFamily="49" charset="0"/>
                <a:ea typeface="宋体" pitchFamily="2" charset="-122"/>
              </a:rPr>
              <a:t>empno</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v_no</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dbms_output.put_line</a:t>
            </a:r>
            <a:r>
              <a:rPr kumimoji="1" lang="en-US" altLang="zh-CN" sz="1600" b="1" dirty="0">
                <a:solidFill>
                  <a:schemeClr val="tx1"/>
                </a:solidFill>
                <a:latin typeface="Courier New" pitchFamily="49" charset="0"/>
                <a:ea typeface="宋体" pitchFamily="2" charset="-122"/>
              </a:rPr>
              <a:t>('name:'||</a:t>
            </a:r>
            <a:r>
              <a:rPr kumimoji="1" lang="en-US" altLang="zh-CN" sz="1600" b="1" dirty="0" err="1">
                <a:solidFill>
                  <a:schemeClr val="tx1"/>
                </a:solidFill>
                <a:latin typeface="Courier New" pitchFamily="49" charset="0"/>
                <a:ea typeface="宋体" pitchFamily="2" charset="-122"/>
              </a:rPr>
              <a:t>v_ename</a:t>
            </a:r>
            <a:r>
              <a:rPr kumimoji="1" lang="en-US" altLang="zh-CN" sz="1600" b="1" dirty="0">
                <a:solidFill>
                  <a:schemeClr val="tx1"/>
                </a:solidFill>
                <a:latin typeface="Courier New" pitchFamily="49" charset="0"/>
                <a:ea typeface="宋体" pitchFamily="2" charset="-122"/>
              </a:rPr>
              <a:t>||'job:'||</a:t>
            </a:r>
            <a:r>
              <a:rPr kumimoji="1" lang="en-US" altLang="zh-CN" sz="1600" b="1" dirty="0" err="1">
                <a:solidFill>
                  <a:schemeClr val="tx1"/>
                </a:solidFill>
                <a:latin typeface="Courier New" pitchFamily="49" charset="0"/>
                <a:ea typeface="宋体" pitchFamily="2" charset="-122"/>
              </a:rPr>
              <a:t>v_job</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sal</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v_sal</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IF </a:t>
            </a:r>
            <a:r>
              <a:rPr kumimoji="1" lang="en-US" altLang="zh-CN" sz="1600" b="1" dirty="0" err="1">
                <a:solidFill>
                  <a:schemeClr val="tx1"/>
                </a:solidFill>
                <a:latin typeface="Courier New" pitchFamily="49" charset="0"/>
                <a:ea typeface="宋体" pitchFamily="2" charset="-122"/>
              </a:rPr>
              <a:t>v_job</a:t>
            </a:r>
            <a:r>
              <a:rPr kumimoji="1" lang="en-US" altLang="zh-CN" sz="1600" b="1" dirty="0">
                <a:solidFill>
                  <a:schemeClr val="tx1"/>
                </a:solidFill>
                <a:latin typeface="Courier New" pitchFamily="49" charset="0"/>
                <a:ea typeface="宋体" pitchFamily="2" charset="-122"/>
              </a:rPr>
              <a:t>='PRESIDENT' THEN </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v_sal</a:t>
            </a: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v_sal</a:t>
            </a:r>
            <a:r>
              <a:rPr kumimoji="1" lang="en-US" altLang="zh-CN" sz="1600" b="1" dirty="0">
                <a:solidFill>
                  <a:schemeClr val="tx1"/>
                </a:solidFill>
                <a:latin typeface="Courier New" pitchFamily="49" charset="0"/>
                <a:ea typeface="宋体" pitchFamily="2" charset="-122"/>
              </a:rPr>
              <a:t> +1000 </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UPDATE emp SET </a:t>
            </a:r>
            <a:r>
              <a:rPr kumimoji="1" lang="en-US" altLang="zh-CN" sz="1600" b="1" dirty="0" err="1">
                <a:solidFill>
                  <a:schemeClr val="tx1"/>
                </a:solidFill>
                <a:latin typeface="Courier New" pitchFamily="49" charset="0"/>
                <a:ea typeface="宋体" pitchFamily="2" charset="-122"/>
              </a:rPr>
              <a:t>sal</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v_sal</a:t>
            </a:r>
            <a:r>
              <a:rPr kumimoji="1" lang="en-US" altLang="zh-CN" sz="1600" b="1" dirty="0">
                <a:solidFill>
                  <a:schemeClr val="tx1"/>
                </a:solidFill>
                <a:latin typeface="Courier New" pitchFamily="49" charset="0"/>
                <a:ea typeface="宋体" pitchFamily="2" charset="-122"/>
              </a:rPr>
              <a:t> WHERE </a:t>
            </a:r>
            <a:r>
              <a:rPr kumimoji="1" lang="en-US" altLang="zh-CN" sz="1600" b="1" dirty="0" err="1">
                <a:solidFill>
                  <a:schemeClr val="tx1"/>
                </a:solidFill>
                <a:latin typeface="Courier New" pitchFamily="49" charset="0"/>
                <a:ea typeface="宋体" pitchFamily="2" charset="-122"/>
              </a:rPr>
              <a:t>empno</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v_no</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ELSIF </a:t>
            </a:r>
            <a:r>
              <a:rPr kumimoji="1" lang="en-US" altLang="zh-CN" sz="1600" b="1" dirty="0" err="1">
                <a:solidFill>
                  <a:schemeClr val="tx1"/>
                </a:solidFill>
                <a:latin typeface="Courier New" pitchFamily="49" charset="0"/>
                <a:ea typeface="宋体" pitchFamily="2" charset="-122"/>
              </a:rPr>
              <a:t>v_job</a:t>
            </a:r>
            <a:r>
              <a:rPr kumimoji="1" lang="en-US" altLang="zh-CN" sz="1600" b="1" dirty="0">
                <a:solidFill>
                  <a:schemeClr val="tx1"/>
                </a:solidFill>
                <a:latin typeface="Courier New" pitchFamily="49" charset="0"/>
                <a:ea typeface="宋体" pitchFamily="2" charset="-122"/>
              </a:rPr>
              <a:t>='MANAGER' THEN</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UPDATE </a:t>
            </a:r>
            <a:r>
              <a:rPr kumimoji="1" lang="en-US" altLang="zh-CN" sz="1600" b="1" dirty="0" err="1">
                <a:solidFill>
                  <a:schemeClr val="tx1"/>
                </a:solidFill>
                <a:latin typeface="Courier New" pitchFamily="49" charset="0"/>
                <a:ea typeface="宋体" pitchFamily="2" charset="-122"/>
              </a:rPr>
              <a:t>emp</a:t>
            </a:r>
            <a:r>
              <a:rPr kumimoji="1" lang="en-US" altLang="zh-CN" sz="1600" b="1" dirty="0">
                <a:solidFill>
                  <a:schemeClr val="tx1"/>
                </a:solidFill>
                <a:latin typeface="Courier New" pitchFamily="49" charset="0"/>
                <a:ea typeface="宋体" pitchFamily="2" charset="-122"/>
              </a:rPr>
              <a:t> SET </a:t>
            </a:r>
            <a:r>
              <a:rPr kumimoji="1" lang="en-US" altLang="zh-CN" sz="1600" b="1" dirty="0" err="1">
                <a:solidFill>
                  <a:schemeClr val="tx1"/>
                </a:solidFill>
                <a:latin typeface="Courier New" pitchFamily="49" charset="0"/>
                <a:ea typeface="宋体" pitchFamily="2" charset="-122"/>
              </a:rPr>
              <a:t>sal</a:t>
            </a:r>
            <a:r>
              <a:rPr kumimoji="1" lang="en-US" altLang="zh-CN" sz="1600" b="1" dirty="0">
                <a:solidFill>
                  <a:schemeClr val="tx1"/>
                </a:solidFill>
                <a:latin typeface="Courier New" pitchFamily="49" charset="0"/>
                <a:ea typeface="宋体" pitchFamily="2" charset="-122"/>
              </a:rPr>
              <a:t>=v_sal+500 WHERE </a:t>
            </a:r>
            <a:r>
              <a:rPr kumimoji="1" lang="en-US" altLang="zh-CN" sz="1600" b="1" dirty="0" err="1">
                <a:solidFill>
                  <a:schemeClr val="tx1"/>
                </a:solidFill>
                <a:latin typeface="Courier New" pitchFamily="49" charset="0"/>
                <a:ea typeface="宋体" pitchFamily="2" charset="-122"/>
              </a:rPr>
              <a:t>empno</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v_no</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ELSIF </a:t>
            </a:r>
            <a:r>
              <a:rPr kumimoji="1" lang="en-US" altLang="zh-CN" sz="1600" b="1" dirty="0" err="1">
                <a:solidFill>
                  <a:schemeClr val="tx1"/>
                </a:solidFill>
                <a:latin typeface="Courier New" pitchFamily="49" charset="0"/>
                <a:ea typeface="宋体" pitchFamily="2" charset="-122"/>
              </a:rPr>
              <a:t>v_job</a:t>
            </a:r>
            <a:r>
              <a:rPr kumimoji="1" lang="en-US" altLang="zh-CN" sz="1600" b="1" dirty="0">
                <a:solidFill>
                  <a:schemeClr val="tx1"/>
                </a:solidFill>
                <a:latin typeface="Courier New" pitchFamily="49" charset="0"/>
                <a:ea typeface="宋体" pitchFamily="2" charset="-122"/>
              </a:rPr>
              <a:t>='CLERK' THEN</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UPDATE </a:t>
            </a:r>
            <a:r>
              <a:rPr kumimoji="1" lang="en-US" altLang="zh-CN" sz="1600" b="1" dirty="0" err="1">
                <a:solidFill>
                  <a:schemeClr val="tx1"/>
                </a:solidFill>
                <a:latin typeface="Courier New" pitchFamily="49" charset="0"/>
                <a:ea typeface="宋体" pitchFamily="2" charset="-122"/>
              </a:rPr>
              <a:t>emp</a:t>
            </a:r>
            <a:r>
              <a:rPr kumimoji="1" lang="en-US" altLang="zh-CN" sz="1600" b="1" dirty="0">
                <a:solidFill>
                  <a:schemeClr val="tx1"/>
                </a:solidFill>
                <a:latin typeface="Courier New" pitchFamily="49" charset="0"/>
                <a:ea typeface="宋体" pitchFamily="2" charset="-122"/>
              </a:rPr>
              <a:t> SET </a:t>
            </a:r>
            <a:r>
              <a:rPr kumimoji="1" lang="en-US" altLang="zh-CN" sz="1600" b="1" dirty="0" err="1">
                <a:solidFill>
                  <a:schemeClr val="tx1"/>
                </a:solidFill>
                <a:latin typeface="Courier New" pitchFamily="49" charset="0"/>
                <a:ea typeface="宋体" pitchFamily="2" charset="-122"/>
              </a:rPr>
              <a:t>sal</a:t>
            </a:r>
            <a:r>
              <a:rPr kumimoji="1" lang="en-US" altLang="zh-CN" sz="1600" b="1" dirty="0">
                <a:solidFill>
                  <a:schemeClr val="tx1"/>
                </a:solidFill>
                <a:latin typeface="Courier New" pitchFamily="49" charset="0"/>
                <a:ea typeface="宋体" pitchFamily="2" charset="-122"/>
              </a:rPr>
              <a:t>=v_sal+200 where </a:t>
            </a:r>
            <a:r>
              <a:rPr kumimoji="1" lang="en-US" altLang="zh-CN" sz="1600" b="1" dirty="0" err="1">
                <a:solidFill>
                  <a:schemeClr val="tx1"/>
                </a:solidFill>
                <a:latin typeface="Courier New" pitchFamily="49" charset="0"/>
                <a:ea typeface="宋体" pitchFamily="2" charset="-122"/>
              </a:rPr>
              <a:t>empno</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v_no</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ELSE</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UPDATE </a:t>
            </a:r>
            <a:r>
              <a:rPr kumimoji="1" lang="en-US" altLang="zh-CN" sz="1600" b="1" dirty="0" err="1">
                <a:solidFill>
                  <a:schemeClr val="tx1"/>
                </a:solidFill>
                <a:latin typeface="Courier New" pitchFamily="49" charset="0"/>
                <a:ea typeface="宋体" pitchFamily="2" charset="-122"/>
              </a:rPr>
              <a:t>emp</a:t>
            </a:r>
            <a:r>
              <a:rPr kumimoji="1" lang="en-US" altLang="zh-CN" sz="1600" b="1" dirty="0">
                <a:solidFill>
                  <a:schemeClr val="tx1"/>
                </a:solidFill>
                <a:latin typeface="Courier New" pitchFamily="49" charset="0"/>
                <a:ea typeface="宋体" pitchFamily="2" charset="-122"/>
              </a:rPr>
              <a:t> SET </a:t>
            </a:r>
            <a:r>
              <a:rPr kumimoji="1" lang="en-US" altLang="zh-CN" sz="1600" b="1" dirty="0" err="1">
                <a:solidFill>
                  <a:schemeClr val="tx1"/>
                </a:solidFill>
                <a:latin typeface="Courier New" pitchFamily="49" charset="0"/>
                <a:ea typeface="宋体" pitchFamily="2" charset="-122"/>
              </a:rPr>
              <a:t>sal</a:t>
            </a:r>
            <a:r>
              <a:rPr kumimoji="1" lang="en-US" altLang="zh-CN" sz="1600" b="1" dirty="0">
                <a:solidFill>
                  <a:schemeClr val="tx1"/>
                </a:solidFill>
                <a:latin typeface="Courier New" pitchFamily="49" charset="0"/>
                <a:ea typeface="宋体" pitchFamily="2" charset="-122"/>
              </a:rPr>
              <a:t>=v_sal+100 WHERE </a:t>
            </a:r>
            <a:r>
              <a:rPr kumimoji="1" lang="en-US" altLang="zh-CN" sz="1600" b="1" dirty="0" err="1">
                <a:solidFill>
                  <a:schemeClr val="tx1"/>
                </a:solidFill>
                <a:latin typeface="Courier New" pitchFamily="49" charset="0"/>
                <a:ea typeface="宋体" pitchFamily="2" charset="-122"/>
              </a:rPr>
              <a:t>empno</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v_no</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END IF;</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SELECT </a:t>
            </a:r>
            <a:r>
              <a:rPr kumimoji="1" lang="en-US" altLang="zh-CN" sz="1600" b="1" dirty="0" err="1">
                <a:solidFill>
                  <a:schemeClr val="tx1"/>
                </a:solidFill>
                <a:latin typeface="Courier New" pitchFamily="49" charset="0"/>
                <a:ea typeface="宋体" pitchFamily="2" charset="-122"/>
              </a:rPr>
              <a:t>sal</a:t>
            </a:r>
            <a:r>
              <a:rPr kumimoji="1" lang="en-US" altLang="zh-CN" sz="1600" b="1" dirty="0">
                <a:solidFill>
                  <a:schemeClr val="tx1"/>
                </a:solidFill>
                <a:latin typeface="Courier New" pitchFamily="49" charset="0"/>
                <a:ea typeface="宋体" pitchFamily="2" charset="-122"/>
              </a:rPr>
              <a:t> INTO </a:t>
            </a:r>
            <a:r>
              <a:rPr kumimoji="1" lang="en-US" altLang="zh-CN" sz="1600" b="1" dirty="0" err="1">
                <a:solidFill>
                  <a:schemeClr val="tx1"/>
                </a:solidFill>
                <a:latin typeface="Courier New" pitchFamily="49" charset="0"/>
                <a:ea typeface="宋体" pitchFamily="2" charset="-122"/>
              </a:rPr>
              <a:t>v_sal</a:t>
            </a:r>
            <a:r>
              <a:rPr kumimoji="1" lang="en-US" altLang="zh-CN" sz="1600" b="1" dirty="0">
                <a:solidFill>
                  <a:schemeClr val="tx1"/>
                </a:solidFill>
                <a:latin typeface="Courier New" pitchFamily="49" charset="0"/>
                <a:ea typeface="宋体" pitchFamily="2" charset="-122"/>
              </a:rPr>
              <a:t> FROM scott.emp WHERE </a:t>
            </a:r>
            <a:r>
              <a:rPr kumimoji="1" lang="en-US" altLang="zh-CN" sz="1600" b="1" dirty="0" err="1">
                <a:solidFill>
                  <a:schemeClr val="tx1"/>
                </a:solidFill>
                <a:latin typeface="Courier New" pitchFamily="49" charset="0"/>
                <a:ea typeface="宋体" pitchFamily="2" charset="-122"/>
              </a:rPr>
              <a:t>empno</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v_no</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  </a:t>
            </a:r>
            <a:r>
              <a:rPr kumimoji="1" lang="en-US" altLang="zh-CN" sz="1600" b="1" dirty="0" err="1">
                <a:solidFill>
                  <a:schemeClr val="tx1"/>
                </a:solidFill>
                <a:latin typeface="Courier New" pitchFamily="49" charset="0"/>
                <a:ea typeface="宋体" pitchFamily="2" charset="-122"/>
              </a:rPr>
              <a:t>dbms_output.put_line</a:t>
            </a:r>
            <a:r>
              <a:rPr kumimoji="1" lang="en-US" altLang="zh-CN" sz="1600" b="1" dirty="0">
                <a:solidFill>
                  <a:schemeClr val="tx1"/>
                </a:solidFill>
                <a:latin typeface="Courier New" pitchFamily="49" charset="0"/>
                <a:ea typeface="宋体" pitchFamily="2" charset="-122"/>
              </a:rPr>
              <a:t>('name:'||</a:t>
            </a:r>
            <a:r>
              <a:rPr kumimoji="1" lang="en-US" altLang="zh-CN" sz="1600" b="1" dirty="0" err="1">
                <a:solidFill>
                  <a:schemeClr val="tx1"/>
                </a:solidFill>
                <a:latin typeface="Courier New" pitchFamily="49" charset="0"/>
                <a:ea typeface="宋体" pitchFamily="2" charset="-122"/>
              </a:rPr>
              <a:t>v_ename</a:t>
            </a:r>
            <a:r>
              <a:rPr kumimoji="1" lang="en-US" altLang="zh-CN" sz="1600" b="1" dirty="0">
                <a:solidFill>
                  <a:schemeClr val="tx1"/>
                </a:solidFill>
                <a:latin typeface="Courier New" pitchFamily="49" charset="0"/>
                <a:ea typeface="宋体" pitchFamily="2" charset="-122"/>
              </a:rPr>
              <a:t>||'job:'||</a:t>
            </a:r>
            <a:r>
              <a:rPr kumimoji="1" lang="en-US" altLang="zh-CN" sz="1600" b="1" dirty="0" err="1">
                <a:solidFill>
                  <a:schemeClr val="tx1"/>
                </a:solidFill>
                <a:latin typeface="Courier New" pitchFamily="49" charset="0"/>
                <a:ea typeface="宋体" pitchFamily="2" charset="-122"/>
              </a:rPr>
              <a:t>v_job</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sal</a:t>
            </a:r>
            <a:r>
              <a:rPr kumimoji="1" lang="en-US" altLang="zh-CN" sz="1600" b="1" dirty="0">
                <a:solidFill>
                  <a:schemeClr val="tx1"/>
                </a:solidFill>
                <a:latin typeface="Courier New" pitchFamily="49" charset="0"/>
                <a:ea typeface="宋体" pitchFamily="2" charset="-122"/>
              </a:rPr>
              <a:t>:'||</a:t>
            </a:r>
            <a:r>
              <a:rPr kumimoji="1" lang="en-US" altLang="zh-CN" sz="1600" b="1" dirty="0" err="1">
                <a:solidFill>
                  <a:schemeClr val="tx1"/>
                </a:solidFill>
                <a:latin typeface="Courier New" pitchFamily="49" charset="0"/>
                <a:ea typeface="宋体" pitchFamily="2" charset="-122"/>
              </a:rPr>
              <a:t>v_sal</a:t>
            </a:r>
            <a:r>
              <a:rPr kumimoji="1" lang="en-US" altLang="zh-CN" sz="16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600" b="1" dirty="0">
                <a:solidFill>
                  <a:schemeClr val="tx1"/>
                </a:solidFill>
                <a:latin typeface="Courier New" pitchFamily="49" charset="0"/>
                <a:ea typeface="宋体" pitchFamily="2" charset="-122"/>
              </a:rPr>
              <a:t>END;</a:t>
            </a:r>
          </a:p>
        </p:txBody>
      </p:sp>
      <p:sp>
        <p:nvSpPr>
          <p:cNvPr id="6" name="Rectangle 3"/>
          <p:cNvSpPr txBox="1">
            <a:spLocks noChangeArrowheads="1"/>
          </p:cNvSpPr>
          <p:nvPr/>
        </p:nvSpPr>
        <p:spPr bwMode="auto">
          <a:xfrm>
            <a:off x="330200" y="933450"/>
            <a:ext cx="7994650" cy="354013"/>
          </a:xfrm>
          <a:prstGeom prst="rect">
            <a:avLst/>
          </a:prstGeom>
          <a:noFill/>
          <a:ln w="9525">
            <a:noFill/>
            <a:miter lim="800000"/>
            <a:headEnd/>
            <a:tailEnd/>
          </a:ln>
          <a:effectLst/>
        </p:spPr>
        <p:txBody>
          <a:bodyPr lIns="92075" tIns="46038" rIns="92075" bIns="46038">
            <a:spAutoFit/>
          </a:bodyPr>
          <a:lstStyle/>
          <a:p>
            <a:pPr defTabSz="346075" eaLnBrk="1" hangingPunct="1">
              <a:lnSpc>
                <a:spcPct val="85000"/>
              </a:lnSpc>
              <a:spcBef>
                <a:spcPct val="35000"/>
              </a:spcBef>
              <a:buClr>
                <a:schemeClr val="hlink"/>
              </a:buClr>
              <a:buSzPct val="125000"/>
              <a:buFont typeface="Arial" pitchFamily="34" charset="0"/>
              <a:buChar char="•"/>
              <a:tabLst>
                <a:tab pos="571500" algn="l"/>
              </a:tabLst>
              <a:defRPr/>
            </a:pPr>
            <a:r>
              <a:rPr lang="zh-CN" altLang="en-US" sz="2000" b="1" kern="0">
                <a:solidFill>
                  <a:schemeClr val="tx1"/>
                </a:solidFill>
                <a:latin typeface="+mn-lt"/>
                <a:ea typeface="宋体" pitchFamily="2" charset="-122"/>
              </a:rPr>
              <a:t>从</a:t>
            </a:r>
            <a:r>
              <a:rPr lang="en-US" altLang="zh-CN" sz="2000" b="1" kern="0">
                <a:solidFill>
                  <a:schemeClr val="tx1"/>
                </a:solidFill>
                <a:latin typeface="+mn-lt"/>
                <a:ea typeface="宋体" pitchFamily="2" charset="-122"/>
              </a:rPr>
              <a:t>emp</a:t>
            </a:r>
            <a:r>
              <a:rPr lang="zh-CN" altLang="en-US" sz="2000" b="1" kern="0">
                <a:solidFill>
                  <a:schemeClr val="tx1"/>
                </a:solidFill>
                <a:latin typeface="+mn-lt"/>
                <a:ea typeface="宋体" pitchFamily="2" charset="-122"/>
              </a:rPr>
              <a:t>表中查询指定员工的工作，并根据工作来修改他的工资</a:t>
            </a:r>
            <a:endParaRPr lang="zh-CN" altLang="en-US" sz="2200" b="1" kern="0" dirty="0">
              <a:solidFill>
                <a:schemeClr val="tx1"/>
              </a:solidFill>
              <a:latin typeface="+mn-lt"/>
              <a:ea typeface="宋体"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863600" y="492125"/>
            <a:ext cx="7408863" cy="642938"/>
          </a:xfrm>
        </p:spPr>
        <p:txBody>
          <a:bodyPr/>
          <a:lstStyle/>
          <a:p>
            <a:pPr>
              <a:defRPr/>
            </a:pPr>
            <a:r>
              <a:rPr lang="en-US" altLang="zh-CN" sz="2800" dirty="0">
                <a:ea typeface="宋体" pitchFamily="2" charset="-122"/>
              </a:rPr>
              <a:t>1.4</a:t>
            </a:r>
            <a:r>
              <a:rPr lang="zh-CN" altLang="en-US" sz="2800" dirty="0">
                <a:ea typeface="宋体" pitchFamily="2" charset="-122"/>
              </a:rPr>
              <a:t>分支语句范例</a:t>
            </a:r>
            <a:endParaRPr lang="zh-CN" altLang="en-US" sz="2400" dirty="0">
              <a:solidFill>
                <a:schemeClr val="hlink"/>
              </a:solidFill>
              <a:ea typeface="宋体" pitchFamily="2" charset="-122"/>
            </a:endParaRPr>
          </a:p>
        </p:txBody>
      </p:sp>
      <p:sp>
        <p:nvSpPr>
          <p:cNvPr id="712709" name="Rectangle 5"/>
          <p:cNvSpPr>
            <a:spLocks noChangeArrowheads="1"/>
          </p:cNvSpPr>
          <p:nvPr/>
        </p:nvSpPr>
        <p:spPr bwMode="blackWhite">
          <a:xfrm>
            <a:off x="215900" y="1601788"/>
            <a:ext cx="8709025" cy="45847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chemeClr val="tx1"/>
                </a:solidFill>
                <a:latin typeface="Courier New" pitchFamily="49" charset="0"/>
                <a:ea typeface="宋体" pitchFamily="2" charset="-122"/>
              </a:rPr>
              <a:t>DECLARE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v_deptno</a:t>
            </a: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emp.deptno%TYPE</a:t>
            </a:r>
            <a:r>
              <a:rPr kumimoji="1" lang="en-US" altLang="zh-CN" sz="1800" b="1" dirty="0">
                <a:solidFill>
                  <a:schemeClr val="tx1"/>
                </a:solidFill>
                <a:latin typeface="Courier New" pitchFamily="49" charset="0"/>
                <a:ea typeface="宋体" pitchFamily="2" charset="-122"/>
              </a:rPr>
              <a:t>:=&amp;no;</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BEGIN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CASE </a:t>
            </a:r>
            <a:r>
              <a:rPr kumimoji="1" lang="en-US" altLang="zh-CN" sz="1800" b="1" dirty="0" err="1">
                <a:solidFill>
                  <a:schemeClr val="tx1"/>
                </a:solidFill>
                <a:latin typeface="Courier New" pitchFamily="49" charset="0"/>
                <a:ea typeface="宋体" pitchFamily="2" charset="-122"/>
              </a:rPr>
              <a:t>v_deptno</a:t>
            </a:r>
            <a:endParaRPr kumimoji="1" lang="en-US" altLang="zh-CN" sz="1800" b="1" dirty="0">
              <a:solidFill>
                <a:schemeClr val="tx1"/>
              </a:solidFill>
              <a:latin typeface="Courier New" pitchFamily="49" charset="0"/>
              <a:ea typeface="宋体" pitchFamily="2" charset="-122"/>
            </a:endParaRP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WHEN 10 THEN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SET </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=100 WHERE </a:t>
            </a:r>
            <a:r>
              <a:rPr kumimoji="1" lang="en-US" altLang="zh-CN" sz="1800" b="1" dirty="0" err="1">
                <a:solidFill>
                  <a:schemeClr val="tx1"/>
                </a:solidFill>
                <a:latin typeface="Courier New" pitchFamily="49" charset="0"/>
                <a:ea typeface="宋体" pitchFamily="2" charset="-122"/>
              </a:rPr>
              <a:t>deptno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v_deptno</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dbms_output.put_line</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deptno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v_deptno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:'||100);</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WHEN 20 THEN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SET </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=80 WHERE </a:t>
            </a:r>
            <a:r>
              <a:rPr kumimoji="1" lang="en-US" altLang="zh-CN" sz="1800" b="1" dirty="0" err="1">
                <a:solidFill>
                  <a:schemeClr val="tx1"/>
                </a:solidFill>
                <a:latin typeface="Courier New" pitchFamily="49" charset="0"/>
                <a:ea typeface="宋体" pitchFamily="2" charset="-122"/>
              </a:rPr>
              <a:t>deptno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v_deptno</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dbms_output.put_line</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deptno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v_deptno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:'||80);</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WHEN 30 THEN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SET </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=50 WHERE </a:t>
            </a:r>
            <a:r>
              <a:rPr kumimoji="1" lang="en-US" altLang="zh-CN" sz="1800" b="1" dirty="0" err="1">
                <a:solidFill>
                  <a:schemeClr val="tx1"/>
                </a:solidFill>
                <a:latin typeface="Courier New" pitchFamily="49" charset="0"/>
                <a:ea typeface="宋体" pitchFamily="2" charset="-122"/>
              </a:rPr>
              <a:t>deptno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v_deptno</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dbms_output.put_line</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deptno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v_deptno</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:'||50);</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ELSE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dbms_output.put_line</a:t>
            </a:r>
            <a:r>
              <a:rPr kumimoji="1" lang="en-US" altLang="zh-CN" sz="1800" b="1" dirty="0">
                <a:solidFill>
                  <a:schemeClr val="tx1"/>
                </a:solidFill>
                <a:latin typeface="Courier New" pitchFamily="49" charset="0"/>
                <a:ea typeface="宋体" pitchFamily="2" charset="-122"/>
              </a:rPr>
              <a:t>('the </a:t>
            </a:r>
            <a:r>
              <a:rPr kumimoji="1" lang="en-US" altLang="zh-CN" sz="1800" b="1" dirty="0" err="1">
                <a:solidFill>
                  <a:schemeClr val="tx1"/>
                </a:solidFill>
                <a:latin typeface="Courier New" pitchFamily="49" charset="0"/>
                <a:ea typeface="宋体" pitchFamily="2" charset="-122"/>
              </a:rPr>
              <a:t>deptno</a:t>
            </a:r>
            <a:r>
              <a:rPr kumimoji="1" lang="en-US" altLang="zh-CN" sz="1800" b="1" dirty="0">
                <a:solidFill>
                  <a:schemeClr val="tx1"/>
                </a:solidFill>
                <a:latin typeface="Courier New" pitchFamily="49" charset="0"/>
                <a:ea typeface="宋体" pitchFamily="2" charset="-122"/>
              </a:rPr>
              <a:t> is not exist');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END CASE;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END;</a:t>
            </a:r>
          </a:p>
        </p:txBody>
      </p:sp>
      <p:sp>
        <p:nvSpPr>
          <p:cNvPr id="6" name="Rectangle 3"/>
          <p:cNvSpPr txBox="1">
            <a:spLocks noChangeArrowheads="1"/>
          </p:cNvSpPr>
          <p:nvPr/>
        </p:nvSpPr>
        <p:spPr bwMode="auto">
          <a:xfrm>
            <a:off x="342900" y="1158875"/>
            <a:ext cx="7994650" cy="354013"/>
          </a:xfrm>
          <a:prstGeom prst="rect">
            <a:avLst/>
          </a:prstGeom>
          <a:noFill/>
          <a:ln w="9525">
            <a:noFill/>
            <a:miter lim="800000"/>
            <a:headEnd/>
            <a:tailEnd/>
          </a:ln>
          <a:effectLst/>
        </p:spPr>
        <p:txBody>
          <a:bodyPr lIns="92075" tIns="46038" rIns="92075" bIns="46038">
            <a:spAutoFit/>
          </a:bodyPr>
          <a:lstStyle/>
          <a:p>
            <a:pPr defTabSz="346075" eaLnBrk="1" hangingPunct="1">
              <a:lnSpc>
                <a:spcPct val="85000"/>
              </a:lnSpc>
              <a:spcBef>
                <a:spcPct val="35000"/>
              </a:spcBef>
              <a:buClr>
                <a:schemeClr val="hlink"/>
              </a:buClr>
              <a:buSzPct val="125000"/>
              <a:buFont typeface="Arial" pitchFamily="34" charset="0"/>
              <a:buChar char="•"/>
              <a:tabLst>
                <a:tab pos="571500" algn="l"/>
              </a:tabLst>
              <a:defRPr/>
            </a:pPr>
            <a:r>
              <a:rPr lang="zh-CN" altLang="en-US" sz="2000" b="1" kern="0">
                <a:solidFill>
                  <a:schemeClr val="tx1"/>
                </a:solidFill>
                <a:latin typeface="+mn-lt"/>
                <a:ea typeface="宋体" pitchFamily="2" charset="-122"/>
              </a:rPr>
              <a:t>修改</a:t>
            </a:r>
            <a:r>
              <a:rPr lang="en-US" altLang="zh-CN" sz="2000" b="1" kern="0">
                <a:solidFill>
                  <a:schemeClr val="tx1"/>
                </a:solidFill>
                <a:latin typeface="+mn-lt"/>
                <a:ea typeface="宋体" pitchFamily="2" charset="-122"/>
              </a:rPr>
              <a:t>emp</a:t>
            </a:r>
            <a:r>
              <a:rPr lang="zh-CN" altLang="en-US" sz="2000" b="1" kern="0">
                <a:solidFill>
                  <a:schemeClr val="tx1"/>
                </a:solidFill>
                <a:latin typeface="+mn-lt"/>
                <a:ea typeface="宋体" pitchFamily="2" charset="-122"/>
              </a:rPr>
              <a:t>表中指定部门的职工的奖金。</a:t>
            </a:r>
            <a:endParaRPr lang="zh-CN" altLang="en-US" sz="2200" b="1" kern="0" dirty="0">
              <a:solidFill>
                <a:schemeClr val="tx1"/>
              </a:solidFill>
              <a:latin typeface="+mn-lt"/>
              <a:ea typeface="宋体"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863600" y="492125"/>
            <a:ext cx="7408863" cy="881063"/>
          </a:xfrm>
        </p:spPr>
        <p:txBody>
          <a:bodyPr/>
          <a:lstStyle/>
          <a:p>
            <a:pPr>
              <a:defRPr/>
            </a:pPr>
            <a:r>
              <a:rPr lang="en-US" altLang="zh-CN" sz="2800" dirty="0">
                <a:ea typeface="宋体" pitchFamily="2" charset="-122"/>
              </a:rPr>
              <a:t>1.4 </a:t>
            </a:r>
            <a:r>
              <a:rPr lang="zh-CN" altLang="en-US" sz="2800" dirty="0">
                <a:ea typeface="宋体" pitchFamily="2" charset="-122"/>
              </a:rPr>
              <a:t>分支语句范例</a:t>
            </a:r>
            <a:endParaRPr lang="zh-CN" altLang="en-US" sz="2400" dirty="0">
              <a:solidFill>
                <a:schemeClr val="hlink"/>
              </a:solidFill>
              <a:ea typeface="宋体" pitchFamily="2" charset="-122"/>
            </a:endParaRPr>
          </a:p>
        </p:txBody>
      </p:sp>
      <p:sp>
        <p:nvSpPr>
          <p:cNvPr id="712709" name="Rectangle 5"/>
          <p:cNvSpPr>
            <a:spLocks noChangeArrowheads="1"/>
          </p:cNvSpPr>
          <p:nvPr/>
        </p:nvSpPr>
        <p:spPr bwMode="blackWhite">
          <a:xfrm>
            <a:off x="215900" y="1570038"/>
            <a:ext cx="8709025" cy="45847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chemeClr val="tx1"/>
                </a:solidFill>
                <a:latin typeface="Courier New" pitchFamily="49" charset="0"/>
                <a:ea typeface="宋体" pitchFamily="2" charset="-122"/>
              </a:rPr>
              <a:t>DECLARE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v_sal</a:t>
            </a: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emp.sal%TYPE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v_ename</a:t>
            </a:r>
            <a:r>
              <a:rPr kumimoji="1" lang="en-US" altLang="zh-CN" sz="1800" b="1" dirty="0">
                <a:solidFill>
                  <a:schemeClr val="tx1"/>
                </a:solidFill>
                <a:latin typeface="Courier New" pitchFamily="49" charset="0"/>
                <a:ea typeface="宋体" pitchFamily="2" charset="-122"/>
              </a:rPr>
              <a:t> </a:t>
            </a:r>
            <a:r>
              <a:rPr kumimoji="1" lang="en-US" altLang="zh-CN" sz="1800" b="1" dirty="0" err="1">
                <a:solidFill>
                  <a:schemeClr val="tx1"/>
                </a:solidFill>
                <a:latin typeface="Courier New" pitchFamily="49" charset="0"/>
                <a:ea typeface="宋体" pitchFamily="2" charset="-122"/>
              </a:rPr>
              <a:t>emp.ename%TYPE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BEGIN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SELECT </a:t>
            </a:r>
            <a:r>
              <a:rPr kumimoji="1" lang="en-US" altLang="zh-CN" sz="1800" b="1" dirty="0" err="1">
                <a:solidFill>
                  <a:schemeClr val="tx1"/>
                </a:solidFill>
                <a:latin typeface="Courier New" pitchFamily="49" charset="0"/>
                <a:ea typeface="宋体" pitchFamily="2" charset="-122"/>
              </a:rPr>
              <a:t>ename,sal</a:t>
            </a:r>
            <a:r>
              <a:rPr kumimoji="1" lang="en-US" altLang="zh-CN" sz="1800" b="1" dirty="0">
                <a:solidFill>
                  <a:schemeClr val="tx1"/>
                </a:solidFill>
                <a:latin typeface="Courier New" pitchFamily="49" charset="0"/>
                <a:ea typeface="宋体" pitchFamily="2" charset="-122"/>
              </a:rPr>
              <a:t> into </a:t>
            </a:r>
            <a:r>
              <a:rPr kumimoji="1" lang="en-US" altLang="zh-CN" sz="1800" b="1" dirty="0" err="1">
                <a:solidFill>
                  <a:schemeClr val="tx1"/>
                </a:solidFill>
                <a:latin typeface="Courier New" pitchFamily="49" charset="0"/>
                <a:ea typeface="宋体" pitchFamily="2" charset="-122"/>
              </a:rPr>
              <a:t>v_ename,v_sal</a:t>
            </a:r>
            <a:r>
              <a:rPr kumimoji="1" lang="en-US" altLang="zh-CN" sz="1800" b="1" dirty="0">
                <a:solidFill>
                  <a:schemeClr val="tx1"/>
                </a:solidFill>
                <a:latin typeface="Courier New" pitchFamily="49" charset="0"/>
                <a:ea typeface="宋体" pitchFamily="2" charset="-122"/>
              </a:rPr>
              <a:t> FROM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WHERE </a:t>
            </a:r>
            <a:r>
              <a:rPr kumimoji="1" lang="en-US" altLang="zh-CN" sz="1800" b="1" dirty="0" err="1">
                <a:solidFill>
                  <a:schemeClr val="tx1"/>
                </a:solidFill>
                <a:latin typeface="Courier New" pitchFamily="49" charset="0"/>
                <a:ea typeface="宋体" pitchFamily="2" charset="-122"/>
              </a:rPr>
              <a:t>empno</a:t>
            </a:r>
            <a:r>
              <a:rPr kumimoji="1" lang="en-US" altLang="zh-CN" sz="1800" b="1" dirty="0">
                <a:solidFill>
                  <a:schemeClr val="tx1"/>
                </a:solidFill>
                <a:latin typeface="Courier New" pitchFamily="49" charset="0"/>
                <a:ea typeface="宋体" pitchFamily="2" charset="-122"/>
              </a:rPr>
              <a:t>=&amp;no;</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CASE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WHEN </a:t>
            </a:r>
            <a:r>
              <a:rPr kumimoji="1" lang="en-US" altLang="zh-CN" sz="1800" b="1" dirty="0" err="1">
                <a:solidFill>
                  <a:schemeClr val="tx1"/>
                </a:solidFill>
                <a:latin typeface="Courier New" pitchFamily="49" charset="0"/>
                <a:ea typeface="宋体" pitchFamily="2" charset="-122"/>
              </a:rPr>
              <a:t>v_sal</a:t>
            </a:r>
            <a:r>
              <a:rPr kumimoji="1" lang="en-US" altLang="zh-CN" sz="1800" b="1" dirty="0">
                <a:solidFill>
                  <a:schemeClr val="tx1"/>
                </a:solidFill>
                <a:latin typeface="Courier New" pitchFamily="49" charset="0"/>
                <a:ea typeface="宋体" pitchFamily="2" charset="-122"/>
              </a:rPr>
              <a:t>&lt;1000 THEN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SET </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=100 WHERE </a:t>
            </a:r>
            <a:r>
              <a:rPr kumimoji="1" lang="en-US" altLang="zh-CN" sz="1800" b="1" dirty="0" err="1">
                <a:solidFill>
                  <a:schemeClr val="tx1"/>
                </a:solidFill>
                <a:latin typeface="Courier New" pitchFamily="49" charset="0"/>
                <a:ea typeface="宋体" pitchFamily="2" charset="-122"/>
              </a:rPr>
              <a:t>ename</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v_ename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WHEN </a:t>
            </a:r>
            <a:r>
              <a:rPr kumimoji="1" lang="en-US" altLang="zh-CN" sz="1800" b="1" dirty="0" err="1">
                <a:solidFill>
                  <a:schemeClr val="tx1"/>
                </a:solidFill>
                <a:latin typeface="Courier New" pitchFamily="49" charset="0"/>
                <a:ea typeface="宋体" pitchFamily="2" charset="-122"/>
              </a:rPr>
              <a:t>v_sal</a:t>
            </a:r>
            <a:r>
              <a:rPr kumimoji="1" lang="en-US" altLang="zh-CN" sz="1800" b="1" dirty="0">
                <a:solidFill>
                  <a:schemeClr val="tx1"/>
                </a:solidFill>
                <a:latin typeface="Courier New" pitchFamily="49" charset="0"/>
                <a:ea typeface="宋体" pitchFamily="2" charset="-122"/>
              </a:rPr>
              <a:t>&lt;2000 THEN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SET </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=80 WHERE </a:t>
            </a:r>
            <a:r>
              <a:rPr kumimoji="1" lang="en-US" altLang="zh-CN" sz="1800" b="1" dirty="0" err="1">
                <a:solidFill>
                  <a:schemeClr val="tx1"/>
                </a:solidFill>
                <a:latin typeface="Courier New" pitchFamily="49" charset="0"/>
                <a:ea typeface="宋体" pitchFamily="2" charset="-122"/>
              </a:rPr>
              <a:t>ename</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v_ename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WHEN </a:t>
            </a:r>
            <a:r>
              <a:rPr kumimoji="1" lang="en-US" altLang="zh-CN" sz="1800" b="1" dirty="0" err="1">
                <a:solidFill>
                  <a:schemeClr val="tx1"/>
                </a:solidFill>
                <a:latin typeface="Courier New" pitchFamily="49" charset="0"/>
                <a:ea typeface="宋体" pitchFamily="2" charset="-122"/>
              </a:rPr>
              <a:t>v_sal</a:t>
            </a:r>
            <a:r>
              <a:rPr kumimoji="1" lang="en-US" altLang="zh-CN" sz="1800" b="1" dirty="0">
                <a:solidFill>
                  <a:schemeClr val="tx1"/>
                </a:solidFill>
                <a:latin typeface="Courier New" pitchFamily="49" charset="0"/>
                <a:ea typeface="宋体" pitchFamily="2" charset="-122"/>
              </a:rPr>
              <a:t> &lt;6000 THEN</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SET </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=50 WHERE </a:t>
            </a:r>
            <a:r>
              <a:rPr kumimoji="1" lang="en-US" altLang="zh-CN" sz="1800" b="1" dirty="0" err="1">
                <a:solidFill>
                  <a:schemeClr val="tx1"/>
                </a:solidFill>
                <a:latin typeface="Courier New" pitchFamily="49" charset="0"/>
                <a:ea typeface="宋体" pitchFamily="2" charset="-122"/>
              </a:rPr>
              <a:t>ename</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v_ename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ELSE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UPDATE </a:t>
            </a:r>
            <a:r>
              <a:rPr kumimoji="1" lang="en-US" altLang="zh-CN" sz="1800" b="1" dirty="0" err="1">
                <a:solidFill>
                  <a:schemeClr val="tx1"/>
                </a:solidFill>
                <a:latin typeface="Courier New" pitchFamily="49" charset="0"/>
                <a:ea typeface="宋体" pitchFamily="2" charset="-122"/>
              </a:rPr>
              <a:t>emp</a:t>
            </a:r>
            <a:r>
              <a:rPr kumimoji="1" lang="en-US" altLang="zh-CN" sz="1800" b="1" dirty="0">
                <a:solidFill>
                  <a:schemeClr val="tx1"/>
                </a:solidFill>
                <a:latin typeface="Courier New" pitchFamily="49" charset="0"/>
                <a:ea typeface="宋体" pitchFamily="2" charset="-122"/>
              </a:rPr>
              <a:t> SET </a:t>
            </a:r>
            <a:r>
              <a:rPr kumimoji="1" lang="en-US" altLang="zh-CN" sz="1800" b="1" dirty="0" err="1">
                <a:solidFill>
                  <a:schemeClr val="tx1"/>
                </a:solidFill>
                <a:latin typeface="Courier New" pitchFamily="49" charset="0"/>
                <a:ea typeface="宋体" pitchFamily="2" charset="-122"/>
              </a:rPr>
              <a:t>comm</a:t>
            </a:r>
            <a:r>
              <a:rPr kumimoji="1" lang="en-US" altLang="zh-CN" sz="1800" b="1" dirty="0">
                <a:solidFill>
                  <a:schemeClr val="tx1"/>
                </a:solidFill>
                <a:latin typeface="Courier New" pitchFamily="49" charset="0"/>
                <a:ea typeface="宋体" pitchFamily="2" charset="-122"/>
              </a:rPr>
              <a:t>=30 WHERE </a:t>
            </a:r>
            <a:r>
              <a:rPr kumimoji="1" lang="en-US" altLang="zh-CN" sz="1800" b="1" dirty="0" err="1">
                <a:solidFill>
                  <a:schemeClr val="tx1"/>
                </a:solidFill>
                <a:latin typeface="Courier New" pitchFamily="49" charset="0"/>
                <a:ea typeface="宋体" pitchFamily="2" charset="-122"/>
              </a:rPr>
              <a:t>ename</a:t>
            </a:r>
            <a:r>
              <a:rPr kumimoji="1" lang="en-US" altLang="zh-CN" sz="1800" b="1" dirty="0">
                <a:solidFill>
                  <a:schemeClr val="tx1"/>
                </a:solidFill>
                <a:latin typeface="Courier New" pitchFamily="49" charset="0"/>
                <a:ea typeface="宋体" pitchFamily="2" charset="-122"/>
              </a:rPr>
              <a:t>=</a:t>
            </a:r>
            <a:r>
              <a:rPr kumimoji="1" lang="en-US" altLang="zh-CN" sz="1800" b="1" dirty="0" err="1">
                <a:solidFill>
                  <a:schemeClr val="tx1"/>
                </a:solidFill>
                <a:latin typeface="Courier New" pitchFamily="49" charset="0"/>
                <a:ea typeface="宋体" pitchFamily="2" charset="-122"/>
              </a:rPr>
              <a:t>v_ename</a:t>
            </a:r>
            <a:r>
              <a:rPr kumimoji="1" lang="en-US" altLang="zh-CN" sz="1800" b="1" dirty="0">
                <a:solidFill>
                  <a:schemeClr val="tx1"/>
                </a:solidFill>
                <a:latin typeface="Courier New" pitchFamily="49" charset="0"/>
                <a:ea typeface="宋体" pitchFamily="2" charset="-122"/>
              </a:rPr>
              <a:t>;</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  END CASE;</a:t>
            </a:r>
          </a:p>
          <a:p>
            <a:pPr>
              <a:tabLst>
                <a:tab pos="1200150" algn="l"/>
                <a:tab pos="1658938" algn="l"/>
              </a:tabLst>
              <a:defRPr/>
            </a:pPr>
            <a:r>
              <a:rPr kumimoji="1" lang="en-US" altLang="zh-CN" sz="1800" b="1" dirty="0">
                <a:solidFill>
                  <a:schemeClr val="tx1"/>
                </a:solidFill>
                <a:latin typeface="Courier New" pitchFamily="49" charset="0"/>
                <a:ea typeface="宋体" pitchFamily="2" charset="-122"/>
              </a:rPr>
              <a:t>END;</a:t>
            </a:r>
          </a:p>
        </p:txBody>
      </p:sp>
      <p:sp>
        <p:nvSpPr>
          <p:cNvPr id="6" name="Rectangle 3"/>
          <p:cNvSpPr txBox="1">
            <a:spLocks noChangeArrowheads="1"/>
          </p:cNvSpPr>
          <p:nvPr/>
        </p:nvSpPr>
        <p:spPr bwMode="auto">
          <a:xfrm>
            <a:off x="342900" y="1063625"/>
            <a:ext cx="7994650" cy="354013"/>
          </a:xfrm>
          <a:prstGeom prst="rect">
            <a:avLst/>
          </a:prstGeom>
          <a:noFill/>
          <a:ln w="9525">
            <a:noFill/>
            <a:miter lim="800000"/>
            <a:headEnd/>
            <a:tailEnd/>
          </a:ln>
          <a:effectLst/>
        </p:spPr>
        <p:txBody>
          <a:bodyPr lIns="92075" tIns="46038" rIns="92075" bIns="46038">
            <a:spAutoFit/>
          </a:bodyPr>
          <a:lstStyle/>
          <a:p>
            <a:pPr defTabSz="346075" eaLnBrk="1" hangingPunct="1">
              <a:lnSpc>
                <a:spcPct val="85000"/>
              </a:lnSpc>
              <a:spcBef>
                <a:spcPct val="35000"/>
              </a:spcBef>
              <a:buClr>
                <a:schemeClr val="hlink"/>
              </a:buClr>
              <a:buSzPct val="125000"/>
              <a:buFont typeface="Arial" pitchFamily="34" charset="0"/>
              <a:buChar char="•"/>
              <a:tabLst>
                <a:tab pos="571500" algn="l"/>
              </a:tabLst>
              <a:defRPr/>
            </a:pPr>
            <a:r>
              <a:rPr lang="zh-CN" altLang="en-US" sz="2000" b="1" kern="0">
                <a:solidFill>
                  <a:schemeClr val="tx1"/>
                </a:solidFill>
                <a:latin typeface="+mn-lt"/>
                <a:ea typeface="宋体" pitchFamily="2" charset="-122"/>
              </a:rPr>
              <a:t>根据员工的工资，修改</a:t>
            </a:r>
            <a:r>
              <a:rPr lang="en-US" altLang="zh-CN" sz="2000" b="1" kern="0">
                <a:solidFill>
                  <a:schemeClr val="tx1"/>
                </a:solidFill>
                <a:latin typeface="+mn-lt"/>
                <a:ea typeface="宋体" pitchFamily="2" charset="-122"/>
              </a:rPr>
              <a:t>emp</a:t>
            </a:r>
            <a:r>
              <a:rPr lang="zh-CN" altLang="en-US" sz="2000" b="1" kern="0">
                <a:solidFill>
                  <a:schemeClr val="tx1"/>
                </a:solidFill>
                <a:latin typeface="+mn-lt"/>
                <a:ea typeface="宋体" pitchFamily="2" charset="-122"/>
              </a:rPr>
              <a:t>表中的奖金值。</a:t>
            </a:r>
            <a:endParaRPr lang="zh-CN" altLang="en-US" sz="2200" b="1" kern="0" dirty="0">
              <a:solidFill>
                <a:schemeClr val="tx1"/>
              </a:solidFill>
              <a:latin typeface="+mn-lt"/>
              <a:ea typeface="宋体"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863600" y="454025"/>
            <a:ext cx="7408863" cy="881063"/>
          </a:xfrm>
        </p:spPr>
        <p:txBody>
          <a:bodyPr/>
          <a:lstStyle/>
          <a:p>
            <a:pPr>
              <a:defRPr/>
            </a:pPr>
            <a:r>
              <a:rPr lang="en-US" altLang="zh-CN" dirty="0">
                <a:ea typeface="宋体" pitchFamily="2" charset="-122"/>
              </a:rPr>
              <a:t>1.5 </a:t>
            </a:r>
            <a:r>
              <a:rPr lang="zh-CN" altLang="en-US" dirty="0">
                <a:ea typeface="宋体" pitchFamily="2" charset="-122"/>
              </a:rPr>
              <a:t>构造逻辑条件</a:t>
            </a:r>
            <a:endParaRPr lang="en-US" altLang="zh-CN" dirty="0">
              <a:ea typeface="宋体" pitchFamily="2" charset="-122"/>
            </a:endParaRPr>
          </a:p>
        </p:txBody>
      </p:sp>
      <p:sp>
        <p:nvSpPr>
          <p:cNvPr id="28675" name="Rectangle 6"/>
          <p:cNvSpPr>
            <a:spLocks noChangeArrowheads="1"/>
          </p:cNvSpPr>
          <p:nvPr/>
        </p:nvSpPr>
        <p:spPr bwMode="auto">
          <a:xfrm>
            <a:off x="952500" y="1217613"/>
            <a:ext cx="7385050" cy="400050"/>
          </a:xfrm>
          <a:prstGeom prst="rect">
            <a:avLst/>
          </a:prstGeom>
          <a:noFill/>
          <a:ln w="9525">
            <a:noFill/>
            <a:miter lim="800000"/>
            <a:headEnd/>
            <a:tailEnd/>
          </a:ln>
        </p:spPr>
        <p:txBody>
          <a:bodyPr lIns="92075" tIns="46038" rIns="92075" bIns="46038"/>
          <a:lstStyle/>
          <a:p>
            <a:pPr defTabSz="346075">
              <a:lnSpc>
                <a:spcPct val="85000"/>
              </a:lnSpc>
              <a:spcBef>
                <a:spcPct val="35000"/>
              </a:spcBef>
              <a:buClr>
                <a:schemeClr val="hlink"/>
              </a:buClr>
              <a:buSzPct val="125000"/>
              <a:buFont typeface="Arial" pitchFamily="34" charset="0"/>
              <a:buChar char="•"/>
              <a:tabLst>
                <a:tab pos="571500" algn="l"/>
              </a:tabLst>
            </a:pPr>
            <a:r>
              <a:rPr lang="zh-CN" altLang="en-US" sz="2600" b="1">
                <a:solidFill>
                  <a:schemeClr val="tx1"/>
                </a:solidFill>
                <a:latin typeface="Arial" pitchFamily="34" charset="0"/>
                <a:ea typeface="宋体" pitchFamily="2" charset="-122"/>
              </a:rPr>
              <a:t> 处理</a:t>
            </a:r>
            <a:r>
              <a:rPr lang="en-US" altLang="zh-CN" sz="2600" b="1">
                <a:solidFill>
                  <a:schemeClr val="tx1"/>
                </a:solidFill>
                <a:latin typeface="Arial" pitchFamily="34" charset="0"/>
                <a:ea typeface="宋体" pitchFamily="2" charset="-122"/>
              </a:rPr>
              <a:t>NULL</a:t>
            </a:r>
            <a:r>
              <a:rPr lang="zh-CN" altLang="en-US" sz="2600" b="1">
                <a:solidFill>
                  <a:schemeClr val="tx1"/>
                </a:solidFill>
                <a:latin typeface="Arial" pitchFamily="34" charset="0"/>
                <a:ea typeface="宋体" pitchFamily="2" charset="-122"/>
              </a:rPr>
              <a:t>值</a:t>
            </a:r>
          </a:p>
        </p:txBody>
      </p:sp>
      <p:sp>
        <p:nvSpPr>
          <p:cNvPr id="663559" name="Rectangle 7"/>
          <p:cNvSpPr>
            <a:spLocks noChangeArrowheads="1"/>
          </p:cNvSpPr>
          <p:nvPr/>
        </p:nvSpPr>
        <p:spPr bwMode="blackWhite">
          <a:xfrm>
            <a:off x="1133475" y="3048000"/>
            <a:ext cx="7527925" cy="1508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600" b="1" dirty="0">
                <a:solidFill>
                  <a:srgbClr val="000000"/>
                </a:solidFill>
                <a:latin typeface="Courier New" pitchFamily="49" charset="0"/>
                <a:ea typeface="宋体" pitchFamily="2" charset="-122"/>
              </a:rPr>
              <a:t>x := 5;</a:t>
            </a:r>
          </a:p>
          <a:p>
            <a:pPr>
              <a:tabLst>
                <a:tab pos="1200150" algn="l"/>
                <a:tab pos="1658938" algn="l"/>
              </a:tabLst>
              <a:defRPr/>
            </a:pPr>
            <a:r>
              <a:rPr kumimoji="1" lang="en-US" altLang="zh-CN" sz="1600" b="1" dirty="0">
                <a:solidFill>
                  <a:srgbClr val="000000"/>
                </a:solidFill>
                <a:latin typeface="Courier New" pitchFamily="49" charset="0"/>
                <a:ea typeface="宋体" pitchFamily="2" charset="-122"/>
              </a:rPr>
              <a:t>y := NULL;</a:t>
            </a:r>
          </a:p>
          <a:p>
            <a:pPr>
              <a:tabLst>
                <a:tab pos="1200150" algn="l"/>
                <a:tab pos="1658938" algn="l"/>
              </a:tabLst>
              <a:defRPr/>
            </a:pPr>
            <a:r>
              <a:rPr kumimoji="1" lang="en-US" altLang="zh-CN" sz="16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b="1" dirty="0">
                <a:solidFill>
                  <a:srgbClr val="000000"/>
                </a:solidFill>
                <a:latin typeface="Courier New" pitchFamily="49" charset="0"/>
                <a:ea typeface="宋体" pitchFamily="2" charset="-122"/>
              </a:rPr>
              <a:t>IF x != y THEN – </a:t>
            </a:r>
            <a:r>
              <a:rPr lang="zh-CN" altLang="en-US" sz="1600" b="1" dirty="0">
                <a:solidFill>
                  <a:srgbClr val="000000"/>
                </a:solidFill>
                <a:latin typeface="Courier New" pitchFamily="49" charset="0"/>
                <a:ea typeface="宋体" pitchFamily="2" charset="-122"/>
              </a:rPr>
              <a:t>产</a:t>
            </a:r>
            <a:r>
              <a:rPr kumimoji="1" lang="zh-CN" altLang="en-US" sz="1600" b="1" dirty="0">
                <a:solidFill>
                  <a:srgbClr val="000000"/>
                </a:solidFill>
                <a:latin typeface="Courier New" pitchFamily="49" charset="0"/>
                <a:ea typeface="宋体" pitchFamily="2" charset="-122"/>
              </a:rPr>
              <a:t>生 </a:t>
            </a:r>
            <a:r>
              <a:rPr kumimoji="1" lang="en-US" altLang="zh-CN" sz="1600" b="1" dirty="0">
                <a:solidFill>
                  <a:srgbClr val="000000"/>
                </a:solidFill>
                <a:latin typeface="Courier New" pitchFamily="49" charset="0"/>
                <a:ea typeface="宋体" pitchFamily="2" charset="-122"/>
              </a:rPr>
              <a:t>NULL,</a:t>
            </a:r>
            <a:r>
              <a:rPr kumimoji="1" lang="zh-CN" altLang="en-US" sz="1600" b="1" dirty="0">
                <a:solidFill>
                  <a:srgbClr val="000000"/>
                </a:solidFill>
                <a:latin typeface="Courier New" pitchFamily="49" charset="0"/>
                <a:ea typeface="宋体" pitchFamily="2" charset="-122"/>
              </a:rPr>
              <a:t>而不是 </a:t>
            </a:r>
            <a:r>
              <a:rPr kumimoji="1" lang="en-US" altLang="zh-CN" sz="1600" b="1" dirty="0">
                <a:solidFill>
                  <a:srgbClr val="000000"/>
                </a:solidFill>
                <a:latin typeface="Courier New" pitchFamily="49" charset="0"/>
                <a:ea typeface="宋体" pitchFamily="2" charset="-122"/>
              </a:rPr>
              <a:t>TRUE</a:t>
            </a:r>
          </a:p>
          <a:p>
            <a:pPr>
              <a:tabLst>
                <a:tab pos="1200150" algn="l"/>
                <a:tab pos="1658938" algn="l"/>
              </a:tabLst>
              <a:defRPr/>
            </a:pPr>
            <a:r>
              <a:rPr kumimoji="1" lang="en-US" altLang="zh-CN" sz="1600" b="1" dirty="0">
                <a:solidFill>
                  <a:srgbClr val="000000"/>
                </a:solidFill>
                <a:latin typeface="Courier New" pitchFamily="49" charset="0"/>
                <a:ea typeface="宋体" pitchFamily="2" charset="-122"/>
              </a:rPr>
              <a:t>  </a:t>
            </a:r>
            <a:r>
              <a:rPr kumimoji="1" lang="en-US" altLang="zh-CN" sz="1600" b="1" dirty="0" err="1">
                <a:solidFill>
                  <a:srgbClr val="000000"/>
                </a:solidFill>
                <a:latin typeface="Courier New" pitchFamily="49" charset="0"/>
                <a:ea typeface="宋体" pitchFamily="2" charset="-122"/>
              </a:rPr>
              <a:t>sequence_of_statements</a:t>
            </a:r>
            <a:r>
              <a:rPr kumimoji="1" lang="en-US" altLang="zh-CN" sz="1600" b="1" dirty="0">
                <a:solidFill>
                  <a:srgbClr val="000000"/>
                </a:solidFill>
                <a:latin typeface="Courier New" pitchFamily="49" charset="0"/>
                <a:ea typeface="宋体" pitchFamily="2" charset="-122"/>
              </a:rPr>
              <a:t>; -- not executed</a:t>
            </a:r>
          </a:p>
          <a:p>
            <a:pPr>
              <a:tabLst>
                <a:tab pos="1200150" algn="l"/>
                <a:tab pos="1658938" algn="l"/>
              </a:tabLst>
              <a:defRPr/>
            </a:pPr>
            <a:r>
              <a:rPr kumimoji="1" lang="en-US" altLang="zh-CN" sz="1600" b="1" dirty="0">
                <a:solidFill>
                  <a:srgbClr val="000000"/>
                </a:solidFill>
                <a:latin typeface="Courier New" pitchFamily="49" charset="0"/>
                <a:ea typeface="宋体" pitchFamily="2" charset="-122"/>
              </a:rPr>
              <a:t>END IF;</a:t>
            </a:r>
          </a:p>
        </p:txBody>
      </p:sp>
      <p:sp>
        <p:nvSpPr>
          <p:cNvPr id="663560" name="Rectangle 8"/>
          <p:cNvSpPr>
            <a:spLocks noChangeArrowheads="1"/>
          </p:cNvSpPr>
          <p:nvPr/>
        </p:nvSpPr>
        <p:spPr bwMode="blackWhite">
          <a:xfrm>
            <a:off x="1146175" y="4714875"/>
            <a:ext cx="7527925" cy="14192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600" b="1" dirty="0">
                <a:solidFill>
                  <a:srgbClr val="000000"/>
                </a:solidFill>
                <a:latin typeface="Courier New" pitchFamily="49" charset="0"/>
                <a:ea typeface="宋体" pitchFamily="2" charset="-122"/>
              </a:rPr>
              <a:t>a := NULL;</a:t>
            </a:r>
          </a:p>
          <a:p>
            <a:pPr>
              <a:tabLst>
                <a:tab pos="1200150" algn="l"/>
                <a:tab pos="1658938" algn="l"/>
              </a:tabLst>
              <a:defRPr/>
            </a:pPr>
            <a:r>
              <a:rPr kumimoji="1" lang="en-US" altLang="zh-CN" sz="1600" b="1" dirty="0">
                <a:solidFill>
                  <a:srgbClr val="000000"/>
                </a:solidFill>
                <a:latin typeface="Courier New" pitchFamily="49" charset="0"/>
                <a:ea typeface="宋体" pitchFamily="2" charset="-122"/>
              </a:rPr>
              <a:t>b := NULL;</a:t>
            </a:r>
          </a:p>
          <a:p>
            <a:pPr>
              <a:tabLst>
                <a:tab pos="1200150" algn="l"/>
                <a:tab pos="1658938" algn="l"/>
              </a:tabLst>
              <a:defRPr/>
            </a:pPr>
            <a:r>
              <a:rPr kumimoji="1" lang="en-US" altLang="zh-CN" sz="16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600" b="1" dirty="0">
                <a:solidFill>
                  <a:srgbClr val="000000"/>
                </a:solidFill>
                <a:latin typeface="Courier New" pitchFamily="49" charset="0"/>
                <a:ea typeface="宋体" pitchFamily="2" charset="-122"/>
              </a:rPr>
              <a:t>IF a = b THEN --</a:t>
            </a:r>
            <a:r>
              <a:rPr lang="zh-CN" altLang="en-US" sz="1600" b="1" dirty="0">
                <a:solidFill>
                  <a:srgbClr val="000000"/>
                </a:solidFill>
                <a:latin typeface="Courier New" pitchFamily="49" charset="0"/>
                <a:ea typeface="宋体" pitchFamily="2" charset="-122"/>
              </a:rPr>
              <a:t>产</a:t>
            </a:r>
            <a:r>
              <a:rPr kumimoji="1" lang="zh-CN" altLang="en-US" sz="1600" b="1" dirty="0">
                <a:solidFill>
                  <a:srgbClr val="000000"/>
                </a:solidFill>
                <a:latin typeface="Courier New" pitchFamily="49" charset="0"/>
                <a:ea typeface="宋体" pitchFamily="2" charset="-122"/>
              </a:rPr>
              <a:t>生</a:t>
            </a:r>
            <a:r>
              <a:rPr kumimoji="1" lang="en-US" altLang="zh-CN" sz="1600" b="1" dirty="0">
                <a:solidFill>
                  <a:srgbClr val="000000"/>
                </a:solidFill>
                <a:latin typeface="Courier New" pitchFamily="49" charset="0"/>
                <a:ea typeface="宋体" pitchFamily="2" charset="-122"/>
              </a:rPr>
              <a:t>NULL,</a:t>
            </a:r>
            <a:r>
              <a:rPr kumimoji="1" lang="zh-CN" altLang="en-US" sz="1600" b="1" dirty="0">
                <a:solidFill>
                  <a:srgbClr val="000000"/>
                </a:solidFill>
                <a:latin typeface="Courier New" pitchFamily="49" charset="0"/>
                <a:ea typeface="宋体" pitchFamily="2" charset="-122"/>
              </a:rPr>
              <a:t>而不是</a:t>
            </a:r>
            <a:r>
              <a:rPr kumimoji="1" lang="en-US" altLang="zh-CN" sz="1600" b="1" dirty="0">
                <a:solidFill>
                  <a:srgbClr val="000000"/>
                </a:solidFill>
                <a:latin typeface="Courier New" pitchFamily="49" charset="0"/>
                <a:ea typeface="宋体" pitchFamily="2" charset="-122"/>
              </a:rPr>
              <a:t>TRUE</a:t>
            </a:r>
          </a:p>
          <a:p>
            <a:pPr>
              <a:tabLst>
                <a:tab pos="1200150" algn="l"/>
                <a:tab pos="1658938" algn="l"/>
              </a:tabLst>
              <a:defRPr/>
            </a:pPr>
            <a:r>
              <a:rPr kumimoji="1" lang="en-US" altLang="zh-CN" sz="1600" b="1" dirty="0" err="1">
                <a:solidFill>
                  <a:srgbClr val="000000"/>
                </a:solidFill>
                <a:latin typeface="Courier New" pitchFamily="49" charset="0"/>
                <a:ea typeface="宋体" pitchFamily="2" charset="-122"/>
              </a:rPr>
              <a:t>sequence_of_statements</a:t>
            </a:r>
            <a:r>
              <a:rPr kumimoji="1" lang="en-US" altLang="zh-CN" sz="1600" b="1" dirty="0">
                <a:solidFill>
                  <a:srgbClr val="000000"/>
                </a:solidFill>
                <a:latin typeface="Courier New" pitchFamily="49" charset="0"/>
                <a:ea typeface="宋体" pitchFamily="2" charset="-122"/>
              </a:rPr>
              <a:t>; -- not executed</a:t>
            </a:r>
          </a:p>
          <a:p>
            <a:pPr>
              <a:tabLst>
                <a:tab pos="1200150" algn="l"/>
                <a:tab pos="1658938" algn="l"/>
              </a:tabLst>
              <a:defRPr/>
            </a:pPr>
            <a:r>
              <a:rPr kumimoji="1" lang="en-US" altLang="zh-CN" sz="1600" b="1" dirty="0">
                <a:solidFill>
                  <a:srgbClr val="000000"/>
                </a:solidFill>
                <a:latin typeface="Courier New" pitchFamily="49" charset="0"/>
                <a:ea typeface="宋体" pitchFamily="2" charset="-122"/>
              </a:rPr>
              <a:t>END IF;</a:t>
            </a:r>
          </a:p>
        </p:txBody>
      </p:sp>
      <p:sp>
        <p:nvSpPr>
          <p:cNvPr id="8" name="Rectangle 3"/>
          <p:cNvSpPr txBox="1">
            <a:spLocks noChangeArrowheads="1"/>
          </p:cNvSpPr>
          <p:nvPr/>
        </p:nvSpPr>
        <p:spPr bwMode="auto">
          <a:xfrm>
            <a:off x="1211263" y="1697038"/>
            <a:ext cx="7385050" cy="117157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IS NULL</a:t>
            </a:r>
            <a:r>
              <a:rPr lang="zh-CN" altLang="en-US" sz="2000" b="1" kern="0" dirty="0">
                <a:solidFill>
                  <a:schemeClr val="tx1"/>
                </a:solidFill>
                <a:latin typeface="+mn-lt"/>
                <a:ea typeface="宋体" pitchFamily="2" charset="-122"/>
              </a:rPr>
              <a:t>操作符处理</a:t>
            </a:r>
            <a:r>
              <a:rPr lang="en-US" altLang="zh-CN" sz="2000" b="1" kern="0" dirty="0">
                <a:solidFill>
                  <a:schemeClr val="tx1"/>
                </a:solidFill>
                <a:latin typeface="+mn-lt"/>
                <a:ea typeface="宋体" pitchFamily="2" charset="-122"/>
              </a:rPr>
              <a:t>NULL</a:t>
            </a:r>
            <a:r>
              <a:rPr lang="zh-CN" altLang="en-US" sz="2000" b="1" kern="0" dirty="0">
                <a:solidFill>
                  <a:schemeClr val="tx1"/>
                </a:solidFill>
                <a:latin typeface="+mn-lt"/>
                <a:ea typeface="宋体" pitchFamily="2" charset="-122"/>
              </a:rPr>
              <a:t>值</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任何包含</a:t>
            </a:r>
            <a:r>
              <a:rPr lang="en-US" altLang="zh-CN" sz="2000" b="1" kern="0" dirty="0">
                <a:solidFill>
                  <a:schemeClr val="tx1"/>
                </a:solidFill>
                <a:latin typeface="+mn-lt"/>
                <a:ea typeface="宋体" pitchFamily="2" charset="-122"/>
              </a:rPr>
              <a:t>NULL</a:t>
            </a:r>
            <a:r>
              <a:rPr lang="zh-CN" altLang="en-US" sz="2000" b="1" kern="0" dirty="0">
                <a:solidFill>
                  <a:schemeClr val="tx1"/>
                </a:solidFill>
                <a:latin typeface="+mn-lt"/>
                <a:ea typeface="宋体" pitchFamily="2" charset="-122"/>
              </a:rPr>
              <a:t>的表达式其值为</a:t>
            </a:r>
            <a:r>
              <a:rPr lang="en-US" altLang="zh-CN" sz="2000" b="1" kern="0" dirty="0">
                <a:solidFill>
                  <a:schemeClr val="tx1"/>
                </a:solidFill>
                <a:latin typeface="+mn-lt"/>
                <a:ea typeface="宋体" pitchFamily="2" charset="-122"/>
              </a:rPr>
              <a:t>NULL</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用</a:t>
            </a:r>
            <a:r>
              <a:rPr lang="en-US" altLang="zh-CN" sz="2000" b="1" kern="0" dirty="0">
                <a:solidFill>
                  <a:schemeClr val="tx1"/>
                </a:solidFill>
                <a:latin typeface="+mn-lt"/>
                <a:ea typeface="宋体" pitchFamily="2" charset="-122"/>
              </a:rPr>
              <a:t>NULL</a:t>
            </a:r>
            <a:r>
              <a:rPr lang="zh-CN" altLang="en-US" sz="2000" b="1" kern="0" dirty="0">
                <a:solidFill>
                  <a:schemeClr val="tx1"/>
                </a:solidFill>
                <a:latin typeface="+mn-lt"/>
                <a:ea typeface="宋体" pitchFamily="2" charset="-122"/>
              </a:rPr>
              <a:t>值与表达式连接时， </a:t>
            </a:r>
            <a:r>
              <a:rPr lang="en-US" altLang="zh-CN" sz="2000" b="1" kern="0" dirty="0">
                <a:solidFill>
                  <a:schemeClr val="tx1"/>
                </a:solidFill>
                <a:latin typeface="+mn-lt"/>
                <a:ea typeface="宋体" pitchFamily="2" charset="-122"/>
              </a:rPr>
              <a:t>NULL</a:t>
            </a:r>
            <a:r>
              <a:rPr lang="zh-CN" altLang="en-US" sz="2000" b="1" kern="0" dirty="0">
                <a:solidFill>
                  <a:schemeClr val="tx1"/>
                </a:solidFill>
                <a:latin typeface="+mn-lt"/>
                <a:ea typeface="宋体" pitchFamily="2" charset="-122"/>
              </a:rPr>
              <a:t>值被当作空串来处理</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3" name="Rectangle 7"/>
          <p:cNvSpPr>
            <a:spLocks noGrp="1" noChangeArrowheads="1"/>
          </p:cNvSpPr>
          <p:nvPr>
            <p:ph type="title"/>
          </p:nvPr>
        </p:nvSpPr>
        <p:spPr/>
        <p:txBody>
          <a:bodyPr/>
          <a:lstStyle/>
          <a:p>
            <a:pPr>
              <a:defRPr/>
            </a:pPr>
            <a:r>
              <a:rPr lang="en-US" altLang="zh-CN" dirty="0">
                <a:ea typeface="宋体" pitchFamily="2" charset="-122"/>
              </a:rPr>
              <a:t>1</a:t>
            </a:r>
            <a:r>
              <a:rPr lang="zh-CN" altLang="en-US" dirty="0">
                <a:ea typeface="宋体" pitchFamily="2" charset="-122"/>
              </a:rPr>
              <a:t> 分支结构</a:t>
            </a:r>
            <a:endParaRPr lang="en-US" altLang="zh-CN" dirty="0">
              <a:ea typeface="宋体" pitchFamily="2" charset="-122"/>
            </a:endParaRPr>
          </a:p>
        </p:txBody>
      </p:sp>
      <p:sp>
        <p:nvSpPr>
          <p:cNvPr id="15" name="Rectangle 8"/>
          <p:cNvSpPr txBox="1">
            <a:spLocks noChangeArrowheads="1"/>
          </p:cNvSpPr>
          <p:nvPr/>
        </p:nvSpPr>
        <p:spPr bwMode="auto">
          <a:xfrm>
            <a:off x="1471613" y="1482725"/>
            <a:ext cx="5775325" cy="855663"/>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2200" b="1" kern="0" dirty="0">
                <a:solidFill>
                  <a:schemeClr val="tx1"/>
                </a:solidFill>
                <a:latin typeface="+mn-lt"/>
                <a:ea typeface="宋体" pitchFamily="2" charset="-122"/>
              </a:rPr>
              <a:t>IF</a:t>
            </a:r>
            <a:r>
              <a:rPr lang="zh-CN" altLang="en-US" sz="2200" b="1" kern="0" dirty="0">
                <a:solidFill>
                  <a:schemeClr val="tx1"/>
                </a:solidFill>
                <a:latin typeface="+mn-lt"/>
                <a:ea typeface="宋体" pitchFamily="2" charset="-122"/>
              </a:rPr>
              <a:t>逻辑结构</a:t>
            </a:r>
            <a:endParaRPr lang="en-US" altLang="zh-CN" sz="2200" b="1" kern="0" dirty="0">
              <a:solidFill>
                <a:schemeClr val="tx1"/>
              </a:solidFill>
              <a:latin typeface="+mn-lt"/>
              <a:ea typeface="宋体" pitchFamily="2" charset="-122"/>
            </a:endParaRP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2200" b="1" kern="0" dirty="0">
                <a:solidFill>
                  <a:schemeClr val="tx1"/>
                </a:solidFill>
                <a:latin typeface="+mn-lt"/>
                <a:ea typeface="宋体" pitchFamily="2" charset="-122"/>
              </a:rPr>
              <a:t>CASE</a:t>
            </a:r>
            <a:r>
              <a:rPr lang="zh-CN" altLang="en-US" sz="2200" b="1" kern="0" dirty="0">
                <a:solidFill>
                  <a:schemeClr val="tx1"/>
                </a:solidFill>
                <a:latin typeface="+mn-lt"/>
                <a:ea typeface="宋体" pitchFamily="2" charset="-122"/>
              </a:rPr>
              <a:t>表达式</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863600" y="530225"/>
            <a:ext cx="7408863" cy="665163"/>
          </a:xfrm>
        </p:spPr>
        <p:txBody>
          <a:bodyPr>
            <a:normAutofit fontScale="90000"/>
          </a:bodyPr>
          <a:lstStyle/>
          <a:p>
            <a:pPr>
              <a:defRPr/>
            </a:pPr>
            <a:r>
              <a:rPr lang="en-US" altLang="zh-CN" dirty="0">
                <a:ea typeface="宋体" pitchFamily="2" charset="-122"/>
              </a:rPr>
              <a:t>1.5 </a:t>
            </a:r>
            <a:r>
              <a:rPr lang="zh-CN" altLang="en-US" dirty="0">
                <a:ea typeface="宋体" pitchFamily="2" charset="-122"/>
              </a:rPr>
              <a:t>构造逻辑条件</a:t>
            </a:r>
            <a:endParaRPr lang="en-US" altLang="zh-CN" dirty="0">
              <a:ea typeface="宋体" pitchFamily="2" charset="-122"/>
            </a:endParaRPr>
          </a:p>
        </p:txBody>
      </p:sp>
      <p:sp>
        <p:nvSpPr>
          <p:cNvPr id="665604" name="Rectangle 4"/>
          <p:cNvSpPr>
            <a:spLocks noChangeArrowheads="1"/>
          </p:cNvSpPr>
          <p:nvPr/>
        </p:nvSpPr>
        <p:spPr bwMode="blackWhite">
          <a:xfrm>
            <a:off x="3773488" y="2673350"/>
            <a:ext cx="3101975" cy="3041650"/>
          </a:xfrm>
          <a:prstGeom prst="rect">
            <a:avLst/>
          </a:prstGeom>
          <a:solidFill>
            <a:srgbClr val="FFCC99"/>
          </a:solidFill>
          <a:ln w="25400">
            <a:solidFill>
              <a:srgbClr val="000000"/>
            </a:solidFill>
            <a:miter lim="800000"/>
            <a:headEnd/>
            <a:tailEnd/>
          </a:ln>
          <a:effectLst>
            <a:outerShdw dist="71842" dir="2700000" algn="ctr" rotWithShape="0">
              <a:srgbClr val="000000"/>
            </a:outerShdw>
          </a:effectLst>
        </p:spPr>
        <p:txBody>
          <a:bodyPr wrap="none" anchor="ctr"/>
          <a:lstStyle/>
          <a:p>
            <a:pPr>
              <a:defRPr/>
            </a:pPr>
            <a:endParaRPr lang="zh-CN" altLang="en-US">
              <a:ea typeface="宋体" pitchFamily="2" charset="-122"/>
            </a:endParaRPr>
          </a:p>
        </p:txBody>
      </p:sp>
      <p:sp>
        <p:nvSpPr>
          <p:cNvPr id="29700" name="Line 5"/>
          <p:cNvSpPr>
            <a:spLocks noChangeShapeType="1"/>
          </p:cNvSpPr>
          <p:nvPr/>
        </p:nvSpPr>
        <p:spPr bwMode="auto">
          <a:xfrm>
            <a:off x="4537075" y="2663825"/>
            <a:ext cx="0" cy="3082925"/>
          </a:xfrm>
          <a:prstGeom prst="line">
            <a:avLst/>
          </a:prstGeom>
          <a:noFill/>
          <a:ln w="25400">
            <a:solidFill>
              <a:srgbClr val="000000"/>
            </a:solidFill>
            <a:round/>
            <a:headEnd type="none" w="sm" len="sm"/>
            <a:tailEnd type="none" w="sm" len="sm"/>
          </a:ln>
        </p:spPr>
        <p:txBody>
          <a:bodyPr/>
          <a:lstStyle/>
          <a:p>
            <a:endParaRPr lang="zh-CN" altLang="en-US"/>
          </a:p>
        </p:txBody>
      </p:sp>
      <p:sp>
        <p:nvSpPr>
          <p:cNvPr id="29701" name="Line 6"/>
          <p:cNvSpPr>
            <a:spLocks noChangeShapeType="1"/>
          </p:cNvSpPr>
          <p:nvPr/>
        </p:nvSpPr>
        <p:spPr bwMode="auto">
          <a:xfrm>
            <a:off x="5311775" y="2660650"/>
            <a:ext cx="0" cy="3068638"/>
          </a:xfrm>
          <a:prstGeom prst="line">
            <a:avLst/>
          </a:prstGeom>
          <a:noFill/>
          <a:ln w="25400">
            <a:solidFill>
              <a:srgbClr val="000000"/>
            </a:solidFill>
            <a:round/>
            <a:headEnd type="none" w="sm" len="sm"/>
            <a:tailEnd type="none" w="sm" len="sm"/>
          </a:ln>
        </p:spPr>
        <p:txBody>
          <a:bodyPr/>
          <a:lstStyle/>
          <a:p>
            <a:endParaRPr lang="zh-CN" altLang="en-US"/>
          </a:p>
        </p:txBody>
      </p:sp>
      <p:sp>
        <p:nvSpPr>
          <p:cNvPr id="29702" name="Line 7"/>
          <p:cNvSpPr>
            <a:spLocks noChangeShapeType="1"/>
          </p:cNvSpPr>
          <p:nvPr/>
        </p:nvSpPr>
        <p:spPr bwMode="auto">
          <a:xfrm>
            <a:off x="6069013" y="2668588"/>
            <a:ext cx="0" cy="3078162"/>
          </a:xfrm>
          <a:prstGeom prst="line">
            <a:avLst/>
          </a:prstGeom>
          <a:noFill/>
          <a:ln w="25400">
            <a:solidFill>
              <a:srgbClr val="000000"/>
            </a:solidFill>
            <a:round/>
            <a:headEnd type="none" w="sm" len="sm"/>
            <a:tailEnd type="none" w="sm" len="sm"/>
          </a:ln>
        </p:spPr>
        <p:txBody>
          <a:bodyPr/>
          <a:lstStyle/>
          <a:p>
            <a:endParaRPr lang="zh-CN" altLang="en-US"/>
          </a:p>
        </p:txBody>
      </p:sp>
      <p:sp>
        <p:nvSpPr>
          <p:cNvPr id="29703" name="Line 8"/>
          <p:cNvSpPr>
            <a:spLocks noChangeShapeType="1"/>
          </p:cNvSpPr>
          <p:nvPr/>
        </p:nvSpPr>
        <p:spPr bwMode="auto">
          <a:xfrm>
            <a:off x="3781425" y="3382963"/>
            <a:ext cx="3133725" cy="3175"/>
          </a:xfrm>
          <a:prstGeom prst="line">
            <a:avLst/>
          </a:prstGeom>
          <a:noFill/>
          <a:ln w="25400">
            <a:solidFill>
              <a:srgbClr val="000000"/>
            </a:solidFill>
            <a:round/>
            <a:headEnd type="none" w="sm" len="sm"/>
            <a:tailEnd type="none" w="sm" len="sm"/>
          </a:ln>
        </p:spPr>
        <p:txBody>
          <a:bodyPr/>
          <a:lstStyle/>
          <a:p>
            <a:endParaRPr lang="zh-CN" altLang="en-US"/>
          </a:p>
        </p:txBody>
      </p:sp>
      <p:sp>
        <p:nvSpPr>
          <p:cNvPr id="29704" name="Line 9"/>
          <p:cNvSpPr>
            <a:spLocks noChangeShapeType="1"/>
          </p:cNvSpPr>
          <p:nvPr/>
        </p:nvSpPr>
        <p:spPr bwMode="auto">
          <a:xfrm>
            <a:off x="3781425" y="4935538"/>
            <a:ext cx="3119438" cy="0"/>
          </a:xfrm>
          <a:prstGeom prst="line">
            <a:avLst/>
          </a:prstGeom>
          <a:noFill/>
          <a:ln w="25400">
            <a:solidFill>
              <a:srgbClr val="000000"/>
            </a:solidFill>
            <a:round/>
            <a:headEnd type="none" w="sm" len="sm"/>
            <a:tailEnd type="none" w="sm" len="sm"/>
          </a:ln>
        </p:spPr>
        <p:txBody>
          <a:bodyPr/>
          <a:lstStyle/>
          <a:p>
            <a:endParaRPr lang="zh-CN" altLang="en-US"/>
          </a:p>
        </p:txBody>
      </p:sp>
      <p:sp>
        <p:nvSpPr>
          <p:cNvPr id="29705" name="Line 10"/>
          <p:cNvSpPr>
            <a:spLocks noChangeShapeType="1"/>
          </p:cNvSpPr>
          <p:nvPr/>
        </p:nvSpPr>
        <p:spPr bwMode="auto">
          <a:xfrm>
            <a:off x="3762375" y="4129088"/>
            <a:ext cx="31242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665611" name="Rectangle 11"/>
          <p:cNvSpPr>
            <a:spLocks noChangeArrowheads="1"/>
          </p:cNvSpPr>
          <p:nvPr/>
        </p:nvSpPr>
        <p:spPr bwMode="blackWhite">
          <a:xfrm>
            <a:off x="7007225" y="2673350"/>
            <a:ext cx="1549400" cy="3051175"/>
          </a:xfrm>
          <a:prstGeom prst="rect">
            <a:avLst/>
          </a:prstGeom>
          <a:solidFill>
            <a:srgbClr val="FFCC99"/>
          </a:solidFill>
          <a:ln w="25400">
            <a:solidFill>
              <a:srgbClr val="000000"/>
            </a:solidFill>
            <a:miter lim="800000"/>
            <a:headEnd/>
            <a:tailEnd/>
          </a:ln>
          <a:effectLst>
            <a:outerShdw dist="71842" dir="2700000" algn="ctr" rotWithShape="0">
              <a:srgbClr val="000000"/>
            </a:outerShdw>
          </a:effectLst>
        </p:spPr>
        <p:txBody>
          <a:bodyPr wrap="none" anchor="ctr"/>
          <a:lstStyle/>
          <a:p>
            <a:pPr>
              <a:defRPr/>
            </a:pPr>
            <a:endParaRPr lang="zh-CN" altLang="en-US">
              <a:ea typeface="宋体" pitchFamily="2" charset="-122"/>
            </a:endParaRPr>
          </a:p>
        </p:txBody>
      </p:sp>
      <p:sp>
        <p:nvSpPr>
          <p:cNvPr id="29707" name="Line 12"/>
          <p:cNvSpPr>
            <a:spLocks noChangeShapeType="1"/>
          </p:cNvSpPr>
          <p:nvPr/>
        </p:nvSpPr>
        <p:spPr bwMode="auto">
          <a:xfrm>
            <a:off x="7772400" y="2662238"/>
            <a:ext cx="0" cy="3103562"/>
          </a:xfrm>
          <a:prstGeom prst="line">
            <a:avLst/>
          </a:prstGeom>
          <a:noFill/>
          <a:ln w="25400">
            <a:solidFill>
              <a:srgbClr val="000000"/>
            </a:solidFill>
            <a:round/>
            <a:headEnd type="none" w="sm" len="sm"/>
            <a:tailEnd type="none" w="sm" len="sm"/>
          </a:ln>
        </p:spPr>
        <p:txBody>
          <a:bodyPr/>
          <a:lstStyle/>
          <a:p>
            <a:endParaRPr lang="zh-CN" altLang="en-US"/>
          </a:p>
        </p:txBody>
      </p:sp>
      <p:sp>
        <p:nvSpPr>
          <p:cNvPr id="29708" name="Line 13"/>
          <p:cNvSpPr>
            <a:spLocks noChangeShapeType="1"/>
          </p:cNvSpPr>
          <p:nvPr/>
        </p:nvSpPr>
        <p:spPr bwMode="auto">
          <a:xfrm>
            <a:off x="6992938" y="3386138"/>
            <a:ext cx="1554162" cy="0"/>
          </a:xfrm>
          <a:prstGeom prst="line">
            <a:avLst/>
          </a:prstGeom>
          <a:noFill/>
          <a:ln w="25400">
            <a:solidFill>
              <a:srgbClr val="000000"/>
            </a:solidFill>
            <a:round/>
            <a:headEnd type="none" w="sm" len="sm"/>
            <a:tailEnd type="none" w="sm" len="sm"/>
          </a:ln>
        </p:spPr>
        <p:txBody>
          <a:bodyPr/>
          <a:lstStyle/>
          <a:p>
            <a:endParaRPr lang="zh-CN" altLang="en-US"/>
          </a:p>
        </p:txBody>
      </p:sp>
      <p:sp>
        <p:nvSpPr>
          <p:cNvPr id="29709" name="Line 14"/>
          <p:cNvSpPr>
            <a:spLocks noChangeShapeType="1"/>
          </p:cNvSpPr>
          <p:nvPr/>
        </p:nvSpPr>
        <p:spPr bwMode="auto">
          <a:xfrm flipV="1">
            <a:off x="6992938" y="4927600"/>
            <a:ext cx="1576387" cy="1588"/>
          </a:xfrm>
          <a:prstGeom prst="line">
            <a:avLst/>
          </a:prstGeom>
          <a:noFill/>
          <a:ln w="25400">
            <a:solidFill>
              <a:srgbClr val="000000"/>
            </a:solidFill>
            <a:round/>
            <a:headEnd type="none" w="sm" len="sm"/>
            <a:tailEnd type="none" w="sm" len="sm"/>
          </a:ln>
        </p:spPr>
        <p:txBody>
          <a:bodyPr/>
          <a:lstStyle/>
          <a:p>
            <a:endParaRPr lang="zh-CN" altLang="en-US"/>
          </a:p>
        </p:txBody>
      </p:sp>
      <p:sp>
        <p:nvSpPr>
          <p:cNvPr id="29710" name="Line 15"/>
          <p:cNvSpPr>
            <a:spLocks noChangeShapeType="1"/>
          </p:cNvSpPr>
          <p:nvPr/>
        </p:nvSpPr>
        <p:spPr bwMode="auto">
          <a:xfrm>
            <a:off x="7013575" y="4143375"/>
            <a:ext cx="1560513" cy="0"/>
          </a:xfrm>
          <a:prstGeom prst="line">
            <a:avLst/>
          </a:prstGeom>
          <a:noFill/>
          <a:ln w="25400">
            <a:solidFill>
              <a:srgbClr val="000000"/>
            </a:solidFill>
            <a:round/>
            <a:headEnd type="none" w="sm" len="sm"/>
            <a:tailEnd type="none" w="sm" len="sm"/>
          </a:ln>
        </p:spPr>
        <p:txBody>
          <a:bodyPr/>
          <a:lstStyle/>
          <a:p>
            <a:endParaRPr lang="zh-CN" altLang="en-US"/>
          </a:p>
        </p:txBody>
      </p:sp>
      <p:sp>
        <p:nvSpPr>
          <p:cNvPr id="29711" name="Rectangle 16"/>
          <p:cNvSpPr>
            <a:spLocks noChangeArrowheads="1"/>
          </p:cNvSpPr>
          <p:nvPr/>
        </p:nvSpPr>
        <p:spPr bwMode="auto">
          <a:xfrm>
            <a:off x="7040563" y="2867025"/>
            <a:ext cx="666750" cy="336550"/>
          </a:xfrm>
          <a:prstGeom prst="rect">
            <a:avLst/>
          </a:prstGeom>
          <a:noFill/>
          <a:ln w="9525">
            <a:noFill/>
            <a:miter lim="800000"/>
            <a:headEnd/>
            <a:tailEnd/>
          </a:ln>
        </p:spPr>
        <p:txBody>
          <a:bodyPr lIns="92075" tIns="46038" rIns="92075" bIns="46038">
            <a:spAutoFit/>
          </a:bodyPr>
          <a:lstStyle/>
          <a:p>
            <a:r>
              <a:rPr kumimoji="1" lang="en-US" altLang="zh-CN" sz="1600" b="1">
                <a:solidFill>
                  <a:schemeClr val="hlink"/>
                </a:solidFill>
                <a:latin typeface="Arial" pitchFamily="34" charset="0"/>
                <a:ea typeface="宋体" pitchFamily="2" charset="-122"/>
              </a:rPr>
              <a:t>NOT</a:t>
            </a:r>
          </a:p>
        </p:txBody>
      </p:sp>
      <p:sp>
        <p:nvSpPr>
          <p:cNvPr id="29712" name="Rectangle 17"/>
          <p:cNvSpPr>
            <a:spLocks noChangeArrowheads="1"/>
          </p:cNvSpPr>
          <p:nvPr/>
        </p:nvSpPr>
        <p:spPr bwMode="auto">
          <a:xfrm>
            <a:off x="3751263" y="3629025"/>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TRUE</a:t>
            </a:r>
          </a:p>
        </p:txBody>
      </p:sp>
      <p:sp>
        <p:nvSpPr>
          <p:cNvPr id="29713" name="Rectangle 18"/>
          <p:cNvSpPr>
            <a:spLocks noChangeArrowheads="1"/>
          </p:cNvSpPr>
          <p:nvPr/>
        </p:nvSpPr>
        <p:spPr bwMode="auto">
          <a:xfrm>
            <a:off x="3700463" y="4346575"/>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FALSE</a:t>
            </a:r>
          </a:p>
        </p:txBody>
      </p:sp>
      <p:sp>
        <p:nvSpPr>
          <p:cNvPr id="29714" name="Rectangle 19"/>
          <p:cNvSpPr>
            <a:spLocks noChangeArrowheads="1"/>
          </p:cNvSpPr>
          <p:nvPr/>
        </p:nvSpPr>
        <p:spPr bwMode="auto">
          <a:xfrm>
            <a:off x="3770313" y="5170488"/>
            <a:ext cx="703262"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NULL</a:t>
            </a:r>
          </a:p>
        </p:txBody>
      </p:sp>
      <p:sp>
        <p:nvSpPr>
          <p:cNvPr id="29715" name="Rectangle 20"/>
          <p:cNvSpPr>
            <a:spLocks noChangeArrowheads="1"/>
          </p:cNvSpPr>
          <p:nvPr/>
        </p:nvSpPr>
        <p:spPr bwMode="auto">
          <a:xfrm>
            <a:off x="3890963" y="2889250"/>
            <a:ext cx="488950" cy="336550"/>
          </a:xfrm>
          <a:prstGeom prst="rect">
            <a:avLst/>
          </a:prstGeom>
          <a:noFill/>
          <a:ln w="9525">
            <a:noFill/>
            <a:miter lim="800000"/>
            <a:headEnd/>
            <a:tailEnd/>
          </a:ln>
        </p:spPr>
        <p:txBody>
          <a:bodyPr wrap="none" lIns="92075" tIns="46038" rIns="92075" bIns="46038">
            <a:spAutoFit/>
          </a:bodyPr>
          <a:lstStyle/>
          <a:p>
            <a:r>
              <a:rPr kumimoji="1" lang="en-US" altLang="zh-CN" sz="1600" b="1">
                <a:solidFill>
                  <a:schemeClr val="hlink"/>
                </a:solidFill>
                <a:latin typeface="Arial" pitchFamily="34" charset="0"/>
                <a:ea typeface="宋体" pitchFamily="2" charset="-122"/>
              </a:rPr>
              <a:t>OR</a:t>
            </a:r>
          </a:p>
        </p:txBody>
      </p:sp>
      <p:sp>
        <p:nvSpPr>
          <p:cNvPr id="29716" name="Rectangle 21"/>
          <p:cNvSpPr>
            <a:spLocks noChangeArrowheads="1"/>
          </p:cNvSpPr>
          <p:nvPr/>
        </p:nvSpPr>
        <p:spPr bwMode="auto">
          <a:xfrm>
            <a:off x="6970713" y="3629025"/>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TRUE</a:t>
            </a:r>
          </a:p>
        </p:txBody>
      </p:sp>
      <p:sp>
        <p:nvSpPr>
          <p:cNvPr id="29717" name="Rectangle 22"/>
          <p:cNvSpPr>
            <a:spLocks noChangeArrowheads="1"/>
          </p:cNvSpPr>
          <p:nvPr/>
        </p:nvSpPr>
        <p:spPr bwMode="auto">
          <a:xfrm>
            <a:off x="6919913" y="4346575"/>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FALSE</a:t>
            </a:r>
          </a:p>
        </p:txBody>
      </p:sp>
      <p:sp>
        <p:nvSpPr>
          <p:cNvPr id="29718" name="Rectangle 23"/>
          <p:cNvSpPr>
            <a:spLocks noChangeArrowheads="1"/>
          </p:cNvSpPr>
          <p:nvPr/>
        </p:nvSpPr>
        <p:spPr bwMode="auto">
          <a:xfrm>
            <a:off x="6989763" y="5170488"/>
            <a:ext cx="703262"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NULL</a:t>
            </a:r>
          </a:p>
        </p:txBody>
      </p:sp>
      <p:sp>
        <p:nvSpPr>
          <p:cNvPr id="29719" name="Rectangle 24"/>
          <p:cNvSpPr>
            <a:spLocks noChangeArrowheads="1"/>
          </p:cNvSpPr>
          <p:nvPr/>
        </p:nvSpPr>
        <p:spPr bwMode="auto">
          <a:xfrm>
            <a:off x="4514850" y="2889250"/>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TRUE</a:t>
            </a:r>
          </a:p>
        </p:txBody>
      </p:sp>
      <p:sp>
        <p:nvSpPr>
          <p:cNvPr id="29720" name="Rectangle 25"/>
          <p:cNvSpPr>
            <a:spLocks noChangeArrowheads="1"/>
          </p:cNvSpPr>
          <p:nvPr/>
        </p:nvSpPr>
        <p:spPr bwMode="auto">
          <a:xfrm>
            <a:off x="5237163" y="2889250"/>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FALSE</a:t>
            </a:r>
          </a:p>
        </p:txBody>
      </p:sp>
      <p:sp>
        <p:nvSpPr>
          <p:cNvPr id="29721" name="Rectangle 26"/>
          <p:cNvSpPr>
            <a:spLocks noChangeArrowheads="1"/>
          </p:cNvSpPr>
          <p:nvPr/>
        </p:nvSpPr>
        <p:spPr bwMode="auto">
          <a:xfrm>
            <a:off x="6073775" y="2889250"/>
            <a:ext cx="703263"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NULL</a:t>
            </a:r>
          </a:p>
        </p:txBody>
      </p:sp>
      <p:sp>
        <p:nvSpPr>
          <p:cNvPr id="29722" name="Rectangle 27"/>
          <p:cNvSpPr>
            <a:spLocks noChangeArrowheads="1"/>
          </p:cNvSpPr>
          <p:nvPr/>
        </p:nvSpPr>
        <p:spPr bwMode="auto">
          <a:xfrm>
            <a:off x="7737475" y="3629025"/>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FALSE</a:t>
            </a:r>
          </a:p>
        </p:txBody>
      </p:sp>
      <p:sp>
        <p:nvSpPr>
          <p:cNvPr id="29723" name="Rectangle 28"/>
          <p:cNvSpPr>
            <a:spLocks noChangeArrowheads="1"/>
          </p:cNvSpPr>
          <p:nvPr/>
        </p:nvSpPr>
        <p:spPr bwMode="auto">
          <a:xfrm>
            <a:off x="7773988" y="4346575"/>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TRUE</a:t>
            </a:r>
          </a:p>
        </p:txBody>
      </p:sp>
      <p:sp>
        <p:nvSpPr>
          <p:cNvPr id="29724" name="Rectangle 29"/>
          <p:cNvSpPr>
            <a:spLocks noChangeArrowheads="1"/>
          </p:cNvSpPr>
          <p:nvPr/>
        </p:nvSpPr>
        <p:spPr bwMode="auto">
          <a:xfrm>
            <a:off x="7793038" y="5170488"/>
            <a:ext cx="703262"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NULL</a:t>
            </a:r>
          </a:p>
        </p:txBody>
      </p:sp>
      <p:sp>
        <p:nvSpPr>
          <p:cNvPr id="665630" name="Rectangle 30"/>
          <p:cNvSpPr>
            <a:spLocks noChangeArrowheads="1"/>
          </p:cNvSpPr>
          <p:nvPr/>
        </p:nvSpPr>
        <p:spPr bwMode="blackWhite">
          <a:xfrm>
            <a:off x="485775" y="2673350"/>
            <a:ext cx="3168650" cy="3030538"/>
          </a:xfrm>
          <a:prstGeom prst="rect">
            <a:avLst/>
          </a:prstGeom>
          <a:solidFill>
            <a:srgbClr val="FFCC99"/>
          </a:solidFill>
          <a:ln w="25400">
            <a:solidFill>
              <a:srgbClr val="000000"/>
            </a:solidFill>
            <a:miter lim="800000"/>
            <a:headEnd/>
            <a:tailEnd/>
          </a:ln>
          <a:effectLst>
            <a:outerShdw dist="71842" dir="2700000" algn="ctr" rotWithShape="0">
              <a:srgbClr val="000000"/>
            </a:outerShdw>
          </a:effectLst>
        </p:spPr>
        <p:txBody>
          <a:bodyPr wrap="none" anchor="ctr"/>
          <a:lstStyle/>
          <a:p>
            <a:pPr>
              <a:defRPr/>
            </a:pPr>
            <a:endParaRPr lang="zh-CN" altLang="en-US">
              <a:ea typeface="宋体" pitchFamily="2" charset="-122"/>
            </a:endParaRPr>
          </a:p>
        </p:txBody>
      </p:sp>
      <p:sp>
        <p:nvSpPr>
          <p:cNvPr id="29726" name="Line 31"/>
          <p:cNvSpPr>
            <a:spLocks noChangeShapeType="1"/>
          </p:cNvSpPr>
          <p:nvPr/>
        </p:nvSpPr>
        <p:spPr bwMode="auto">
          <a:xfrm>
            <a:off x="1306513" y="2663825"/>
            <a:ext cx="0" cy="3046413"/>
          </a:xfrm>
          <a:prstGeom prst="line">
            <a:avLst/>
          </a:prstGeom>
          <a:noFill/>
          <a:ln w="25400">
            <a:solidFill>
              <a:srgbClr val="000000"/>
            </a:solidFill>
            <a:round/>
            <a:headEnd type="none" w="sm" len="sm"/>
            <a:tailEnd type="none" w="sm" len="sm"/>
          </a:ln>
        </p:spPr>
        <p:txBody>
          <a:bodyPr/>
          <a:lstStyle/>
          <a:p>
            <a:endParaRPr lang="zh-CN" altLang="en-US"/>
          </a:p>
        </p:txBody>
      </p:sp>
      <p:sp>
        <p:nvSpPr>
          <p:cNvPr id="29727" name="Line 32"/>
          <p:cNvSpPr>
            <a:spLocks noChangeShapeType="1"/>
          </p:cNvSpPr>
          <p:nvPr/>
        </p:nvSpPr>
        <p:spPr bwMode="auto">
          <a:xfrm>
            <a:off x="2133600" y="2660650"/>
            <a:ext cx="0" cy="3032125"/>
          </a:xfrm>
          <a:prstGeom prst="line">
            <a:avLst/>
          </a:prstGeom>
          <a:noFill/>
          <a:ln w="25400">
            <a:solidFill>
              <a:srgbClr val="000000"/>
            </a:solidFill>
            <a:round/>
            <a:headEnd type="none" w="sm" len="sm"/>
            <a:tailEnd type="none" w="sm" len="sm"/>
          </a:ln>
        </p:spPr>
        <p:txBody>
          <a:bodyPr/>
          <a:lstStyle/>
          <a:p>
            <a:endParaRPr lang="zh-CN" altLang="en-US"/>
          </a:p>
        </p:txBody>
      </p:sp>
      <p:sp>
        <p:nvSpPr>
          <p:cNvPr id="29728" name="Line 33"/>
          <p:cNvSpPr>
            <a:spLocks noChangeShapeType="1"/>
          </p:cNvSpPr>
          <p:nvPr/>
        </p:nvSpPr>
        <p:spPr bwMode="auto">
          <a:xfrm>
            <a:off x="2922588" y="2668588"/>
            <a:ext cx="0" cy="3041650"/>
          </a:xfrm>
          <a:prstGeom prst="line">
            <a:avLst/>
          </a:prstGeom>
          <a:noFill/>
          <a:ln w="25400">
            <a:solidFill>
              <a:srgbClr val="000000"/>
            </a:solidFill>
            <a:round/>
            <a:headEnd type="none" w="sm" len="sm"/>
            <a:tailEnd type="none" w="sm" len="sm"/>
          </a:ln>
        </p:spPr>
        <p:txBody>
          <a:bodyPr/>
          <a:lstStyle/>
          <a:p>
            <a:endParaRPr lang="zh-CN" altLang="en-US"/>
          </a:p>
        </p:txBody>
      </p:sp>
      <p:sp>
        <p:nvSpPr>
          <p:cNvPr id="29729" name="Line 34"/>
          <p:cNvSpPr>
            <a:spLocks noChangeShapeType="1"/>
          </p:cNvSpPr>
          <p:nvPr/>
        </p:nvSpPr>
        <p:spPr bwMode="auto">
          <a:xfrm>
            <a:off x="492125" y="4935538"/>
            <a:ext cx="3176588" cy="0"/>
          </a:xfrm>
          <a:prstGeom prst="line">
            <a:avLst/>
          </a:prstGeom>
          <a:noFill/>
          <a:ln w="25400">
            <a:solidFill>
              <a:srgbClr val="000000"/>
            </a:solidFill>
            <a:round/>
            <a:headEnd type="none" w="sm" len="sm"/>
            <a:tailEnd type="none" w="sm" len="sm"/>
          </a:ln>
        </p:spPr>
        <p:txBody>
          <a:bodyPr/>
          <a:lstStyle/>
          <a:p>
            <a:endParaRPr lang="zh-CN" altLang="en-US"/>
          </a:p>
        </p:txBody>
      </p:sp>
      <p:sp>
        <p:nvSpPr>
          <p:cNvPr id="29730" name="Line 35"/>
          <p:cNvSpPr>
            <a:spLocks noChangeShapeType="1"/>
          </p:cNvSpPr>
          <p:nvPr/>
        </p:nvSpPr>
        <p:spPr bwMode="auto">
          <a:xfrm>
            <a:off x="492125" y="4129088"/>
            <a:ext cx="3176588" cy="0"/>
          </a:xfrm>
          <a:prstGeom prst="line">
            <a:avLst/>
          </a:prstGeom>
          <a:noFill/>
          <a:ln w="25400">
            <a:solidFill>
              <a:srgbClr val="000000"/>
            </a:solidFill>
            <a:round/>
            <a:headEnd type="none" w="sm" len="sm"/>
            <a:tailEnd type="none" w="sm" len="sm"/>
          </a:ln>
        </p:spPr>
        <p:txBody>
          <a:bodyPr/>
          <a:lstStyle/>
          <a:p>
            <a:endParaRPr lang="zh-CN" altLang="en-US"/>
          </a:p>
        </p:txBody>
      </p:sp>
      <p:sp>
        <p:nvSpPr>
          <p:cNvPr id="29731" name="Rectangle 36"/>
          <p:cNvSpPr>
            <a:spLocks noChangeArrowheads="1"/>
          </p:cNvSpPr>
          <p:nvPr/>
        </p:nvSpPr>
        <p:spPr bwMode="auto">
          <a:xfrm>
            <a:off x="547688" y="2889250"/>
            <a:ext cx="623887" cy="336550"/>
          </a:xfrm>
          <a:prstGeom prst="rect">
            <a:avLst/>
          </a:prstGeom>
          <a:noFill/>
          <a:ln w="9525">
            <a:noFill/>
            <a:miter lim="800000"/>
            <a:headEnd/>
            <a:tailEnd/>
          </a:ln>
        </p:spPr>
        <p:txBody>
          <a:bodyPr wrap="none" lIns="92075" tIns="46038" rIns="92075" bIns="46038">
            <a:spAutoFit/>
          </a:bodyPr>
          <a:lstStyle/>
          <a:p>
            <a:r>
              <a:rPr kumimoji="1" lang="en-US" altLang="zh-CN" sz="1600" b="1">
                <a:solidFill>
                  <a:schemeClr val="hlink"/>
                </a:solidFill>
                <a:latin typeface="Arial" pitchFamily="34" charset="0"/>
                <a:ea typeface="宋体" pitchFamily="2" charset="-122"/>
              </a:rPr>
              <a:t>AND</a:t>
            </a:r>
          </a:p>
        </p:txBody>
      </p:sp>
      <p:sp>
        <p:nvSpPr>
          <p:cNvPr id="29732" name="Rectangle 37"/>
          <p:cNvSpPr>
            <a:spLocks noChangeArrowheads="1"/>
          </p:cNvSpPr>
          <p:nvPr/>
        </p:nvSpPr>
        <p:spPr bwMode="auto">
          <a:xfrm>
            <a:off x="484188" y="3629025"/>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TRUE</a:t>
            </a:r>
          </a:p>
        </p:txBody>
      </p:sp>
      <p:sp>
        <p:nvSpPr>
          <p:cNvPr id="29733" name="Rectangle 38"/>
          <p:cNvSpPr>
            <a:spLocks noChangeArrowheads="1"/>
          </p:cNvSpPr>
          <p:nvPr/>
        </p:nvSpPr>
        <p:spPr bwMode="auto">
          <a:xfrm>
            <a:off x="411163" y="4346575"/>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FALSE</a:t>
            </a:r>
          </a:p>
        </p:txBody>
      </p:sp>
      <p:sp>
        <p:nvSpPr>
          <p:cNvPr id="29734" name="Rectangle 39"/>
          <p:cNvSpPr>
            <a:spLocks noChangeArrowheads="1"/>
          </p:cNvSpPr>
          <p:nvPr/>
        </p:nvSpPr>
        <p:spPr bwMode="auto">
          <a:xfrm>
            <a:off x="503238" y="5170488"/>
            <a:ext cx="703262"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NULL</a:t>
            </a:r>
          </a:p>
        </p:txBody>
      </p:sp>
      <p:sp>
        <p:nvSpPr>
          <p:cNvPr id="29735" name="Rectangle 40"/>
          <p:cNvSpPr>
            <a:spLocks noChangeArrowheads="1"/>
          </p:cNvSpPr>
          <p:nvPr/>
        </p:nvSpPr>
        <p:spPr bwMode="auto">
          <a:xfrm>
            <a:off x="1298575" y="2889250"/>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TRUE</a:t>
            </a:r>
          </a:p>
        </p:txBody>
      </p:sp>
      <p:sp>
        <p:nvSpPr>
          <p:cNvPr id="29736" name="Rectangle 41"/>
          <p:cNvSpPr>
            <a:spLocks noChangeArrowheads="1"/>
          </p:cNvSpPr>
          <p:nvPr/>
        </p:nvSpPr>
        <p:spPr bwMode="auto">
          <a:xfrm>
            <a:off x="2063750" y="2889250"/>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FALSE</a:t>
            </a:r>
          </a:p>
        </p:txBody>
      </p:sp>
      <p:sp>
        <p:nvSpPr>
          <p:cNvPr id="29737" name="Rectangle 42"/>
          <p:cNvSpPr>
            <a:spLocks noChangeArrowheads="1"/>
          </p:cNvSpPr>
          <p:nvPr/>
        </p:nvSpPr>
        <p:spPr bwMode="auto">
          <a:xfrm>
            <a:off x="2928938" y="2889250"/>
            <a:ext cx="703262" cy="336550"/>
          </a:xfrm>
          <a:prstGeom prst="rect">
            <a:avLst/>
          </a:prstGeom>
          <a:noFill/>
          <a:ln w="9525">
            <a:noFill/>
            <a:miter lim="800000"/>
            <a:headEnd/>
            <a:tailEnd/>
          </a:ln>
        </p:spPr>
        <p:txBody>
          <a:bodyPr wrap="none" lIns="92075" tIns="46038" rIns="92075" bIns="46038">
            <a:spAutoFit/>
          </a:bodyPr>
          <a:lstStyle/>
          <a:p>
            <a:r>
              <a:rPr kumimoji="1" lang="en-US" altLang="zh-CN" sz="1600" i="1">
                <a:solidFill>
                  <a:srgbClr val="000000"/>
                </a:solidFill>
                <a:latin typeface="Arial" pitchFamily="34" charset="0"/>
                <a:ea typeface="宋体" pitchFamily="2" charset="-122"/>
              </a:rPr>
              <a:t>NULL</a:t>
            </a:r>
          </a:p>
        </p:txBody>
      </p:sp>
      <p:sp>
        <p:nvSpPr>
          <p:cNvPr id="29738" name="Rectangle 43"/>
          <p:cNvSpPr>
            <a:spLocks noChangeArrowheads="1"/>
          </p:cNvSpPr>
          <p:nvPr/>
        </p:nvSpPr>
        <p:spPr bwMode="auto">
          <a:xfrm>
            <a:off x="1298575" y="3629025"/>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TRUE</a:t>
            </a:r>
          </a:p>
        </p:txBody>
      </p:sp>
      <p:sp>
        <p:nvSpPr>
          <p:cNvPr id="29739" name="Rectangle 44"/>
          <p:cNvSpPr>
            <a:spLocks noChangeArrowheads="1"/>
          </p:cNvSpPr>
          <p:nvPr/>
        </p:nvSpPr>
        <p:spPr bwMode="auto">
          <a:xfrm>
            <a:off x="1317625" y="5170488"/>
            <a:ext cx="703263" cy="336550"/>
          </a:xfrm>
          <a:prstGeom prst="rect">
            <a:avLst/>
          </a:prstGeom>
          <a:solidFill>
            <a:srgbClr val="FFFF99"/>
          </a:solid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NULL</a:t>
            </a:r>
          </a:p>
        </p:txBody>
      </p:sp>
      <p:sp>
        <p:nvSpPr>
          <p:cNvPr id="29740" name="Rectangle 45"/>
          <p:cNvSpPr>
            <a:spLocks noChangeArrowheads="1"/>
          </p:cNvSpPr>
          <p:nvPr/>
        </p:nvSpPr>
        <p:spPr bwMode="auto">
          <a:xfrm>
            <a:off x="2928938" y="5170488"/>
            <a:ext cx="703262"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NULL</a:t>
            </a:r>
          </a:p>
        </p:txBody>
      </p:sp>
      <p:sp>
        <p:nvSpPr>
          <p:cNvPr id="29741" name="Rectangle 46"/>
          <p:cNvSpPr>
            <a:spLocks noChangeArrowheads="1"/>
          </p:cNvSpPr>
          <p:nvPr/>
        </p:nvSpPr>
        <p:spPr bwMode="auto">
          <a:xfrm>
            <a:off x="2928938" y="3629025"/>
            <a:ext cx="703262"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NULL</a:t>
            </a:r>
          </a:p>
        </p:txBody>
      </p:sp>
      <p:sp>
        <p:nvSpPr>
          <p:cNvPr id="29742" name="Rectangle 47"/>
          <p:cNvSpPr>
            <a:spLocks noChangeArrowheads="1"/>
          </p:cNvSpPr>
          <p:nvPr/>
        </p:nvSpPr>
        <p:spPr bwMode="auto">
          <a:xfrm>
            <a:off x="1247775" y="4346575"/>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FALSE</a:t>
            </a:r>
          </a:p>
        </p:txBody>
      </p:sp>
      <p:sp>
        <p:nvSpPr>
          <p:cNvPr id="29743" name="Rectangle 48"/>
          <p:cNvSpPr>
            <a:spLocks noChangeArrowheads="1"/>
          </p:cNvSpPr>
          <p:nvPr/>
        </p:nvSpPr>
        <p:spPr bwMode="auto">
          <a:xfrm>
            <a:off x="2859088" y="4346575"/>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FALSE</a:t>
            </a:r>
          </a:p>
        </p:txBody>
      </p:sp>
      <p:sp>
        <p:nvSpPr>
          <p:cNvPr id="29744" name="Rectangle 49"/>
          <p:cNvSpPr>
            <a:spLocks noChangeArrowheads="1"/>
          </p:cNvSpPr>
          <p:nvPr/>
        </p:nvSpPr>
        <p:spPr bwMode="auto">
          <a:xfrm>
            <a:off x="2063750" y="3629025"/>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FALSE</a:t>
            </a:r>
          </a:p>
        </p:txBody>
      </p:sp>
      <p:sp>
        <p:nvSpPr>
          <p:cNvPr id="29745" name="Rectangle 50"/>
          <p:cNvSpPr>
            <a:spLocks noChangeArrowheads="1"/>
          </p:cNvSpPr>
          <p:nvPr/>
        </p:nvSpPr>
        <p:spPr bwMode="auto">
          <a:xfrm>
            <a:off x="2063750" y="4346575"/>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FALSE</a:t>
            </a:r>
          </a:p>
        </p:txBody>
      </p:sp>
      <p:sp>
        <p:nvSpPr>
          <p:cNvPr id="29746" name="Rectangle 51"/>
          <p:cNvSpPr>
            <a:spLocks noChangeArrowheads="1"/>
          </p:cNvSpPr>
          <p:nvPr/>
        </p:nvSpPr>
        <p:spPr bwMode="auto">
          <a:xfrm>
            <a:off x="2063750" y="5170488"/>
            <a:ext cx="828675" cy="336550"/>
          </a:xfrm>
          <a:prstGeom prst="rect">
            <a:avLst/>
          </a:prstGeom>
          <a:solidFill>
            <a:srgbClr val="FFFF99"/>
          </a:solid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FALSE</a:t>
            </a:r>
          </a:p>
        </p:txBody>
      </p:sp>
      <p:sp>
        <p:nvSpPr>
          <p:cNvPr id="29747" name="Rectangle 52"/>
          <p:cNvSpPr>
            <a:spLocks noChangeArrowheads="1"/>
          </p:cNvSpPr>
          <p:nvPr/>
        </p:nvSpPr>
        <p:spPr bwMode="auto">
          <a:xfrm>
            <a:off x="4514850" y="3629025"/>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TRUE</a:t>
            </a:r>
          </a:p>
        </p:txBody>
      </p:sp>
      <p:sp>
        <p:nvSpPr>
          <p:cNvPr id="29748" name="Rectangle 53"/>
          <p:cNvSpPr>
            <a:spLocks noChangeArrowheads="1"/>
          </p:cNvSpPr>
          <p:nvPr/>
        </p:nvSpPr>
        <p:spPr bwMode="auto">
          <a:xfrm>
            <a:off x="4514850" y="5170488"/>
            <a:ext cx="736600" cy="336550"/>
          </a:xfrm>
          <a:prstGeom prst="rect">
            <a:avLst/>
          </a:prstGeom>
          <a:solidFill>
            <a:srgbClr val="FFFF99"/>
          </a:solid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TRUE</a:t>
            </a:r>
          </a:p>
        </p:txBody>
      </p:sp>
      <p:sp>
        <p:nvSpPr>
          <p:cNvPr id="29749" name="Rectangle 54"/>
          <p:cNvSpPr>
            <a:spLocks noChangeArrowheads="1"/>
          </p:cNvSpPr>
          <p:nvPr/>
        </p:nvSpPr>
        <p:spPr bwMode="auto">
          <a:xfrm>
            <a:off x="4514850" y="4346575"/>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TRUE</a:t>
            </a:r>
          </a:p>
        </p:txBody>
      </p:sp>
      <p:sp>
        <p:nvSpPr>
          <p:cNvPr id="29750" name="Rectangle 55"/>
          <p:cNvSpPr>
            <a:spLocks noChangeArrowheads="1"/>
          </p:cNvSpPr>
          <p:nvPr/>
        </p:nvSpPr>
        <p:spPr bwMode="auto">
          <a:xfrm>
            <a:off x="6054725" y="3629025"/>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TRUE</a:t>
            </a:r>
          </a:p>
        </p:txBody>
      </p:sp>
      <p:sp>
        <p:nvSpPr>
          <p:cNvPr id="29751" name="Rectangle 56"/>
          <p:cNvSpPr>
            <a:spLocks noChangeArrowheads="1"/>
          </p:cNvSpPr>
          <p:nvPr/>
        </p:nvSpPr>
        <p:spPr bwMode="auto">
          <a:xfrm>
            <a:off x="5287963" y="3629025"/>
            <a:ext cx="736600"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TRUE</a:t>
            </a:r>
          </a:p>
        </p:txBody>
      </p:sp>
      <p:sp>
        <p:nvSpPr>
          <p:cNvPr id="29752" name="Rectangle 57"/>
          <p:cNvSpPr>
            <a:spLocks noChangeArrowheads="1"/>
          </p:cNvSpPr>
          <p:nvPr/>
        </p:nvSpPr>
        <p:spPr bwMode="auto">
          <a:xfrm>
            <a:off x="5237163" y="4346575"/>
            <a:ext cx="828675"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FALSE</a:t>
            </a:r>
          </a:p>
        </p:txBody>
      </p:sp>
      <p:sp>
        <p:nvSpPr>
          <p:cNvPr id="29753" name="Rectangle 58"/>
          <p:cNvSpPr>
            <a:spLocks noChangeArrowheads="1"/>
          </p:cNvSpPr>
          <p:nvPr/>
        </p:nvSpPr>
        <p:spPr bwMode="auto">
          <a:xfrm>
            <a:off x="5307013" y="5170488"/>
            <a:ext cx="703262" cy="336550"/>
          </a:xfrm>
          <a:prstGeom prst="rect">
            <a:avLst/>
          </a:prstGeom>
          <a:solidFill>
            <a:srgbClr val="FFFF99"/>
          </a:solid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NULL</a:t>
            </a:r>
          </a:p>
        </p:txBody>
      </p:sp>
      <p:sp>
        <p:nvSpPr>
          <p:cNvPr id="29754" name="Rectangle 59"/>
          <p:cNvSpPr>
            <a:spLocks noChangeArrowheads="1"/>
          </p:cNvSpPr>
          <p:nvPr/>
        </p:nvSpPr>
        <p:spPr bwMode="auto">
          <a:xfrm>
            <a:off x="6073775" y="5170488"/>
            <a:ext cx="703263"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NULL</a:t>
            </a:r>
          </a:p>
        </p:txBody>
      </p:sp>
      <p:sp>
        <p:nvSpPr>
          <p:cNvPr id="29755" name="Rectangle 60"/>
          <p:cNvSpPr>
            <a:spLocks noChangeArrowheads="1"/>
          </p:cNvSpPr>
          <p:nvPr/>
        </p:nvSpPr>
        <p:spPr bwMode="auto">
          <a:xfrm>
            <a:off x="6073775" y="4346575"/>
            <a:ext cx="703263" cy="336550"/>
          </a:xfrm>
          <a:prstGeom prst="rect">
            <a:avLst/>
          </a:prstGeom>
          <a:noFill/>
          <a:ln w="9525">
            <a:noFill/>
            <a:miter lim="800000"/>
            <a:headEnd/>
            <a:tailEnd/>
          </a:ln>
        </p:spPr>
        <p:txBody>
          <a:bodyPr wrap="none" lIns="92075" tIns="46038" rIns="92075" bIns="46038">
            <a:spAutoFit/>
          </a:bodyPr>
          <a:lstStyle/>
          <a:p>
            <a:r>
              <a:rPr kumimoji="1" lang="en-US" altLang="zh-CN" sz="1600">
                <a:solidFill>
                  <a:srgbClr val="000000"/>
                </a:solidFill>
                <a:latin typeface="Arial" pitchFamily="34" charset="0"/>
                <a:ea typeface="宋体" pitchFamily="2" charset="-122"/>
              </a:rPr>
              <a:t>NULL</a:t>
            </a:r>
          </a:p>
        </p:txBody>
      </p:sp>
      <p:sp>
        <p:nvSpPr>
          <p:cNvPr id="29756" name="Line 61"/>
          <p:cNvSpPr>
            <a:spLocks noChangeShapeType="1"/>
          </p:cNvSpPr>
          <p:nvPr/>
        </p:nvSpPr>
        <p:spPr bwMode="auto">
          <a:xfrm flipV="1">
            <a:off x="492125" y="3376613"/>
            <a:ext cx="3175000" cy="1587"/>
          </a:xfrm>
          <a:prstGeom prst="line">
            <a:avLst/>
          </a:prstGeom>
          <a:noFill/>
          <a:ln w="25400">
            <a:solidFill>
              <a:srgbClr val="000000"/>
            </a:solidFill>
            <a:round/>
            <a:headEnd type="none" w="sm" len="sm"/>
            <a:tailEnd type="none" w="sm" len="sm"/>
          </a:ln>
        </p:spPr>
        <p:txBody>
          <a:bodyPr/>
          <a:lstStyle/>
          <a:p>
            <a:endParaRPr lang="zh-CN" altLang="en-US"/>
          </a:p>
        </p:txBody>
      </p:sp>
      <p:sp>
        <p:nvSpPr>
          <p:cNvPr id="63" name="Rectangle 3"/>
          <p:cNvSpPr txBox="1">
            <a:spLocks noChangeArrowheads="1"/>
          </p:cNvSpPr>
          <p:nvPr/>
        </p:nvSpPr>
        <p:spPr bwMode="auto">
          <a:xfrm>
            <a:off x="892175" y="2147888"/>
            <a:ext cx="7385050" cy="41433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逻辑表</a:t>
            </a:r>
          </a:p>
        </p:txBody>
      </p:sp>
      <p:sp>
        <p:nvSpPr>
          <p:cNvPr id="64" name="Rectangle 3"/>
          <p:cNvSpPr txBox="1">
            <a:spLocks noChangeArrowheads="1"/>
          </p:cNvSpPr>
          <p:nvPr/>
        </p:nvSpPr>
        <p:spPr bwMode="auto">
          <a:xfrm>
            <a:off x="860425" y="1595438"/>
            <a:ext cx="7385050" cy="40957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使用比较操作符，构造一个简单的</a:t>
            </a:r>
            <a:r>
              <a:rPr lang="en-US" altLang="zh-CN" sz="2200" b="1" kern="0">
                <a:solidFill>
                  <a:schemeClr val="tx1"/>
                </a:solidFill>
                <a:latin typeface="+mn-lt"/>
                <a:ea typeface="宋体" pitchFamily="2" charset="-122"/>
              </a:rPr>
              <a:t>Boolean</a:t>
            </a:r>
            <a:r>
              <a:rPr lang="zh-CN" altLang="en-US" sz="2200" b="1" kern="0">
                <a:solidFill>
                  <a:schemeClr val="tx1"/>
                </a:solidFill>
                <a:latin typeface="+mn-lt"/>
                <a:ea typeface="宋体" pitchFamily="2" charset="-122"/>
              </a:rPr>
              <a:t>条件</a:t>
            </a:r>
            <a:endParaRPr lang="zh-CN" altLang="en-US" sz="2200" b="1" kern="0" dirty="0">
              <a:solidFill>
                <a:schemeClr val="tx1"/>
              </a:solidFill>
              <a:latin typeface="+mn-lt"/>
              <a:ea typeface="宋体"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defRPr/>
            </a:pPr>
            <a:r>
              <a:rPr lang="en-US" altLang="zh-CN" dirty="0">
                <a:ea typeface="宋体" pitchFamily="2" charset="-122"/>
              </a:rPr>
              <a:t>1.5 </a:t>
            </a:r>
            <a:r>
              <a:rPr lang="zh-CN" altLang="en-US" dirty="0">
                <a:ea typeface="宋体" pitchFamily="2" charset="-122"/>
              </a:rPr>
              <a:t>构造逻辑条件</a:t>
            </a:r>
          </a:p>
        </p:txBody>
      </p:sp>
      <p:sp>
        <p:nvSpPr>
          <p:cNvPr id="30723" name="Arc 4"/>
          <p:cNvSpPr>
            <a:spLocks/>
          </p:cNvSpPr>
          <p:nvPr/>
        </p:nvSpPr>
        <p:spPr bwMode="ltGray">
          <a:xfrm>
            <a:off x="5459413" y="2813050"/>
            <a:ext cx="211137" cy="225425"/>
          </a:xfrm>
          <a:custGeom>
            <a:avLst/>
            <a:gdLst>
              <a:gd name="T0" fmla="*/ 1927553743 w 21600"/>
              <a:gd name="T1" fmla="*/ 2147483647 h 21600"/>
              <a:gd name="T2" fmla="*/ 0 w 21600"/>
              <a:gd name="T3" fmla="*/ 0 h 21600"/>
              <a:gd name="T4" fmla="*/ 1927553743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zh-CN" altLang="en-US"/>
          </a:p>
        </p:txBody>
      </p:sp>
      <p:sp>
        <p:nvSpPr>
          <p:cNvPr id="30724" name="Rectangle 5"/>
          <p:cNvSpPr>
            <a:spLocks noChangeArrowheads="1"/>
          </p:cNvSpPr>
          <p:nvPr/>
        </p:nvSpPr>
        <p:spPr bwMode="blackWhite">
          <a:xfrm>
            <a:off x="1081088" y="3624263"/>
            <a:ext cx="6915150" cy="2260600"/>
          </a:xfrm>
          <a:prstGeom prst="rect">
            <a:avLst/>
          </a:prstGeom>
          <a:solidFill>
            <a:srgbClr val="FFCC99"/>
          </a:solidFill>
          <a:ln w="25400">
            <a:solidFill>
              <a:srgbClr val="000000"/>
            </a:solidFill>
            <a:miter lim="800000"/>
            <a:headEnd/>
            <a:tailEnd/>
          </a:ln>
        </p:spPr>
        <p:txBody>
          <a:bodyPr wrap="none" anchor="ctr"/>
          <a:lstStyle/>
          <a:p>
            <a:endParaRPr lang="zh-CN" altLang="en-US">
              <a:ea typeface="宋体" pitchFamily="2" charset="-122"/>
            </a:endParaRPr>
          </a:p>
        </p:txBody>
      </p:sp>
      <p:sp>
        <p:nvSpPr>
          <p:cNvPr id="30725" name="Rectangle 6"/>
          <p:cNvSpPr>
            <a:spLocks noChangeArrowheads="1"/>
          </p:cNvSpPr>
          <p:nvPr/>
        </p:nvSpPr>
        <p:spPr bwMode="auto">
          <a:xfrm>
            <a:off x="1169988" y="3622675"/>
            <a:ext cx="2354262" cy="366713"/>
          </a:xfrm>
          <a:prstGeom prst="rect">
            <a:avLst/>
          </a:prstGeom>
          <a:noFill/>
          <a:ln w="9525">
            <a:noFill/>
            <a:miter lim="800000"/>
            <a:headEnd/>
            <a:tailEnd/>
          </a:ln>
        </p:spPr>
        <p:txBody>
          <a:bodyPr wrap="none" lIns="92075" tIns="46038" rIns="92075" bIns="46038">
            <a:spAutoFit/>
          </a:bodyPr>
          <a:lstStyle/>
          <a:p>
            <a:r>
              <a:rPr kumimoji="1" lang="en-US" altLang="zh-CN" sz="1800" b="1">
                <a:solidFill>
                  <a:srgbClr val="000000"/>
                </a:solidFill>
                <a:latin typeface="Helvetica" charset="0"/>
                <a:ea typeface="宋体" pitchFamily="2" charset="-122"/>
              </a:rPr>
              <a:t>V_REORDER_FLAG</a:t>
            </a:r>
          </a:p>
        </p:txBody>
      </p:sp>
      <p:sp>
        <p:nvSpPr>
          <p:cNvPr id="30726" name="Rectangle 7"/>
          <p:cNvSpPr>
            <a:spLocks noChangeArrowheads="1"/>
          </p:cNvSpPr>
          <p:nvPr/>
        </p:nvSpPr>
        <p:spPr bwMode="auto">
          <a:xfrm>
            <a:off x="3954463" y="3622675"/>
            <a:ext cx="2522537" cy="366713"/>
          </a:xfrm>
          <a:prstGeom prst="rect">
            <a:avLst/>
          </a:prstGeom>
          <a:noFill/>
          <a:ln w="9525">
            <a:noFill/>
            <a:miter lim="800000"/>
            <a:headEnd/>
            <a:tailEnd/>
          </a:ln>
        </p:spPr>
        <p:txBody>
          <a:bodyPr wrap="none" lIns="92075" tIns="46038" rIns="92075" bIns="46038">
            <a:spAutoFit/>
          </a:bodyPr>
          <a:lstStyle/>
          <a:p>
            <a:r>
              <a:rPr kumimoji="1" lang="en-US" altLang="zh-CN" sz="1800" b="1">
                <a:solidFill>
                  <a:srgbClr val="000000"/>
                </a:solidFill>
                <a:latin typeface="Helvetica" charset="0"/>
                <a:ea typeface="宋体" pitchFamily="2" charset="-122"/>
              </a:rPr>
              <a:t>V_AVAILABLE_FLAG</a:t>
            </a:r>
          </a:p>
        </p:txBody>
      </p:sp>
      <p:sp>
        <p:nvSpPr>
          <p:cNvPr id="30727" name="Rectangle 8"/>
          <p:cNvSpPr>
            <a:spLocks noChangeArrowheads="1"/>
          </p:cNvSpPr>
          <p:nvPr/>
        </p:nvSpPr>
        <p:spPr bwMode="auto">
          <a:xfrm>
            <a:off x="6824663" y="3622675"/>
            <a:ext cx="1085850" cy="366713"/>
          </a:xfrm>
          <a:prstGeom prst="rect">
            <a:avLst/>
          </a:prstGeom>
          <a:noFill/>
          <a:ln w="9525">
            <a:noFill/>
            <a:miter lim="800000"/>
            <a:headEnd/>
            <a:tailEnd/>
          </a:ln>
        </p:spPr>
        <p:txBody>
          <a:bodyPr wrap="none" lIns="92075" tIns="46038" rIns="92075" bIns="46038">
            <a:spAutoFit/>
          </a:bodyPr>
          <a:lstStyle/>
          <a:p>
            <a:r>
              <a:rPr kumimoji="1" lang="en-US" altLang="zh-CN" sz="1800" b="1">
                <a:solidFill>
                  <a:srgbClr val="000000"/>
                </a:solidFill>
                <a:latin typeface="Helvetica" charset="0"/>
                <a:ea typeface="宋体" pitchFamily="2" charset="-122"/>
              </a:rPr>
              <a:t>V_FLAG</a:t>
            </a:r>
          </a:p>
        </p:txBody>
      </p:sp>
      <p:sp>
        <p:nvSpPr>
          <p:cNvPr id="30728" name="Rectangle 9"/>
          <p:cNvSpPr>
            <a:spLocks noChangeArrowheads="1"/>
          </p:cNvSpPr>
          <p:nvPr/>
        </p:nvSpPr>
        <p:spPr bwMode="auto">
          <a:xfrm>
            <a:off x="1763713" y="4133850"/>
            <a:ext cx="4105275" cy="1914525"/>
          </a:xfrm>
          <a:prstGeom prst="rect">
            <a:avLst/>
          </a:prstGeom>
          <a:noFill/>
          <a:ln w="9525">
            <a:noFill/>
            <a:miter lim="800000"/>
            <a:headEnd/>
            <a:tailEnd/>
          </a:ln>
        </p:spPr>
        <p:txBody>
          <a:bodyPr lIns="92075" tIns="46038" rIns="92075" bIns="46038"/>
          <a:lstStyle/>
          <a:p>
            <a:pPr>
              <a:lnSpc>
                <a:spcPct val="50000"/>
              </a:lnSpc>
              <a:spcBef>
                <a:spcPct val="30000"/>
              </a:spcBef>
              <a:spcAft>
                <a:spcPct val="80000"/>
              </a:spcAft>
            </a:pPr>
            <a:r>
              <a:rPr kumimoji="1" lang="en-US" altLang="zh-CN" sz="1800" b="1">
                <a:solidFill>
                  <a:srgbClr val="000000"/>
                </a:solidFill>
                <a:latin typeface="Arial" pitchFamily="34" charset="0"/>
                <a:ea typeface="宋体" pitchFamily="2" charset="-122"/>
              </a:rPr>
              <a:t>TRUE			TRUE</a:t>
            </a:r>
          </a:p>
          <a:p>
            <a:pPr>
              <a:lnSpc>
                <a:spcPct val="50000"/>
              </a:lnSpc>
              <a:spcBef>
                <a:spcPct val="30000"/>
              </a:spcBef>
              <a:spcAft>
                <a:spcPct val="80000"/>
              </a:spcAft>
            </a:pPr>
            <a:r>
              <a:rPr kumimoji="1" lang="en-US" altLang="zh-CN" sz="1800" b="1">
                <a:solidFill>
                  <a:srgbClr val="000000"/>
                </a:solidFill>
                <a:latin typeface="Arial" pitchFamily="34" charset="0"/>
                <a:ea typeface="宋体" pitchFamily="2" charset="-122"/>
              </a:rPr>
              <a:t>TRUE			FALSE</a:t>
            </a:r>
          </a:p>
          <a:p>
            <a:pPr>
              <a:lnSpc>
                <a:spcPct val="50000"/>
              </a:lnSpc>
              <a:spcBef>
                <a:spcPct val="30000"/>
              </a:spcBef>
              <a:spcAft>
                <a:spcPct val="80000"/>
              </a:spcAft>
            </a:pPr>
            <a:r>
              <a:rPr kumimoji="1" lang="en-US" altLang="zh-CN" sz="1800" b="1">
                <a:solidFill>
                  <a:srgbClr val="000000"/>
                </a:solidFill>
                <a:latin typeface="Arial" pitchFamily="34" charset="0"/>
                <a:ea typeface="宋体" pitchFamily="2" charset="-122"/>
              </a:rPr>
              <a:t>NULL			TRUE</a:t>
            </a:r>
          </a:p>
          <a:p>
            <a:pPr>
              <a:lnSpc>
                <a:spcPct val="50000"/>
              </a:lnSpc>
              <a:spcBef>
                <a:spcPct val="30000"/>
              </a:spcBef>
              <a:spcAft>
                <a:spcPct val="80000"/>
              </a:spcAft>
            </a:pPr>
            <a:r>
              <a:rPr kumimoji="1" lang="en-US" altLang="zh-CN" sz="1800" b="1">
                <a:solidFill>
                  <a:srgbClr val="000000"/>
                </a:solidFill>
                <a:latin typeface="Arial" pitchFamily="34" charset="0"/>
                <a:ea typeface="宋体" pitchFamily="2" charset="-122"/>
              </a:rPr>
              <a:t>NULL			FALSE</a:t>
            </a:r>
          </a:p>
        </p:txBody>
      </p:sp>
      <p:sp>
        <p:nvSpPr>
          <p:cNvPr id="667658" name="Rectangle 10"/>
          <p:cNvSpPr>
            <a:spLocks noChangeArrowheads="1"/>
          </p:cNvSpPr>
          <p:nvPr/>
        </p:nvSpPr>
        <p:spPr bwMode="blackWhite">
          <a:xfrm>
            <a:off x="927100" y="2460625"/>
            <a:ext cx="7126288" cy="654050"/>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a:solidFill>
                  <a:srgbClr val="000000"/>
                </a:solidFill>
                <a:latin typeface="Courier New" pitchFamily="49" charset="0"/>
                <a:ea typeface="宋体" pitchFamily="2" charset="-122"/>
              </a:rPr>
              <a:t>v_flag := v_reorder_flag AND v_available_flag;  </a:t>
            </a:r>
          </a:p>
        </p:txBody>
      </p:sp>
      <p:sp>
        <p:nvSpPr>
          <p:cNvPr id="30730" name="Line 11"/>
          <p:cNvSpPr>
            <a:spLocks noChangeShapeType="1"/>
          </p:cNvSpPr>
          <p:nvPr/>
        </p:nvSpPr>
        <p:spPr bwMode="auto">
          <a:xfrm>
            <a:off x="1077913" y="3989388"/>
            <a:ext cx="6932612" cy="0"/>
          </a:xfrm>
          <a:prstGeom prst="line">
            <a:avLst/>
          </a:prstGeom>
          <a:noFill/>
          <a:ln w="50800">
            <a:solidFill>
              <a:srgbClr val="000000"/>
            </a:solidFill>
            <a:round/>
            <a:headEnd type="none" w="sm" len="sm"/>
            <a:tailEnd type="none" w="sm" len="sm"/>
          </a:ln>
        </p:spPr>
        <p:txBody>
          <a:bodyPr/>
          <a:lstStyle/>
          <a:p>
            <a:endParaRPr lang="zh-CN" altLang="en-US"/>
          </a:p>
        </p:txBody>
      </p:sp>
      <p:sp>
        <p:nvSpPr>
          <p:cNvPr id="30731" name="Line 12"/>
          <p:cNvSpPr>
            <a:spLocks noChangeShapeType="1"/>
          </p:cNvSpPr>
          <p:nvPr/>
        </p:nvSpPr>
        <p:spPr bwMode="auto">
          <a:xfrm>
            <a:off x="3781425" y="3617913"/>
            <a:ext cx="0" cy="2257425"/>
          </a:xfrm>
          <a:prstGeom prst="line">
            <a:avLst/>
          </a:prstGeom>
          <a:noFill/>
          <a:ln w="25400">
            <a:solidFill>
              <a:srgbClr val="000000"/>
            </a:solidFill>
            <a:round/>
            <a:headEnd type="none" w="sm" len="sm"/>
            <a:tailEnd type="none" w="sm" len="sm"/>
          </a:ln>
        </p:spPr>
        <p:txBody>
          <a:bodyPr/>
          <a:lstStyle/>
          <a:p>
            <a:endParaRPr lang="zh-CN" altLang="en-US"/>
          </a:p>
        </p:txBody>
      </p:sp>
      <p:sp>
        <p:nvSpPr>
          <p:cNvPr id="30732" name="Line 13"/>
          <p:cNvSpPr>
            <a:spLocks noChangeShapeType="1"/>
          </p:cNvSpPr>
          <p:nvPr/>
        </p:nvSpPr>
        <p:spPr bwMode="auto">
          <a:xfrm>
            <a:off x="6648450" y="3613150"/>
            <a:ext cx="0" cy="2257425"/>
          </a:xfrm>
          <a:prstGeom prst="line">
            <a:avLst/>
          </a:prstGeom>
          <a:noFill/>
          <a:ln w="25400">
            <a:solidFill>
              <a:srgbClr val="000000"/>
            </a:solidFill>
            <a:round/>
            <a:headEnd type="none" w="sm" len="sm"/>
            <a:tailEnd type="none" w="sm" len="sm"/>
          </a:ln>
        </p:spPr>
        <p:txBody>
          <a:bodyPr/>
          <a:lstStyle/>
          <a:p>
            <a:endParaRPr lang="zh-CN" altLang="en-US"/>
          </a:p>
        </p:txBody>
      </p:sp>
      <p:sp>
        <p:nvSpPr>
          <p:cNvPr id="667662" name="Rectangle 14"/>
          <p:cNvSpPr>
            <a:spLocks noChangeArrowheads="1"/>
          </p:cNvSpPr>
          <p:nvPr/>
        </p:nvSpPr>
        <p:spPr bwMode="auto">
          <a:xfrm>
            <a:off x="6880225" y="4033838"/>
            <a:ext cx="933450" cy="1685925"/>
          </a:xfrm>
          <a:prstGeom prst="rect">
            <a:avLst/>
          </a:prstGeom>
          <a:noFill/>
          <a:ln w="9525">
            <a:noFill/>
            <a:miter lim="800000"/>
            <a:headEnd/>
            <a:tailEnd/>
          </a:ln>
          <a:effectLst/>
        </p:spPr>
        <p:txBody>
          <a:bodyPr wrap="none" lIns="92075" tIns="46038" rIns="92075" bIns="46038">
            <a:spAutoFit/>
          </a:bodyPr>
          <a:lstStyle/>
          <a:p>
            <a:pPr>
              <a:spcBef>
                <a:spcPct val="60000"/>
              </a:spcBef>
              <a:defRPr/>
            </a:pPr>
            <a:r>
              <a:rPr kumimoji="1" lang="en-US" altLang="zh-CN" sz="1800" b="1">
                <a:solidFill>
                  <a:srgbClr val="FF3300"/>
                </a:solidFill>
                <a:effectLst>
                  <a:outerShdw blurRad="38100" dist="38100" dir="2700000" algn="tl">
                    <a:srgbClr val="FFFFFF"/>
                  </a:outerShdw>
                </a:effectLst>
                <a:latin typeface="Arial" pitchFamily="34" charset="0"/>
                <a:ea typeface="宋体" pitchFamily="2" charset="-122"/>
              </a:rPr>
              <a:t>TRUE</a:t>
            </a:r>
          </a:p>
          <a:p>
            <a:pPr>
              <a:spcBef>
                <a:spcPct val="60000"/>
              </a:spcBef>
              <a:defRPr/>
            </a:pPr>
            <a:r>
              <a:rPr kumimoji="1" lang="en-US" altLang="zh-CN" sz="1800" b="1">
                <a:solidFill>
                  <a:srgbClr val="FF3300"/>
                </a:solidFill>
                <a:effectLst>
                  <a:outerShdw blurRad="38100" dist="38100" dir="2700000" algn="tl">
                    <a:srgbClr val="FFFFFF"/>
                  </a:outerShdw>
                </a:effectLst>
                <a:latin typeface="Arial" pitchFamily="34" charset="0"/>
                <a:ea typeface="宋体" pitchFamily="2" charset="-122"/>
              </a:rPr>
              <a:t>FALSE</a:t>
            </a:r>
          </a:p>
          <a:p>
            <a:pPr>
              <a:spcBef>
                <a:spcPct val="60000"/>
              </a:spcBef>
              <a:defRPr/>
            </a:pPr>
            <a:r>
              <a:rPr kumimoji="1" lang="en-US" altLang="zh-CN" sz="1800" b="1">
                <a:solidFill>
                  <a:srgbClr val="FF3300"/>
                </a:solidFill>
                <a:effectLst>
                  <a:outerShdw blurRad="38100" dist="38100" dir="2700000" algn="tl">
                    <a:srgbClr val="FFFFFF"/>
                  </a:outerShdw>
                </a:effectLst>
                <a:latin typeface="Arial" pitchFamily="34" charset="0"/>
                <a:ea typeface="宋体" pitchFamily="2" charset="-122"/>
              </a:rPr>
              <a:t>NULL</a:t>
            </a:r>
          </a:p>
          <a:p>
            <a:pPr>
              <a:spcBef>
                <a:spcPct val="60000"/>
              </a:spcBef>
              <a:defRPr/>
            </a:pPr>
            <a:r>
              <a:rPr kumimoji="1" lang="en-US" altLang="zh-CN" sz="1800" b="1">
                <a:solidFill>
                  <a:srgbClr val="FF3300"/>
                </a:solidFill>
                <a:effectLst>
                  <a:outerShdw blurRad="38100" dist="38100" dir="2700000" algn="tl">
                    <a:srgbClr val="FFFFFF"/>
                  </a:outerShdw>
                </a:effectLst>
                <a:latin typeface="Arial" pitchFamily="34" charset="0"/>
                <a:ea typeface="宋体" pitchFamily="2" charset="-122"/>
              </a:rPr>
              <a:t>FALSE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7662">
                                            <p:txEl>
                                              <p:pRg st="0" end="0"/>
                                            </p:txEl>
                                          </p:spTgt>
                                        </p:tgtEl>
                                        <p:attrNameLst>
                                          <p:attrName>style.visibility</p:attrName>
                                        </p:attrNameLst>
                                      </p:cBhvr>
                                      <p:to>
                                        <p:strVal val="visible"/>
                                      </p:to>
                                    </p:set>
                                    <p:animEffect transition="in" filter="wipe(left)">
                                      <p:cBhvr>
                                        <p:cTn id="7" dur="500"/>
                                        <p:tgtEl>
                                          <p:spTgt spid="6676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7662">
                                            <p:txEl>
                                              <p:pRg st="1" end="1"/>
                                            </p:txEl>
                                          </p:spTgt>
                                        </p:tgtEl>
                                        <p:attrNameLst>
                                          <p:attrName>style.visibility</p:attrName>
                                        </p:attrNameLst>
                                      </p:cBhvr>
                                      <p:to>
                                        <p:strVal val="visible"/>
                                      </p:to>
                                    </p:set>
                                    <p:animEffect transition="in" filter="wipe(left)">
                                      <p:cBhvr>
                                        <p:cTn id="12" dur="500"/>
                                        <p:tgtEl>
                                          <p:spTgt spid="6676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7662">
                                            <p:txEl>
                                              <p:pRg st="2" end="2"/>
                                            </p:txEl>
                                          </p:spTgt>
                                        </p:tgtEl>
                                        <p:attrNameLst>
                                          <p:attrName>style.visibility</p:attrName>
                                        </p:attrNameLst>
                                      </p:cBhvr>
                                      <p:to>
                                        <p:strVal val="visible"/>
                                      </p:to>
                                    </p:set>
                                    <p:animEffect transition="in" filter="wipe(left)">
                                      <p:cBhvr>
                                        <p:cTn id="17" dur="500"/>
                                        <p:tgtEl>
                                          <p:spTgt spid="6676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7662">
                                            <p:txEl>
                                              <p:pRg st="3" end="3"/>
                                            </p:txEl>
                                          </p:spTgt>
                                        </p:tgtEl>
                                        <p:attrNameLst>
                                          <p:attrName>style.visibility</p:attrName>
                                        </p:attrNameLst>
                                      </p:cBhvr>
                                      <p:to>
                                        <p:strVal val="visible"/>
                                      </p:to>
                                    </p:set>
                                    <p:animEffect transition="in" filter="wipe(left)">
                                      <p:cBhvr>
                                        <p:cTn id="22" dur="500"/>
                                        <p:tgtEl>
                                          <p:spTgt spid="6676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6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6459538" y="4119563"/>
            <a:ext cx="1420812" cy="1693862"/>
            <a:chOff x="4069" y="2595"/>
            <a:chExt cx="895" cy="1067"/>
          </a:xfrm>
        </p:grpSpPr>
        <p:sp>
          <p:nvSpPr>
            <p:cNvPr id="31754" name="Freeform 3"/>
            <p:cNvSpPr>
              <a:spLocks/>
            </p:cNvSpPr>
            <p:nvPr/>
          </p:nvSpPr>
          <p:spPr bwMode="auto">
            <a:xfrm>
              <a:off x="4140" y="2595"/>
              <a:ext cx="482" cy="430"/>
            </a:xfrm>
            <a:custGeom>
              <a:avLst/>
              <a:gdLst>
                <a:gd name="T0" fmla="*/ 249 w 482"/>
                <a:gd name="T1" fmla="*/ 0 h 430"/>
                <a:gd name="T2" fmla="*/ 481 w 482"/>
                <a:gd name="T3" fmla="*/ 0 h 430"/>
                <a:gd name="T4" fmla="*/ 446 w 482"/>
                <a:gd name="T5" fmla="*/ 12 h 430"/>
                <a:gd name="T6" fmla="*/ 416 w 482"/>
                <a:gd name="T7" fmla="*/ 30 h 430"/>
                <a:gd name="T8" fmla="*/ 389 w 482"/>
                <a:gd name="T9" fmla="*/ 55 h 430"/>
                <a:gd name="T10" fmla="*/ 365 w 482"/>
                <a:gd name="T11" fmla="*/ 83 h 430"/>
                <a:gd name="T12" fmla="*/ 340 w 482"/>
                <a:gd name="T13" fmla="*/ 125 h 430"/>
                <a:gd name="T14" fmla="*/ 319 w 482"/>
                <a:gd name="T15" fmla="*/ 168 h 430"/>
                <a:gd name="T16" fmla="*/ 300 w 482"/>
                <a:gd name="T17" fmla="*/ 217 h 430"/>
                <a:gd name="T18" fmla="*/ 284 w 482"/>
                <a:gd name="T19" fmla="*/ 279 h 430"/>
                <a:gd name="T20" fmla="*/ 272 w 482"/>
                <a:gd name="T21" fmla="*/ 331 h 430"/>
                <a:gd name="T22" fmla="*/ 263 w 482"/>
                <a:gd name="T23" fmla="*/ 385 h 430"/>
                <a:gd name="T24" fmla="*/ 258 w 482"/>
                <a:gd name="T25" fmla="*/ 429 h 430"/>
                <a:gd name="T26" fmla="*/ 0 w 482"/>
                <a:gd name="T27" fmla="*/ 429 h 430"/>
                <a:gd name="T28" fmla="*/ 4 w 482"/>
                <a:gd name="T29" fmla="*/ 392 h 430"/>
                <a:gd name="T30" fmla="*/ 10 w 482"/>
                <a:gd name="T31" fmla="*/ 353 h 430"/>
                <a:gd name="T32" fmla="*/ 17 w 482"/>
                <a:gd name="T33" fmla="*/ 319 h 430"/>
                <a:gd name="T34" fmla="*/ 22 w 482"/>
                <a:gd name="T35" fmla="*/ 291 h 430"/>
                <a:gd name="T36" fmla="*/ 30 w 482"/>
                <a:gd name="T37" fmla="*/ 257 h 430"/>
                <a:gd name="T38" fmla="*/ 42 w 482"/>
                <a:gd name="T39" fmla="*/ 217 h 430"/>
                <a:gd name="T40" fmla="*/ 53 w 482"/>
                <a:gd name="T41" fmla="*/ 188 h 430"/>
                <a:gd name="T42" fmla="*/ 66 w 482"/>
                <a:gd name="T43" fmla="*/ 158 h 430"/>
                <a:gd name="T44" fmla="*/ 73 w 482"/>
                <a:gd name="T45" fmla="*/ 143 h 430"/>
                <a:gd name="T46" fmla="*/ 83 w 482"/>
                <a:gd name="T47" fmla="*/ 122 h 430"/>
                <a:gd name="T48" fmla="*/ 94 w 482"/>
                <a:gd name="T49" fmla="*/ 103 h 430"/>
                <a:gd name="T50" fmla="*/ 109 w 482"/>
                <a:gd name="T51" fmla="*/ 81 h 430"/>
                <a:gd name="T52" fmla="*/ 120 w 482"/>
                <a:gd name="T53" fmla="*/ 67 h 430"/>
                <a:gd name="T54" fmla="*/ 130 w 482"/>
                <a:gd name="T55" fmla="*/ 55 h 430"/>
                <a:gd name="T56" fmla="*/ 142 w 482"/>
                <a:gd name="T57" fmla="*/ 43 h 430"/>
                <a:gd name="T58" fmla="*/ 156 w 482"/>
                <a:gd name="T59" fmla="*/ 31 h 430"/>
                <a:gd name="T60" fmla="*/ 168 w 482"/>
                <a:gd name="T61" fmla="*/ 22 h 430"/>
                <a:gd name="T62" fmla="*/ 185 w 482"/>
                <a:gd name="T63" fmla="*/ 12 h 430"/>
                <a:gd name="T64" fmla="*/ 202 w 482"/>
                <a:gd name="T65" fmla="*/ 5 h 430"/>
                <a:gd name="T66" fmla="*/ 217 w 482"/>
                <a:gd name="T67" fmla="*/ 2 h 430"/>
                <a:gd name="T68" fmla="*/ 232 w 482"/>
                <a:gd name="T69" fmla="*/ 0 h 430"/>
                <a:gd name="T70" fmla="*/ 249 w 482"/>
                <a:gd name="T71" fmla="*/ 0 h 4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2"/>
                <a:gd name="T109" fmla="*/ 0 h 430"/>
                <a:gd name="T110" fmla="*/ 482 w 482"/>
                <a:gd name="T111" fmla="*/ 430 h 4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2" h="430">
                  <a:moveTo>
                    <a:pt x="249" y="0"/>
                  </a:moveTo>
                  <a:lnTo>
                    <a:pt x="481" y="0"/>
                  </a:lnTo>
                  <a:lnTo>
                    <a:pt x="446" y="12"/>
                  </a:lnTo>
                  <a:lnTo>
                    <a:pt x="416" y="30"/>
                  </a:lnTo>
                  <a:lnTo>
                    <a:pt x="389" y="55"/>
                  </a:lnTo>
                  <a:lnTo>
                    <a:pt x="365" y="83"/>
                  </a:lnTo>
                  <a:lnTo>
                    <a:pt x="340" y="125"/>
                  </a:lnTo>
                  <a:lnTo>
                    <a:pt x="319" y="168"/>
                  </a:lnTo>
                  <a:lnTo>
                    <a:pt x="300" y="217"/>
                  </a:lnTo>
                  <a:lnTo>
                    <a:pt x="284" y="279"/>
                  </a:lnTo>
                  <a:lnTo>
                    <a:pt x="272" y="331"/>
                  </a:lnTo>
                  <a:lnTo>
                    <a:pt x="263" y="385"/>
                  </a:lnTo>
                  <a:lnTo>
                    <a:pt x="258" y="429"/>
                  </a:lnTo>
                  <a:lnTo>
                    <a:pt x="0" y="429"/>
                  </a:lnTo>
                  <a:lnTo>
                    <a:pt x="4" y="392"/>
                  </a:lnTo>
                  <a:lnTo>
                    <a:pt x="10" y="353"/>
                  </a:lnTo>
                  <a:lnTo>
                    <a:pt x="17" y="319"/>
                  </a:lnTo>
                  <a:lnTo>
                    <a:pt x="22" y="291"/>
                  </a:lnTo>
                  <a:lnTo>
                    <a:pt x="30" y="257"/>
                  </a:lnTo>
                  <a:lnTo>
                    <a:pt x="42" y="217"/>
                  </a:lnTo>
                  <a:lnTo>
                    <a:pt x="53" y="188"/>
                  </a:lnTo>
                  <a:lnTo>
                    <a:pt x="66" y="158"/>
                  </a:lnTo>
                  <a:lnTo>
                    <a:pt x="73" y="143"/>
                  </a:lnTo>
                  <a:lnTo>
                    <a:pt x="83" y="122"/>
                  </a:lnTo>
                  <a:lnTo>
                    <a:pt x="94" y="103"/>
                  </a:lnTo>
                  <a:lnTo>
                    <a:pt x="109" y="81"/>
                  </a:lnTo>
                  <a:lnTo>
                    <a:pt x="120" y="67"/>
                  </a:lnTo>
                  <a:lnTo>
                    <a:pt x="130" y="55"/>
                  </a:lnTo>
                  <a:lnTo>
                    <a:pt x="142" y="43"/>
                  </a:lnTo>
                  <a:lnTo>
                    <a:pt x="156" y="31"/>
                  </a:lnTo>
                  <a:lnTo>
                    <a:pt x="168" y="22"/>
                  </a:lnTo>
                  <a:lnTo>
                    <a:pt x="185" y="12"/>
                  </a:lnTo>
                  <a:lnTo>
                    <a:pt x="202" y="5"/>
                  </a:lnTo>
                  <a:lnTo>
                    <a:pt x="217" y="2"/>
                  </a:lnTo>
                  <a:lnTo>
                    <a:pt x="232" y="0"/>
                  </a:lnTo>
                  <a:lnTo>
                    <a:pt x="249" y="0"/>
                  </a:lnTo>
                </a:path>
              </a:pathLst>
            </a:custGeom>
            <a:solidFill>
              <a:srgbClr val="000000"/>
            </a:solidFill>
            <a:ln w="9525" cap="rnd">
              <a:noFill/>
              <a:round/>
              <a:headEnd/>
              <a:tailEnd/>
            </a:ln>
          </p:spPr>
          <p:txBody>
            <a:bodyPr/>
            <a:lstStyle/>
            <a:p>
              <a:endParaRPr lang="zh-CN" altLang="en-US"/>
            </a:p>
          </p:txBody>
        </p:sp>
        <p:sp>
          <p:nvSpPr>
            <p:cNvPr id="31755" name="Freeform 4"/>
            <p:cNvSpPr>
              <a:spLocks/>
            </p:cNvSpPr>
            <p:nvPr/>
          </p:nvSpPr>
          <p:spPr bwMode="auto">
            <a:xfrm>
              <a:off x="4386" y="2595"/>
              <a:ext cx="578" cy="580"/>
            </a:xfrm>
            <a:custGeom>
              <a:avLst/>
              <a:gdLst>
                <a:gd name="T0" fmla="*/ 239 w 578"/>
                <a:gd name="T1" fmla="*/ 0 h 580"/>
                <a:gd name="T2" fmla="*/ 253 w 578"/>
                <a:gd name="T3" fmla="*/ 0 h 580"/>
                <a:gd name="T4" fmla="*/ 276 w 578"/>
                <a:gd name="T5" fmla="*/ 2 h 580"/>
                <a:gd name="T6" fmla="*/ 302 w 578"/>
                <a:gd name="T7" fmla="*/ 9 h 580"/>
                <a:gd name="T8" fmla="*/ 321 w 578"/>
                <a:gd name="T9" fmla="*/ 21 h 580"/>
                <a:gd name="T10" fmla="*/ 340 w 578"/>
                <a:gd name="T11" fmla="*/ 35 h 580"/>
                <a:gd name="T12" fmla="*/ 357 w 578"/>
                <a:gd name="T13" fmla="*/ 50 h 580"/>
                <a:gd name="T14" fmla="*/ 370 w 578"/>
                <a:gd name="T15" fmla="*/ 66 h 580"/>
                <a:gd name="T16" fmla="*/ 388 w 578"/>
                <a:gd name="T17" fmla="*/ 89 h 580"/>
                <a:gd name="T18" fmla="*/ 403 w 578"/>
                <a:gd name="T19" fmla="*/ 112 h 580"/>
                <a:gd name="T20" fmla="*/ 417 w 578"/>
                <a:gd name="T21" fmla="*/ 138 h 580"/>
                <a:gd name="T22" fmla="*/ 432 w 578"/>
                <a:gd name="T23" fmla="*/ 169 h 580"/>
                <a:gd name="T24" fmla="*/ 446 w 578"/>
                <a:gd name="T25" fmla="*/ 204 h 580"/>
                <a:gd name="T26" fmla="*/ 455 w 578"/>
                <a:gd name="T27" fmla="*/ 230 h 580"/>
                <a:gd name="T28" fmla="*/ 462 w 578"/>
                <a:gd name="T29" fmla="*/ 255 h 580"/>
                <a:gd name="T30" fmla="*/ 469 w 578"/>
                <a:gd name="T31" fmla="*/ 280 h 580"/>
                <a:gd name="T32" fmla="*/ 474 w 578"/>
                <a:gd name="T33" fmla="*/ 302 h 580"/>
                <a:gd name="T34" fmla="*/ 477 w 578"/>
                <a:gd name="T35" fmla="*/ 320 h 580"/>
                <a:gd name="T36" fmla="*/ 481 w 578"/>
                <a:gd name="T37" fmla="*/ 342 h 580"/>
                <a:gd name="T38" fmla="*/ 485 w 578"/>
                <a:gd name="T39" fmla="*/ 366 h 580"/>
                <a:gd name="T40" fmla="*/ 488 w 578"/>
                <a:gd name="T41" fmla="*/ 395 h 580"/>
                <a:gd name="T42" fmla="*/ 493 w 578"/>
                <a:gd name="T43" fmla="*/ 430 h 580"/>
                <a:gd name="T44" fmla="*/ 577 w 578"/>
                <a:gd name="T45" fmla="*/ 430 h 580"/>
                <a:gd name="T46" fmla="*/ 377 w 578"/>
                <a:gd name="T47" fmla="*/ 579 h 580"/>
                <a:gd name="T48" fmla="*/ 136 w 578"/>
                <a:gd name="T49" fmla="*/ 430 h 580"/>
                <a:gd name="T50" fmla="*/ 231 w 578"/>
                <a:gd name="T51" fmla="*/ 430 h 580"/>
                <a:gd name="T52" fmla="*/ 227 w 578"/>
                <a:gd name="T53" fmla="*/ 407 h 580"/>
                <a:gd name="T54" fmla="*/ 223 w 578"/>
                <a:gd name="T55" fmla="*/ 380 h 580"/>
                <a:gd name="T56" fmla="*/ 218 w 578"/>
                <a:gd name="T57" fmla="*/ 350 h 580"/>
                <a:gd name="T58" fmla="*/ 214 w 578"/>
                <a:gd name="T59" fmla="*/ 321 h 580"/>
                <a:gd name="T60" fmla="*/ 207 w 578"/>
                <a:gd name="T61" fmla="*/ 295 h 580"/>
                <a:gd name="T62" fmla="*/ 202 w 578"/>
                <a:gd name="T63" fmla="*/ 272 h 580"/>
                <a:gd name="T64" fmla="*/ 191 w 578"/>
                <a:gd name="T65" fmla="*/ 232 h 580"/>
                <a:gd name="T66" fmla="*/ 179 w 578"/>
                <a:gd name="T67" fmla="*/ 198 h 580"/>
                <a:gd name="T68" fmla="*/ 170 w 578"/>
                <a:gd name="T69" fmla="*/ 174 h 580"/>
                <a:gd name="T70" fmla="*/ 162 w 578"/>
                <a:gd name="T71" fmla="*/ 154 h 580"/>
                <a:gd name="T72" fmla="*/ 152 w 578"/>
                <a:gd name="T73" fmla="*/ 134 h 580"/>
                <a:gd name="T74" fmla="*/ 144 w 578"/>
                <a:gd name="T75" fmla="*/ 118 h 580"/>
                <a:gd name="T76" fmla="*/ 134 w 578"/>
                <a:gd name="T77" fmla="*/ 102 h 580"/>
                <a:gd name="T78" fmla="*/ 126 w 578"/>
                <a:gd name="T79" fmla="*/ 89 h 580"/>
                <a:gd name="T80" fmla="*/ 117 w 578"/>
                <a:gd name="T81" fmla="*/ 77 h 580"/>
                <a:gd name="T82" fmla="*/ 108 w 578"/>
                <a:gd name="T83" fmla="*/ 66 h 580"/>
                <a:gd name="T84" fmla="*/ 97 w 578"/>
                <a:gd name="T85" fmla="*/ 53 h 580"/>
                <a:gd name="T86" fmla="*/ 87 w 578"/>
                <a:gd name="T87" fmla="*/ 44 h 580"/>
                <a:gd name="T88" fmla="*/ 76 w 578"/>
                <a:gd name="T89" fmla="*/ 34 h 580"/>
                <a:gd name="T90" fmla="*/ 65 w 578"/>
                <a:gd name="T91" fmla="*/ 25 h 580"/>
                <a:gd name="T92" fmla="*/ 54 w 578"/>
                <a:gd name="T93" fmla="*/ 18 h 580"/>
                <a:gd name="T94" fmla="*/ 44 w 578"/>
                <a:gd name="T95" fmla="*/ 12 h 580"/>
                <a:gd name="T96" fmla="*/ 32 w 578"/>
                <a:gd name="T97" fmla="*/ 8 h 580"/>
                <a:gd name="T98" fmla="*/ 22 w 578"/>
                <a:gd name="T99" fmla="*/ 4 h 580"/>
                <a:gd name="T100" fmla="*/ 13 w 578"/>
                <a:gd name="T101" fmla="*/ 2 h 580"/>
                <a:gd name="T102" fmla="*/ 0 w 578"/>
                <a:gd name="T103" fmla="*/ 0 h 580"/>
                <a:gd name="T104" fmla="*/ 239 w 578"/>
                <a:gd name="T105" fmla="*/ 0 h 58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80"/>
                <a:gd name="T161" fmla="*/ 578 w 578"/>
                <a:gd name="T162" fmla="*/ 580 h 58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80">
                  <a:moveTo>
                    <a:pt x="239" y="0"/>
                  </a:moveTo>
                  <a:lnTo>
                    <a:pt x="253" y="0"/>
                  </a:lnTo>
                  <a:lnTo>
                    <a:pt x="276" y="2"/>
                  </a:lnTo>
                  <a:lnTo>
                    <a:pt x="302" y="9"/>
                  </a:lnTo>
                  <a:lnTo>
                    <a:pt x="321" y="21"/>
                  </a:lnTo>
                  <a:lnTo>
                    <a:pt x="340" y="35"/>
                  </a:lnTo>
                  <a:lnTo>
                    <a:pt x="357" y="50"/>
                  </a:lnTo>
                  <a:lnTo>
                    <a:pt x="370" y="66"/>
                  </a:lnTo>
                  <a:lnTo>
                    <a:pt x="388" y="89"/>
                  </a:lnTo>
                  <a:lnTo>
                    <a:pt x="403" y="112"/>
                  </a:lnTo>
                  <a:lnTo>
                    <a:pt x="417" y="138"/>
                  </a:lnTo>
                  <a:lnTo>
                    <a:pt x="432" y="169"/>
                  </a:lnTo>
                  <a:lnTo>
                    <a:pt x="446" y="204"/>
                  </a:lnTo>
                  <a:lnTo>
                    <a:pt x="455" y="230"/>
                  </a:lnTo>
                  <a:lnTo>
                    <a:pt x="462" y="255"/>
                  </a:lnTo>
                  <a:lnTo>
                    <a:pt x="469" y="280"/>
                  </a:lnTo>
                  <a:lnTo>
                    <a:pt x="474" y="302"/>
                  </a:lnTo>
                  <a:lnTo>
                    <a:pt x="477" y="320"/>
                  </a:lnTo>
                  <a:lnTo>
                    <a:pt x="481" y="342"/>
                  </a:lnTo>
                  <a:lnTo>
                    <a:pt x="485" y="366"/>
                  </a:lnTo>
                  <a:lnTo>
                    <a:pt x="488" y="395"/>
                  </a:lnTo>
                  <a:lnTo>
                    <a:pt x="493" y="430"/>
                  </a:lnTo>
                  <a:lnTo>
                    <a:pt x="577" y="430"/>
                  </a:lnTo>
                  <a:lnTo>
                    <a:pt x="377" y="579"/>
                  </a:lnTo>
                  <a:lnTo>
                    <a:pt x="136" y="430"/>
                  </a:lnTo>
                  <a:lnTo>
                    <a:pt x="231" y="430"/>
                  </a:lnTo>
                  <a:lnTo>
                    <a:pt x="227" y="407"/>
                  </a:lnTo>
                  <a:lnTo>
                    <a:pt x="223" y="380"/>
                  </a:lnTo>
                  <a:lnTo>
                    <a:pt x="218" y="350"/>
                  </a:lnTo>
                  <a:lnTo>
                    <a:pt x="214" y="321"/>
                  </a:lnTo>
                  <a:lnTo>
                    <a:pt x="207" y="295"/>
                  </a:lnTo>
                  <a:lnTo>
                    <a:pt x="202" y="272"/>
                  </a:lnTo>
                  <a:lnTo>
                    <a:pt x="191" y="232"/>
                  </a:lnTo>
                  <a:lnTo>
                    <a:pt x="179" y="198"/>
                  </a:lnTo>
                  <a:lnTo>
                    <a:pt x="170" y="174"/>
                  </a:lnTo>
                  <a:lnTo>
                    <a:pt x="162" y="154"/>
                  </a:lnTo>
                  <a:lnTo>
                    <a:pt x="152" y="134"/>
                  </a:lnTo>
                  <a:lnTo>
                    <a:pt x="144" y="118"/>
                  </a:lnTo>
                  <a:lnTo>
                    <a:pt x="134" y="102"/>
                  </a:lnTo>
                  <a:lnTo>
                    <a:pt x="126" y="89"/>
                  </a:lnTo>
                  <a:lnTo>
                    <a:pt x="117" y="77"/>
                  </a:lnTo>
                  <a:lnTo>
                    <a:pt x="108" y="66"/>
                  </a:lnTo>
                  <a:lnTo>
                    <a:pt x="97" y="53"/>
                  </a:lnTo>
                  <a:lnTo>
                    <a:pt x="87" y="44"/>
                  </a:lnTo>
                  <a:lnTo>
                    <a:pt x="76" y="34"/>
                  </a:lnTo>
                  <a:lnTo>
                    <a:pt x="65" y="25"/>
                  </a:lnTo>
                  <a:lnTo>
                    <a:pt x="54" y="18"/>
                  </a:lnTo>
                  <a:lnTo>
                    <a:pt x="44" y="12"/>
                  </a:lnTo>
                  <a:lnTo>
                    <a:pt x="32" y="8"/>
                  </a:lnTo>
                  <a:lnTo>
                    <a:pt x="22" y="4"/>
                  </a:lnTo>
                  <a:lnTo>
                    <a:pt x="13" y="2"/>
                  </a:lnTo>
                  <a:lnTo>
                    <a:pt x="0" y="0"/>
                  </a:lnTo>
                  <a:lnTo>
                    <a:pt x="239" y="0"/>
                  </a:lnTo>
                </a:path>
              </a:pathLst>
            </a:custGeom>
            <a:solidFill>
              <a:srgbClr val="000000"/>
            </a:solidFill>
            <a:ln w="9525" cap="rnd">
              <a:noFill/>
              <a:round/>
              <a:headEnd/>
              <a:tailEnd/>
            </a:ln>
          </p:spPr>
          <p:txBody>
            <a:bodyPr/>
            <a:lstStyle/>
            <a:p>
              <a:endParaRPr lang="zh-CN" altLang="en-US"/>
            </a:p>
          </p:txBody>
        </p:sp>
        <p:sp>
          <p:nvSpPr>
            <p:cNvPr id="31756" name="Freeform 5"/>
            <p:cNvSpPr>
              <a:spLocks/>
            </p:cNvSpPr>
            <p:nvPr/>
          </p:nvSpPr>
          <p:spPr bwMode="auto">
            <a:xfrm>
              <a:off x="4069" y="3082"/>
              <a:ext cx="578" cy="580"/>
            </a:xfrm>
            <a:custGeom>
              <a:avLst/>
              <a:gdLst>
                <a:gd name="T0" fmla="*/ 338 w 578"/>
                <a:gd name="T1" fmla="*/ 579 h 580"/>
                <a:gd name="T2" fmla="*/ 324 w 578"/>
                <a:gd name="T3" fmla="*/ 579 h 580"/>
                <a:gd name="T4" fmla="*/ 301 w 578"/>
                <a:gd name="T5" fmla="*/ 577 h 580"/>
                <a:gd name="T6" fmla="*/ 275 w 578"/>
                <a:gd name="T7" fmla="*/ 570 h 580"/>
                <a:gd name="T8" fmla="*/ 256 w 578"/>
                <a:gd name="T9" fmla="*/ 558 h 580"/>
                <a:gd name="T10" fmla="*/ 237 w 578"/>
                <a:gd name="T11" fmla="*/ 544 h 580"/>
                <a:gd name="T12" fmla="*/ 220 w 578"/>
                <a:gd name="T13" fmla="*/ 529 h 580"/>
                <a:gd name="T14" fmla="*/ 207 w 578"/>
                <a:gd name="T15" fmla="*/ 513 h 580"/>
                <a:gd name="T16" fmla="*/ 189 w 578"/>
                <a:gd name="T17" fmla="*/ 490 h 580"/>
                <a:gd name="T18" fmla="*/ 174 w 578"/>
                <a:gd name="T19" fmla="*/ 467 h 580"/>
                <a:gd name="T20" fmla="*/ 160 w 578"/>
                <a:gd name="T21" fmla="*/ 441 h 580"/>
                <a:gd name="T22" fmla="*/ 145 w 578"/>
                <a:gd name="T23" fmla="*/ 410 h 580"/>
                <a:gd name="T24" fmla="*/ 131 w 578"/>
                <a:gd name="T25" fmla="*/ 375 h 580"/>
                <a:gd name="T26" fmla="*/ 122 w 578"/>
                <a:gd name="T27" fmla="*/ 349 h 580"/>
                <a:gd name="T28" fmla="*/ 115 w 578"/>
                <a:gd name="T29" fmla="*/ 324 h 580"/>
                <a:gd name="T30" fmla="*/ 108 w 578"/>
                <a:gd name="T31" fmla="*/ 299 h 580"/>
                <a:gd name="T32" fmla="*/ 103 w 578"/>
                <a:gd name="T33" fmla="*/ 277 h 580"/>
                <a:gd name="T34" fmla="*/ 100 w 578"/>
                <a:gd name="T35" fmla="*/ 259 h 580"/>
                <a:gd name="T36" fmla="*/ 96 w 578"/>
                <a:gd name="T37" fmla="*/ 237 h 580"/>
                <a:gd name="T38" fmla="*/ 92 w 578"/>
                <a:gd name="T39" fmla="*/ 213 h 580"/>
                <a:gd name="T40" fmla="*/ 89 w 578"/>
                <a:gd name="T41" fmla="*/ 184 h 580"/>
                <a:gd name="T42" fmla="*/ 84 w 578"/>
                <a:gd name="T43" fmla="*/ 149 h 580"/>
                <a:gd name="T44" fmla="*/ 0 w 578"/>
                <a:gd name="T45" fmla="*/ 149 h 580"/>
                <a:gd name="T46" fmla="*/ 201 w 578"/>
                <a:gd name="T47" fmla="*/ 0 h 580"/>
                <a:gd name="T48" fmla="*/ 441 w 578"/>
                <a:gd name="T49" fmla="*/ 149 h 580"/>
                <a:gd name="T50" fmla="*/ 346 w 578"/>
                <a:gd name="T51" fmla="*/ 149 h 580"/>
                <a:gd name="T52" fmla="*/ 350 w 578"/>
                <a:gd name="T53" fmla="*/ 172 h 580"/>
                <a:gd name="T54" fmla="*/ 354 w 578"/>
                <a:gd name="T55" fmla="*/ 199 h 580"/>
                <a:gd name="T56" fmla="*/ 359 w 578"/>
                <a:gd name="T57" fmla="*/ 229 h 580"/>
                <a:gd name="T58" fmla="*/ 363 w 578"/>
                <a:gd name="T59" fmla="*/ 258 h 580"/>
                <a:gd name="T60" fmla="*/ 370 w 578"/>
                <a:gd name="T61" fmla="*/ 284 h 580"/>
                <a:gd name="T62" fmla="*/ 375 w 578"/>
                <a:gd name="T63" fmla="*/ 307 h 580"/>
                <a:gd name="T64" fmla="*/ 386 w 578"/>
                <a:gd name="T65" fmla="*/ 347 h 580"/>
                <a:gd name="T66" fmla="*/ 398 w 578"/>
                <a:gd name="T67" fmla="*/ 381 h 580"/>
                <a:gd name="T68" fmla="*/ 407 w 578"/>
                <a:gd name="T69" fmla="*/ 405 h 580"/>
                <a:gd name="T70" fmla="*/ 415 w 578"/>
                <a:gd name="T71" fmla="*/ 425 h 580"/>
                <a:gd name="T72" fmla="*/ 425 w 578"/>
                <a:gd name="T73" fmla="*/ 445 h 580"/>
                <a:gd name="T74" fmla="*/ 433 w 578"/>
                <a:gd name="T75" fmla="*/ 461 h 580"/>
                <a:gd name="T76" fmla="*/ 443 w 578"/>
                <a:gd name="T77" fmla="*/ 477 h 580"/>
                <a:gd name="T78" fmla="*/ 451 w 578"/>
                <a:gd name="T79" fmla="*/ 490 h 580"/>
                <a:gd name="T80" fmla="*/ 460 w 578"/>
                <a:gd name="T81" fmla="*/ 502 h 580"/>
                <a:gd name="T82" fmla="*/ 469 w 578"/>
                <a:gd name="T83" fmla="*/ 513 h 580"/>
                <a:gd name="T84" fmla="*/ 480 w 578"/>
                <a:gd name="T85" fmla="*/ 526 h 580"/>
                <a:gd name="T86" fmla="*/ 490 w 578"/>
                <a:gd name="T87" fmla="*/ 535 h 580"/>
                <a:gd name="T88" fmla="*/ 501 w 578"/>
                <a:gd name="T89" fmla="*/ 545 h 580"/>
                <a:gd name="T90" fmla="*/ 512 w 578"/>
                <a:gd name="T91" fmla="*/ 554 h 580"/>
                <a:gd name="T92" fmla="*/ 523 w 578"/>
                <a:gd name="T93" fmla="*/ 561 h 580"/>
                <a:gd name="T94" fmla="*/ 533 w 578"/>
                <a:gd name="T95" fmla="*/ 567 h 580"/>
                <a:gd name="T96" fmla="*/ 545 w 578"/>
                <a:gd name="T97" fmla="*/ 571 h 580"/>
                <a:gd name="T98" fmla="*/ 555 w 578"/>
                <a:gd name="T99" fmla="*/ 575 h 580"/>
                <a:gd name="T100" fmla="*/ 564 w 578"/>
                <a:gd name="T101" fmla="*/ 577 h 580"/>
                <a:gd name="T102" fmla="*/ 577 w 578"/>
                <a:gd name="T103" fmla="*/ 579 h 580"/>
                <a:gd name="T104" fmla="*/ 338 w 578"/>
                <a:gd name="T105" fmla="*/ 579 h 58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80"/>
                <a:gd name="T161" fmla="*/ 578 w 578"/>
                <a:gd name="T162" fmla="*/ 580 h 58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80">
                  <a:moveTo>
                    <a:pt x="338" y="579"/>
                  </a:moveTo>
                  <a:lnTo>
                    <a:pt x="324" y="579"/>
                  </a:lnTo>
                  <a:lnTo>
                    <a:pt x="301" y="577"/>
                  </a:lnTo>
                  <a:lnTo>
                    <a:pt x="275" y="570"/>
                  </a:lnTo>
                  <a:lnTo>
                    <a:pt x="256" y="558"/>
                  </a:lnTo>
                  <a:lnTo>
                    <a:pt x="237" y="544"/>
                  </a:lnTo>
                  <a:lnTo>
                    <a:pt x="220" y="529"/>
                  </a:lnTo>
                  <a:lnTo>
                    <a:pt x="207" y="513"/>
                  </a:lnTo>
                  <a:lnTo>
                    <a:pt x="189" y="490"/>
                  </a:lnTo>
                  <a:lnTo>
                    <a:pt x="174" y="467"/>
                  </a:lnTo>
                  <a:lnTo>
                    <a:pt x="160" y="441"/>
                  </a:lnTo>
                  <a:lnTo>
                    <a:pt x="145" y="410"/>
                  </a:lnTo>
                  <a:lnTo>
                    <a:pt x="131" y="375"/>
                  </a:lnTo>
                  <a:lnTo>
                    <a:pt x="122" y="349"/>
                  </a:lnTo>
                  <a:lnTo>
                    <a:pt x="115" y="324"/>
                  </a:lnTo>
                  <a:lnTo>
                    <a:pt x="108" y="299"/>
                  </a:lnTo>
                  <a:lnTo>
                    <a:pt x="103" y="277"/>
                  </a:lnTo>
                  <a:lnTo>
                    <a:pt x="100" y="259"/>
                  </a:lnTo>
                  <a:lnTo>
                    <a:pt x="96" y="237"/>
                  </a:lnTo>
                  <a:lnTo>
                    <a:pt x="92" y="213"/>
                  </a:lnTo>
                  <a:lnTo>
                    <a:pt x="89" y="184"/>
                  </a:lnTo>
                  <a:lnTo>
                    <a:pt x="84" y="149"/>
                  </a:lnTo>
                  <a:lnTo>
                    <a:pt x="0" y="149"/>
                  </a:lnTo>
                  <a:lnTo>
                    <a:pt x="201" y="0"/>
                  </a:lnTo>
                  <a:lnTo>
                    <a:pt x="441" y="149"/>
                  </a:lnTo>
                  <a:lnTo>
                    <a:pt x="346" y="149"/>
                  </a:lnTo>
                  <a:lnTo>
                    <a:pt x="350" y="172"/>
                  </a:lnTo>
                  <a:lnTo>
                    <a:pt x="354" y="199"/>
                  </a:lnTo>
                  <a:lnTo>
                    <a:pt x="359" y="229"/>
                  </a:lnTo>
                  <a:lnTo>
                    <a:pt x="363" y="258"/>
                  </a:lnTo>
                  <a:lnTo>
                    <a:pt x="370" y="284"/>
                  </a:lnTo>
                  <a:lnTo>
                    <a:pt x="375" y="307"/>
                  </a:lnTo>
                  <a:lnTo>
                    <a:pt x="386" y="347"/>
                  </a:lnTo>
                  <a:lnTo>
                    <a:pt x="398" y="381"/>
                  </a:lnTo>
                  <a:lnTo>
                    <a:pt x="407" y="405"/>
                  </a:lnTo>
                  <a:lnTo>
                    <a:pt x="415" y="425"/>
                  </a:lnTo>
                  <a:lnTo>
                    <a:pt x="425" y="445"/>
                  </a:lnTo>
                  <a:lnTo>
                    <a:pt x="433" y="461"/>
                  </a:lnTo>
                  <a:lnTo>
                    <a:pt x="443" y="477"/>
                  </a:lnTo>
                  <a:lnTo>
                    <a:pt x="451" y="490"/>
                  </a:lnTo>
                  <a:lnTo>
                    <a:pt x="460" y="502"/>
                  </a:lnTo>
                  <a:lnTo>
                    <a:pt x="469" y="513"/>
                  </a:lnTo>
                  <a:lnTo>
                    <a:pt x="480" y="526"/>
                  </a:lnTo>
                  <a:lnTo>
                    <a:pt x="490" y="535"/>
                  </a:lnTo>
                  <a:lnTo>
                    <a:pt x="501" y="545"/>
                  </a:lnTo>
                  <a:lnTo>
                    <a:pt x="512" y="554"/>
                  </a:lnTo>
                  <a:lnTo>
                    <a:pt x="523" y="561"/>
                  </a:lnTo>
                  <a:lnTo>
                    <a:pt x="533" y="567"/>
                  </a:lnTo>
                  <a:lnTo>
                    <a:pt x="545" y="571"/>
                  </a:lnTo>
                  <a:lnTo>
                    <a:pt x="555" y="575"/>
                  </a:lnTo>
                  <a:lnTo>
                    <a:pt x="564" y="577"/>
                  </a:lnTo>
                  <a:lnTo>
                    <a:pt x="577" y="579"/>
                  </a:lnTo>
                  <a:lnTo>
                    <a:pt x="338" y="579"/>
                  </a:lnTo>
                </a:path>
              </a:pathLst>
            </a:custGeom>
            <a:solidFill>
              <a:srgbClr val="000000"/>
            </a:solidFill>
            <a:ln w="9525" cap="rnd">
              <a:noFill/>
              <a:round/>
              <a:headEnd/>
              <a:tailEnd/>
            </a:ln>
          </p:spPr>
          <p:txBody>
            <a:bodyPr/>
            <a:lstStyle/>
            <a:p>
              <a:endParaRPr lang="zh-CN" altLang="en-US"/>
            </a:p>
          </p:txBody>
        </p:sp>
        <p:sp>
          <p:nvSpPr>
            <p:cNvPr id="31757" name="Freeform 6"/>
            <p:cNvSpPr>
              <a:spLocks/>
            </p:cNvSpPr>
            <p:nvPr/>
          </p:nvSpPr>
          <p:spPr bwMode="auto">
            <a:xfrm>
              <a:off x="4410" y="3232"/>
              <a:ext cx="482" cy="430"/>
            </a:xfrm>
            <a:custGeom>
              <a:avLst/>
              <a:gdLst>
                <a:gd name="T0" fmla="*/ 232 w 482"/>
                <a:gd name="T1" fmla="*/ 429 h 430"/>
                <a:gd name="T2" fmla="*/ 0 w 482"/>
                <a:gd name="T3" fmla="*/ 429 h 430"/>
                <a:gd name="T4" fmla="*/ 35 w 482"/>
                <a:gd name="T5" fmla="*/ 417 h 430"/>
                <a:gd name="T6" fmla="*/ 65 w 482"/>
                <a:gd name="T7" fmla="*/ 399 h 430"/>
                <a:gd name="T8" fmla="*/ 92 w 482"/>
                <a:gd name="T9" fmla="*/ 374 h 430"/>
                <a:gd name="T10" fmla="*/ 116 w 482"/>
                <a:gd name="T11" fmla="*/ 346 h 430"/>
                <a:gd name="T12" fmla="*/ 141 w 482"/>
                <a:gd name="T13" fmla="*/ 304 h 430"/>
                <a:gd name="T14" fmla="*/ 162 w 482"/>
                <a:gd name="T15" fmla="*/ 261 h 430"/>
                <a:gd name="T16" fmla="*/ 181 w 482"/>
                <a:gd name="T17" fmla="*/ 212 h 430"/>
                <a:gd name="T18" fmla="*/ 197 w 482"/>
                <a:gd name="T19" fmla="*/ 150 h 430"/>
                <a:gd name="T20" fmla="*/ 209 w 482"/>
                <a:gd name="T21" fmla="*/ 98 h 430"/>
                <a:gd name="T22" fmla="*/ 218 w 482"/>
                <a:gd name="T23" fmla="*/ 44 h 430"/>
                <a:gd name="T24" fmla="*/ 223 w 482"/>
                <a:gd name="T25" fmla="*/ 0 h 430"/>
                <a:gd name="T26" fmla="*/ 481 w 482"/>
                <a:gd name="T27" fmla="*/ 0 h 430"/>
                <a:gd name="T28" fmla="*/ 477 w 482"/>
                <a:gd name="T29" fmla="*/ 37 h 430"/>
                <a:gd name="T30" fmla="*/ 471 w 482"/>
                <a:gd name="T31" fmla="*/ 76 h 430"/>
                <a:gd name="T32" fmla="*/ 464 w 482"/>
                <a:gd name="T33" fmla="*/ 110 h 430"/>
                <a:gd name="T34" fmla="*/ 459 w 482"/>
                <a:gd name="T35" fmla="*/ 138 h 430"/>
                <a:gd name="T36" fmla="*/ 451 w 482"/>
                <a:gd name="T37" fmla="*/ 172 h 430"/>
                <a:gd name="T38" fmla="*/ 439 w 482"/>
                <a:gd name="T39" fmla="*/ 212 h 430"/>
                <a:gd name="T40" fmla="*/ 428 w 482"/>
                <a:gd name="T41" fmla="*/ 241 h 430"/>
                <a:gd name="T42" fmla="*/ 415 w 482"/>
                <a:gd name="T43" fmla="*/ 271 h 430"/>
                <a:gd name="T44" fmla="*/ 408 w 482"/>
                <a:gd name="T45" fmla="*/ 286 h 430"/>
                <a:gd name="T46" fmla="*/ 398 w 482"/>
                <a:gd name="T47" fmla="*/ 307 h 430"/>
                <a:gd name="T48" fmla="*/ 387 w 482"/>
                <a:gd name="T49" fmla="*/ 326 h 430"/>
                <a:gd name="T50" fmla="*/ 372 w 482"/>
                <a:gd name="T51" fmla="*/ 348 h 430"/>
                <a:gd name="T52" fmla="*/ 361 w 482"/>
                <a:gd name="T53" fmla="*/ 362 h 430"/>
                <a:gd name="T54" fmla="*/ 351 w 482"/>
                <a:gd name="T55" fmla="*/ 374 h 430"/>
                <a:gd name="T56" fmla="*/ 339 w 482"/>
                <a:gd name="T57" fmla="*/ 386 h 430"/>
                <a:gd name="T58" fmla="*/ 326 w 482"/>
                <a:gd name="T59" fmla="*/ 398 h 430"/>
                <a:gd name="T60" fmla="*/ 313 w 482"/>
                <a:gd name="T61" fmla="*/ 407 h 430"/>
                <a:gd name="T62" fmla="*/ 296 w 482"/>
                <a:gd name="T63" fmla="*/ 417 h 430"/>
                <a:gd name="T64" fmla="*/ 279 w 482"/>
                <a:gd name="T65" fmla="*/ 424 h 430"/>
                <a:gd name="T66" fmla="*/ 264 w 482"/>
                <a:gd name="T67" fmla="*/ 427 h 430"/>
                <a:gd name="T68" fmla="*/ 249 w 482"/>
                <a:gd name="T69" fmla="*/ 429 h 430"/>
                <a:gd name="T70" fmla="*/ 232 w 482"/>
                <a:gd name="T71" fmla="*/ 429 h 4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2"/>
                <a:gd name="T109" fmla="*/ 0 h 430"/>
                <a:gd name="T110" fmla="*/ 482 w 482"/>
                <a:gd name="T111" fmla="*/ 430 h 4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2" h="430">
                  <a:moveTo>
                    <a:pt x="232" y="429"/>
                  </a:moveTo>
                  <a:lnTo>
                    <a:pt x="0" y="429"/>
                  </a:lnTo>
                  <a:lnTo>
                    <a:pt x="35" y="417"/>
                  </a:lnTo>
                  <a:lnTo>
                    <a:pt x="65" y="399"/>
                  </a:lnTo>
                  <a:lnTo>
                    <a:pt x="92" y="374"/>
                  </a:lnTo>
                  <a:lnTo>
                    <a:pt x="116" y="346"/>
                  </a:lnTo>
                  <a:lnTo>
                    <a:pt x="141" y="304"/>
                  </a:lnTo>
                  <a:lnTo>
                    <a:pt x="162" y="261"/>
                  </a:lnTo>
                  <a:lnTo>
                    <a:pt x="181" y="212"/>
                  </a:lnTo>
                  <a:lnTo>
                    <a:pt x="197" y="150"/>
                  </a:lnTo>
                  <a:lnTo>
                    <a:pt x="209" y="98"/>
                  </a:lnTo>
                  <a:lnTo>
                    <a:pt x="218" y="44"/>
                  </a:lnTo>
                  <a:lnTo>
                    <a:pt x="223" y="0"/>
                  </a:lnTo>
                  <a:lnTo>
                    <a:pt x="481" y="0"/>
                  </a:lnTo>
                  <a:lnTo>
                    <a:pt x="477" y="37"/>
                  </a:lnTo>
                  <a:lnTo>
                    <a:pt x="471" y="76"/>
                  </a:lnTo>
                  <a:lnTo>
                    <a:pt x="464" y="110"/>
                  </a:lnTo>
                  <a:lnTo>
                    <a:pt x="459" y="138"/>
                  </a:lnTo>
                  <a:lnTo>
                    <a:pt x="451" y="172"/>
                  </a:lnTo>
                  <a:lnTo>
                    <a:pt x="439" y="212"/>
                  </a:lnTo>
                  <a:lnTo>
                    <a:pt x="428" y="241"/>
                  </a:lnTo>
                  <a:lnTo>
                    <a:pt x="415" y="271"/>
                  </a:lnTo>
                  <a:lnTo>
                    <a:pt x="408" y="286"/>
                  </a:lnTo>
                  <a:lnTo>
                    <a:pt x="398" y="307"/>
                  </a:lnTo>
                  <a:lnTo>
                    <a:pt x="387" y="326"/>
                  </a:lnTo>
                  <a:lnTo>
                    <a:pt x="372" y="348"/>
                  </a:lnTo>
                  <a:lnTo>
                    <a:pt x="361" y="362"/>
                  </a:lnTo>
                  <a:lnTo>
                    <a:pt x="351" y="374"/>
                  </a:lnTo>
                  <a:lnTo>
                    <a:pt x="339" y="386"/>
                  </a:lnTo>
                  <a:lnTo>
                    <a:pt x="326" y="398"/>
                  </a:lnTo>
                  <a:lnTo>
                    <a:pt x="313" y="407"/>
                  </a:lnTo>
                  <a:lnTo>
                    <a:pt x="296" y="417"/>
                  </a:lnTo>
                  <a:lnTo>
                    <a:pt x="279" y="424"/>
                  </a:lnTo>
                  <a:lnTo>
                    <a:pt x="264" y="427"/>
                  </a:lnTo>
                  <a:lnTo>
                    <a:pt x="249" y="429"/>
                  </a:lnTo>
                  <a:lnTo>
                    <a:pt x="232" y="429"/>
                  </a:lnTo>
                </a:path>
              </a:pathLst>
            </a:custGeom>
            <a:solidFill>
              <a:srgbClr val="000000"/>
            </a:solidFill>
            <a:ln w="9525" cap="rnd">
              <a:noFill/>
              <a:round/>
              <a:headEnd/>
              <a:tailEnd/>
            </a:ln>
          </p:spPr>
          <p:txBody>
            <a:bodyPr/>
            <a:lstStyle/>
            <a:p>
              <a:endParaRPr lang="zh-CN" altLang="en-US"/>
            </a:p>
          </p:txBody>
        </p:sp>
      </p:grpSp>
      <p:sp>
        <p:nvSpPr>
          <p:cNvPr id="669703" name="Rectangle 7"/>
          <p:cNvSpPr>
            <a:spLocks noGrp="1" noChangeArrowheads="1"/>
          </p:cNvSpPr>
          <p:nvPr>
            <p:ph type="title"/>
          </p:nvPr>
        </p:nvSpPr>
        <p:spPr/>
        <p:txBody>
          <a:bodyPr/>
          <a:lstStyle/>
          <a:p>
            <a:pPr>
              <a:defRPr/>
            </a:pPr>
            <a:r>
              <a:rPr lang="en-US" altLang="zh-CN" dirty="0">
                <a:ea typeface="宋体" pitchFamily="2" charset="-122"/>
              </a:rPr>
              <a:t>2</a:t>
            </a:r>
            <a:r>
              <a:rPr lang="zh-CN" altLang="en-US" dirty="0">
                <a:ea typeface="宋体" pitchFamily="2" charset="-122"/>
              </a:rPr>
              <a:t> 循环控制结构</a:t>
            </a:r>
            <a:endParaRPr lang="zh-CN" altLang="en-US" sz="3200" dirty="0">
              <a:solidFill>
                <a:schemeClr val="hlink"/>
              </a:solidFill>
              <a:ea typeface="宋体" pitchFamily="2" charset="-122"/>
            </a:endParaRPr>
          </a:p>
        </p:txBody>
      </p:sp>
      <p:grpSp>
        <p:nvGrpSpPr>
          <p:cNvPr id="31748" name="Group 9"/>
          <p:cNvGrpSpPr>
            <a:grpSpLocks/>
          </p:cNvGrpSpPr>
          <p:nvPr/>
        </p:nvGrpSpPr>
        <p:grpSpPr bwMode="auto">
          <a:xfrm>
            <a:off x="6421438" y="4067175"/>
            <a:ext cx="1420812" cy="1693863"/>
            <a:chOff x="4045" y="2562"/>
            <a:chExt cx="895" cy="1067"/>
          </a:xfrm>
        </p:grpSpPr>
        <p:sp>
          <p:nvSpPr>
            <p:cNvPr id="31750" name="Freeform 10"/>
            <p:cNvSpPr>
              <a:spLocks/>
            </p:cNvSpPr>
            <p:nvPr/>
          </p:nvSpPr>
          <p:spPr bwMode="auto">
            <a:xfrm>
              <a:off x="4116" y="2562"/>
              <a:ext cx="482" cy="430"/>
            </a:xfrm>
            <a:custGeom>
              <a:avLst/>
              <a:gdLst>
                <a:gd name="T0" fmla="*/ 249 w 482"/>
                <a:gd name="T1" fmla="*/ 0 h 430"/>
                <a:gd name="T2" fmla="*/ 481 w 482"/>
                <a:gd name="T3" fmla="*/ 0 h 430"/>
                <a:gd name="T4" fmla="*/ 446 w 482"/>
                <a:gd name="T5" fmla="*/ 12 h 430"/>
                <a:gd name="T6" fmla="*/ 416 w 482"/>
                <a:gd name="T7" fmla="*/ 30 h 430"/>
                <a:gd name="T8" fmla="*/ 389 w 482"/>
                <a:gd name="T9" fmla="*/ 55 h 430"/>
                <a:gd name="T10" fmla="*/ 365 w 482"/>
                <a:gd name="T11" fmla="*/ 83 h 430"/>
                <a:gd name="T12" fmla="*/ 340 w 482"/>
                <a:gd name="T13" fmla="*/ 125 h 430"/>
                <a:gd name="T14" fmla="*/ 319 w 482"/>
                <a:gd name="T15" fmla="*/ 168 h 430"/>
                <a:gd name="T16" fmla="*/ 300 w 482"/>
                <a:gd name="T17" fmla="*/ 217 h 430"/>
                <a:gd name="T18" fmla="*/ 284 w 482"/>
                <a:gd name="T19" fmla="*/ 279 h 430"/>
                <a:gd name="T20" fmla="*/ 272 w 482"/>
                <a:gd name="T21" fmla="*/ 331 h 430"/>
                <a:gd name="T22" fmla="*/ 263 w 482"/>
                <a:gd name="T23" fmla="*/ 385 h 430"/>
                <a:gd name="T24" fmla="*/ 258 w 482"/>
                <a:gd name="T25" fmla="*/ 429 h 430"/>
                <a:gd name="T26" fmla="*/ 0 w 482"/>
                <a:gd name="T27" fmla="*/ 429 h 430"/>
                <a:gd name="T28" fmla="*/ 4 w 482"/>
                <a:gd name="T29" fmla="*/ 392 h 430"/>
                <a:gd name="T30" fmla="*/ 10 w 482"/>
                <a:gd name="T31" fmla="*/ 353 h 430"/>
                <a:gd name="T32" fmla="*/ 17 w 482"/>
                <a:gd name="T33" fmla="*/ 319 h 430"/>
                <a:gd name="T34" fmla="*/ 22 w 482"/>
                <a:gd name="T35" fmla="*/ 291 h 430"/>
                <a:gd name="T36" fmla="*/ 30 w 482"/>
                <a:gd name="T37" fmla="*/ 257 h 430"/>
                <a:gd name="T38" fmla="*/ 42 w 482"/>
                <a:gd name="T39" fmla="*/ 217 h 430"/>
                <a:gd name="T40" fmla="*/ 53 w 482"/>
                <a:gd name="T41" fmla="*/ 188 h 430"/>
                <a:gd name="T42" fmla="*/ 66 w 482"/>
                <a:gd name="T43" fmla="*/ 158 h 430"/>
                <a:gd name="T44" fmla="*/ 73 w 482"/>
                <a:gd name="T45" fmla="*/ 143 h 430"/>
                <a:gd name="T46" fmla="*/ 83 w 482"/>
                <a:gd name="T47" fmla="*/ 122 h 430"/>
                <a:gd name="T48" fmla="*/ 94 w 482"/>
                <a:gd name="T49" fmla="*/ 103 h 430"/>
                <a:gd name="T50" fmla="*/ 109 w 482"/>
                <a:gd name="T51" fmla="*/ 81 h 430"/>
                <a:gd name="T52" fmla="*/ 120 w 482"/>
                <a:gd name="T53" fmla="*/ 67 h 430"/>
                <a:gd name="T54" fmla="*/ 130 w 482"/>
                <a:gd name="T55" fmla="*/ 55 h 430"/>
                <a:gd name="T56" fmla="*/ 142 w 482"/>
                <a:gd name="T57" fmla="*/ 43 h 430"/>
                <a:gd name="T58" fmla="*/ 156 w 482"/>
                <a:gd name="T59" fmla="*/ 31 h 430"/>
                <a:gd name="T60" fmla="*/ 168 w 482"/>
                <a:gd name="T61" fmla="*/ 22 h 430"/>
                <a:gd name="T62" fmla="*/ 185 w 482"/>
                <a:gd name="T63" fmla="*/ 12 h 430"/>
                <a:gd name="T64" fmla="*/ 202 w 482"/>
                <a:gd name="T65" fmla="*/ 5 h 430"/>
                <a:gd name="T66" fmla="*/ 217 w 482"/>
                <a:gd name="T67" fmla="*/ 2 h 430"/>
                <a:gd name="T68" fmla="*/ 232 w 482"/>
                <a:gd name="T69" fmla="*/ 0 h 430"/>
                <a:gd name="T70" fmla="*/ 249 w 482"/>
                <a:gd name="T71" fmla="*/ 0 h 4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2"/>
                <a:gd name="T109" fmla="*/ 0 h 430"/>
                <a:gd name="T110" fmla="*/ 482 w 482"/>
                <a:gd name="T111" fmla="*/ 430 h 4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2" h="430">
                  <a:moveTo>
                    <a:pt x="249" y="0"/>
                  </a:moveTo>
                  <a:lnTo>
                    <a:pt x="481" y="0"/>
                  </a:lnTo>
                  <a:lnTo>
                    <a:pt x="446" y="12"/>
                  </a:lnTo>
                  <a:lnTo>
                    <a:pt x="416" y="30"/>
                  </a:lnTo>
                  <a:lnTo>
                    <a:pt x="389" y="55"/>
                  </a:lnTo>
                  <a:lnTo>
                    <a:pt x="365" y="83"/>
                  </a:lnTo>
                  <a:lnTo>
                    <a:pt x="340" y="125"/>
                  </a:lnTo>
                  <a:lnTo>
                    <a:pt x="319" y="168"/>
                  </a:lnTo>
                  <a:lnTo>
                    <a:pt x="300" y="217"/>
                  </a:lnTo>
                  <a:lnTo>
                    <a:pt x="284" y="279"/>
                  </a:lnTo>
                  <a:lnTo>
                    <a:pt x="272" y="331"/>
                  </a:lnTo>
                  <a:lnTo>
                    <a:pt x="263" y="385"/>
                  </a:lnTo>
                  <a:lnTo>
                    <a:pt x="258" y="429"/>
                  </a:lnTo>
                  <a:lnTo>
                    <a:pt x="0" y="429"/>
                  </a:lnTo>
                  <a:lnTo>
                    <a:pt x="4" y="392"/>
                  </a:lnTo>
                  <a:lnTo>
                    <a:pt x="10" y="353"/>
                  </a:lnTo>
                  <a:lnTo>
                    <a:pt x="17" y="319"/>
                  </a:lnTo>
                  <a:lnTo>
                    <a:pt x="22" y="291"/>
                  </a:lnTo>
                  <a:lnTo>
                    <a:pt x="30" y="257"/>
                  </a:lnTo>
                  <a:lnTo>
                    <a:pt x="42" y="217"/>
                  </a:lnTo>
                  <a:lnTo>
                    <a:pt x="53" y="188"/>
                  </a:lnTo>
                  <a:lnTo>
                    <a:pt x="66" y="158"/>
                  </a:lnTo>
                  <a:lnTo>
                    <a:pt x="73" y="143"/>
                  </a:lnTo>
                  <a:lnTo>
                    <a:pt x="83" y="122"/>
                  </a:lnTo>
                  <a:lnTo>
                    <a:pt x="94" y="103"/>
                  </a:lnTo>
                  <a:lnTo>
                    <a:pt x="109" y="81"/>
                  </a:lnTo>
                  <a:lnTo>
                    <a:pt x="120" y="67"/>
                  </a:lnTo>
                  <a:lnTo>
                    <a:pt x="130" y="55"/>
                  </a:lnTo>
                  <a:lnTo>
                    <a:pt x="142" y="43"/>
                  </a:lnTo>
                  <a:lnTo>
                    <a:pt x="156" y="31"/>
                  </a:lnTo>
                  <a:lnTo>
                    <a:pt x="168" y="22"/>
                  </a:lnTo>
                  <a:lnTo>
                    <a:pt x="185" y="12"/>
                  </a:lnTo>
                  <a:lnTo>
                    <a:pt x="202" y="5"/>
                  </a:lnTo>
                  <a:lnTo>
                    <a:pt x="217" y="2"/>
                  </a:lnTo>
                  <a:lnTo>
                    <a:pt x="232" y="0"/>
                  </a:lnTo>
                  <a:lnTo>
                    <a:pt x="249" y="0"/>
                  </a:lnTo>
                </a:path>
              </a:pathLst>
            </a:custGeom>
            <a:solidFill>
              <a:srgbClr val="CC3300"/>
            </a:solidFill>
            <a:ln w="9525" cap="rnd">
              <a:noFill/>
              <a:round/>
              <a:headEnd/>
              <a:tailEnd/>
            </a:ln>
          </p:spPr>
          <p:txBody>
            <a:bodyPr/>
            <a:lstStyle/>
            <a:p>
              <a:endParaRPr lang="zh-CN" altLang="en-US"/>
            </a:p>
          </p:txBody>
        </p:sp>
        <p:sp>
          <p:nvSpPr>
            <p:cNvPr id="31751" name="Freeform 11"/>
            <p:cNvSpPr>
              <a:spLocks/>
            </p:cNvSpPr>
            <p:nvPr/>
          </p:nvSpPr>
          <p:spPr bwMode="auto">
            <a:xfrm>
              <a:off x="4362" y="2562"/>
              <a:ext cx="578" cy="580"/>
            </a:xfrm>
            <a:custGeom>
              <a:avLst/>
              <a:gdLst>
                <a:gd name="T0" fmla="*/ 239 w 578"/>
                <a:gd name="T1" fmla="*/ 0 h 580"/>
                <a:gd name="T2" fmla="*/ 253 w 578"/>
                <a:gd name="T3" fmla="*/ 0 h 580"/>
                <a:gd name="T4" fmla="*/ 276 w 578"/>
                <a:gd name="T5" fmla="*/ 2 h 580"/>
                <a:gd name="T6" fmla="*/ 302 w 578"/>
                <a:gd name="T7" fmla="*/ 9 h 580"/>
                <a:gd name="T8" fmla="*/ 321 w 578"/>
                <a:gd name="T9" fmla="*/ 21 h 580"/>
                <a:gd name="T10" fmla="*/ 340 w 578"/>
                <a:gd name="T11" fmla="*/ 35 h 580"/>
                <a:gd name="T12" fmla="*/ 357 w 578"/>
                <a:gd name="T13" fmla="*/ 50 h 580"/>
                <a:gd name="T14" fmla="*/ 370 w 578"/>
                <a:gd name="T15" fmla="*/ 66 h 580"/>
                <a:gd name="T16" fmla="*/ 388 w 578"/>
                <a:gd name="T17" fmla="*/ 89 h 580"/>
                <a:gd name="T18" fmla="*/ 403 w 578"/>
                <a:gd name="T19" fmla="*/ 112 h 580"/>
                <a:gd name="T20" fmla="*/ 417 w 578"/>
                <a:gd name="T21" fmla="*/ 138 h 580"/>
                <a:gd name="T22" fmla="*/ 432 w 578"/>
                <a:gd name="T23" fmla="*/ 169 h 580"/>
                <a:gd name="T24" fmla="*/ 446 w 578"/>
                <a:gd name="T25" fmla="*/ 204 h 580"/>
                <a:gd name="T26" fmla="*/ 455 w 578"/>
                <a:gd name="T27" fmla="*/ 230 h 580"/>
                <a:gd name="T28" fmla="*/ 462 w 578"/>
                <a:gd name="T29" fmla="*/ 255 h 580"/>
                <a:gd name="T30" fmla="*/ 469 w 578"/>
                <a:gd name="T31" fmla="*/ 280 h 580"/>
                <a:gd name="T32" fmla="*/ 474 w 578"/>
                <a:gd name="T33" fmla="*/ 302 h 580"/>
                <a:gd name="T34" fmla="*/ 477 w 578"/>
                <a:gd name="T35" fmla="*/ 320 h 580"/>
                <a:gd name="T36" fmla="*/ 481 w 578"/>
                <a:gd name="T37" fmla="*/ 342 h 580"/>
                <a:gd name="T38" fmla="*/ 485 w 578"/>
                <a:gd name="T39" fmla="*/ 366 h 580"/>
                <a:gd name="T40" fmla="*/ 488 w 578"/>
                <a:gd name="T41" fmla="*/ 395 h 580"/>
                <a:gd name="T42" fmla="*/ 493 w 578"/>
                <a:gd name="T43" fmla="*/ 430 h 580"/>
                <a:gd name="T44" fmla="*/ 577 w 578"/>
                <a:gd name="T45" fmla="*/ 430 h 580"/>
                <a:gd name="T46" fmla="*/ 377 w 578"/>
                <a:gd name="T47" fmla="*/ 579 h 580"/>
                <a:gd name="T48" fmla="*/ 136 w 578"/>
                <a:gd name="T49" fmla="*/ 430 h 580"/>
                <a:gd name="T50" fmla="*/ 231 w 578"/>
                <a:gd name="T51" fmla="*/ 430 h 580"/>
                <a:gd name="T52" fmla="*/ 227 w 578"/>
                <a:gd name="T53" fmla="*/ 407 h 580"/>
                <a:gd name="T54" fmla="*/ 223 w 578"/>
                <a:gd name="T55" fmla="*/ 380 h 580"/>
                <a:gd name="T56" fmla="*/ 218 w 578"/>
                <a:gd name="T57" fmla="*/ 350 h 580"/>
                <a:gd name="T58" fmla="*/ 214 w 578"/>
                <a:gd name="T59" fmla="*/ 321 h 580"/>
                <a:gd name="T60" fmla="*/ 207 w 578"/>
                <a:gd name="T61" fmla="*/ 295 h 580"/>
                <a:gd name="T62" fmla="*/ 202 w 578"/>
                <a:gd name="T63" fmla="*/ 272 h 580"/>
                <a:gd name="T64" fmla="*/ 191 w 578"/>
                <a:gd name="T65" fmla="*/ 232 h 580"/>
                <a:gd name="T66" fmla="*/ 179 w 578"/>
                <a:gd name="T67" fmla="*/ 198 h 580"/>
                <a:gd name="T68" fmla="*/ 170 w 578"/>
                <a:gd name="T69" fmla="*/ 174 h 580"/>
                <a:gd name="T70" fmla="*/ 162 w 578"/>
                <a:gd name="T71" fmla="*/ 154 h 580"/>
                <a:gd name="T72" fmla="*/ 152 w 578"/>
                <a:gd name="T73" fmla="*/ 134 h 580"/>
                <a:gd name="T74" fmla="*/ 144 w 578"/>
                <a:gd name="T75" fmla="*/ 118 h 580"/>
                <a:gd name="T76" fmla="*/ 134 w 578"/>
                <a:gd name="T77" fmla="*/ 102 h 580"/>
                <a:gd name="T78" fmla="*/ 126 w 578"/>
                <a:gd name="T79" fmla="*/ 89 h 580"/>
                <a:gd name="T80" fmla="*/ 117 w 578"/>
                <a:gd name="T81" fmla="*/ 77 h 580"/>
                <a:gd name="T82" fmla="*/ 108 w 578"/>
                <a:gd name="T83" fmla="*/ 66 h 580"/>
                <a:gd name="T84" fmla="*/ 97 w 578"/>
                <a:gd name="T85" fmla="*/ 53 h 580"/>
                <a:gd name="T86" fmla="*/ 87 w 578"/>
                <a:gd name="T87" fmla="*/ 44 h 580"/>
                <a:gd name="T88" fmla="*/ 76 w 578"/>
                <a:gd name="T89" fmla="*/ 34 h 580"/>
                <a:gd name="T90" fmla="*/ 65 w 578"/>
                <a:gd name="T91" fmla="*/ 25 h 580"/>
                <a:gd name="T92" fmla="*/ 54 w 578"/>
                <a:gd name="T93" fmla="*/ 18 h 580"/>
                <a:gd name="T94" fmla="*/ 44 w 578"/>
                <a:gd name="T95" fmla="*/ 12 h 580"/>
                <a:gd name="T96" fmla="*/ 32 w 578"/>
                <a:gd name="T97" fmla="*/ 8 h 580"/>
                <a:gd name="T98" fmla="*/ 22 w 578"/>
                <a:gd name="T99" fmla="*/ 4 h 580"/>
                <a:gd name="T100" fmla="*/ 13 w 578"/>
                <a:gd name="T101" fmla="*/ 2 h 580"/>
                <a:gd name="T102" fmla="*/ 0 w 578"/>
                <a:gd name="T103" fmla="*/ 0 h 580"/>
                <a:gd name="T104" fmla="*/ 239 w 578"/>
                <a:gd name="T105" fmla="*/ 0 h 58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80"/>
                <a:gd name="T161" fmla="*/ 578 w 578"/>
                <a:gd name="T162" fmla="*/ 580 h 58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80">
                  <a:moveTo>
                    <a:pt x="239" y="0"/>
                  </a:moveTo>
                  <a:lnTo>
                    <a:pt x="253" y="0"/>
                  </a:lnTo>
                  <a:lnTo>
                    <a:pt x="276" y="2"/>
                  </a:lnTo>
                  <a:lnTo>
                    <a:pt x="302" y="9"/>
                  </a:lnTo>
                  <a:lnTo>
                    <a:pt x="321" y="21"/>
                  </a:lnTo>
                  <a:lnTo>
                    <a:pt x="340" y="35"/>
                  </a:lnTo>
                  <a:lnTo>
                    <a:pt x="357" y="50"/>
                  </a:lnTo>
                  <a:lnTo>
                    <a:pt x="370" y="66"/>
                  </a:lnTo>
                  <a:lnTo>
                    <a:pt x="388" y="89"/>
                  </a:lnTo>
                  <a:lnTo>
                    <a:pt x="403" y="112"/>
                  </a:lnTo>
                  <a:lnTo>
                    <a:pt x="417" y="138"/>
                  </a:lnTo>
                  <a:lnTo>
                    <a:pt x="432" y="169"/>
                  </a:lnTo>
                  <a:lnTo>
                    <a:pt x="446" y="204"/>
                  </a:lnTo>
                  <a:lnTo>
                    <a:pt x="455" y="230"/>
                  </a:lnTo>
                  <a:lnTo>
                    <a:pt x="462" y="255"/>
                  </a:lnTo>
                  <a:lnTo>
                    <a:pt x="469" y="280"/>
                  </a:lnTo>
                  <a:lnTo>
                    <a:pt x="474" y="302"/>
                  </a:lnTo>
                  <a:lnTo>
                    <a:pt x="477" y="320"/>
                  </a:lnTo>
                  <a:lnTo>
                    <a:pt x="481" y="342"/>
                  </a:lnTo>
                  <a:lnTo>
                    <a:pt x="485" y="366"/>
                  </a:lnTo>
                  <a:lnTo>
                    <a:pt x="488" y="395"/>
                  </a:lnTo>
                  <a:lnTo>
                    <a:pt x="493" y="430"/>
                  </a:lnTo>
                  <a:lnTo>
                    <a:pt x="577" y="430"/>
                  </a:lnTo>
                  <a:lnTo>
                    <a:pt x="377" y="579"/>
                  </a:lnTo>
                  <a:lnTo>
                    <a:pt x="136" y="430"/>
                  </a:lnTo>
                  <a:lnTo>
                    <a:pt x="231" y="430"/>
                  </a:lnTo>
                  <a:lnTo>
                    <a:pt x="227" y="407"/>
                  </a:lnTo>
                  <a:lnTo>
                    <a:pt x="223" y="380"/>
                  </a:lnTo>
                  <a:lnTo>
                    <a:pt x="218" y="350"/>
                  </a:lnTo>
                  <a:lnTo>
                    <a:pt x="214" y="321"/>
                  </a:lnTo>
                  <a:lnTo>
                    <a:pt x="207" y="295"/>
                  </a:lnTo>
                  <a:lnTo>
                    <a:pt x="202" y="272"/>
                  </a:lnTo>
                  <a:lnTo>
                    <a:pt x="191" y="232"/>
                  </a:lnTo>
                  <a:lnTo>
                    <a:pt x="179" y="198"/>
                  </a:lnTo>
                  <a:lnTo>
                    <a:pt x="170" y="174"/>
                  </a:lnTo>
                  <a:lnTo>
                    <a:pt x="162" y="154"/>
                  </a:lnTo>
                  <a:lnTo>
                    <a:pt x="152" y="134"/>
                  </a:lnTo>
                  <a:lnTo>
                    <a:pt x="144" y="118"/>
                  </a:lnTo>
                  <a:lnTo>
                    <a:pt x="134" y="102"/>
                  </a:lnTo>
                  <a:lnTo>
                    <a:pt x="126" y="89"/>
                  </a:lnTo>
                  <a:lnTo>
                    <a:pt x="117" y="77"/>
                  </a:lnTo>
                  <a:lnTo>
                    <a:pt x="108" y="66"/>
                  </a:lnTo>
                  <a:lnTo>
                    <a:pt x="97" y="53"/>
                  </a:lnTo>
                  <a:lnTo>
                    <a:pt x="87" y="44"/>
                  </a:lnTo>
                  <a:lnTo>
                    <a:pt x="76" y="34"/>
                  </a:lnTo>
                  <a:lnTo>
                    <a:pt x="65" y="25"/>
                  </a:lnTo>
                  <a:lnTo>
                    <a:pt x="54" y="18"/>
                  </a:lnTo>
                  <a:lnTo>
                    <a:pt x="44" y="12"/>
                  </a:lnTo>
                  <a:lnTo>
                    <a:pt x="32" y="8"/>
                  </a:lnTo>
                  <a:lnTo>
                    <a:pt x="22" y="4"/>
                  </a:lnTo>
                  <a:lnTo>
                    <a:pt x="13" y="2"/>
                  </a:lnTo>
                  <a:lnTo>
                    <a:pt x="0" y="0"/>
                  </a:lnTo>
                  <a:lnTo>
                    <a:pt x="239" y="0"/>
                  </a:lnTo>
                </a:path>
              </a:pathLst>
            </a:custGeom>
            <a:solidFill>
              <a:srgbClr val="FF6633"/>
            </a:solidFill>
            <a:ln w="9525" cap="rnd">
              <a:noFill/>
              <a:round/>
              <a:headEnd/>
              <a:tailEnd/>
            </a:ln>
          </p:spPr>
          <p:txBody>
            <a:bodyPr/>
            <a:lstStyle/>
            <a:p>
              <a:endParaRPr lang="zh-CN" altLang="en-US"/>
            </a:p>
          </p:txBody>
        </p:sp>
        <p:sp>
          <p:nvSpPr>
            <p:cNvPr id="31752" name="Freeform 12"/>
            <p:cNvSpPr>
              <a:spLocks/>
            </p:cNvSpPr>
            <p:nvPr/>
          </p:nvSpPr>
          <p:spPr bwMode="auto">
            <a:xfrm>
              <a:off x="4045" y="3049"/>
              <a:ext cx="578" cy="580"/>
            </a:xfrm>
            <a:custGeom>
              <a:avLst/>
              <a:gdLst>
                <a:gd name="T0" fmla="*/ 338 w 578"/>
                <a:gd name="T1" fmla="*/ 579 h 580"/>
                <a:gd name="T2" fmla="*/ 324 w 578"/>
                <a:gd name="T3" fmla="*/ 579 h 580"/>
                <a:gd name="T4" fmla="*/ 301 w 578"/>
                <a:gd name="T5" fmla="*/ 577 h 580"/>
                <a:gd name="T6" fmla="*/ 275 w 578"/>
                <a:gd name="T7" fmla="*/ 570 h 580"/>
                <a:gd name="T8" fmla="*/ 256 w 578"/>
                <a:gd name="T9" fmla="*/ 558 h 580"/>
                <a:gd name="T10" fmla="*/ 237 w 578"/>
                <a:gd name="T11" fmla="*/ 544 h 580"/>
                <a:gd name="T12" fmla="*/ 220 w 578"/>
                <a:gd name="T13" fmla="*/ 529 h 580"/>
                <a:gd name="T14" fmla="*/ 207 w 578"/>
                <a:gd name="T15" fmla="*/ 513 h 580"/>
                <a:gd name="T16" fmla="*/ 189 w 578"/>
                <a:gd name="T17" fmla="*/ 490 h 580"/>
                <a:gd name="T18" fmla="*/ 174 w 578"/>
                <a:gd name="T19" fmla="*/ 467 h 580"/>
                <a:gd name="T20" fmla="*/ 160 w 578"/>
                <a:gd name="T21" fmla="*/ 441 h 580"/>
                <a:gd name="T22" fmla="*/ 145 w 578"/>
                <a:gd name="T23" fmla="*/ 410 h 580"/>
                <a:gd name="T24" fmla="*/ 131 w 578"/>
                <a:gd name="T25" fmla="*/ 375 h 580"/>
                <a:gd name="T26" fmla="*/ 122 w 578"/>
                <a:gd name="T27" fmla="*/ 349 h 580"/>
                <a:gd name="T28" fmla="*/ 115 w 578"/>
                <a:gd name="T29" fmla="*/ 324 h 580"/>
                <a:gd name="T30" fmla="*/ 108 w 578"/>
                <a:gd name="T31" fmla="*/ 299 h 580"/>
                <a:gd name="T32" fmla="*/ 103 w 578"/>
                <a:gd name="T33" fmla="*/ 277 h 580"/>
                <a:gd name="T34" fmla="*/ 100 w 578"/>
                <a:gd name="T35" fmla="*/ 259 h 580"/>
                <a:gd name="T36" fmla="*/ 96 w 578"/>
                <a:gd name="T37" fmla="*/ 237 h 580"/>
                <a:gd name="T38" fmla="*/ 92 w 578"/>
                <a:gd name="T39" fmla="*/ 213 h 580"/>
                <a:gd name="T40" fmla="*/ 89 w 578"/>
                <a:gd name="T41" fmla="*/ 184 h 580"/>
                <a:gd name="T42" fmla="*/ 84 w 578"/>
                <a:gd name="T43" fmla="*/ 149 h 580"/>
                <a:gd name="T44" fmla="*/ 0 w 578"/>
                <a:gd name="T45" fmla="*/ 149 h 580"/>
                <a:gd name="T46" fmla="*/ 201 w 578"/>
                <a:gd name="T47" fmla="*/ 0 h 580"/>
                <a:gd name="T48" fmla="*/ 441 w 578"/>
                <a:gd name="T49" fmla="*/ 149 h 580"/>
                <a:gd name="T50" fmla="*/ 346 w 578"/>
                <a:gd name="T51" fmla="*/ 149 h 580"/>
                <a:gd name="T52" fmla="*/ 350 w 578"/>
                <a:gd name="T53" fmla="*/ 172 h 580"/>
                <a:gd name="T54" fmla="*/ 354 w 578"/>
                <a:gd name="T55" fmla="*/ 199 h 580"/>
                <a:gd name="T56" fmla="*/ 359 w 578"/>
                <a:gd name="T57" fmla="*/ 229 h 580"/>
                <a:gd name="T58" fmla="*/ 363 w 578"/>
                <a:gd name="T59" fmla="*/ 258 h 580"/>
                <a:gd name="T60" fmla="*/ 370 w 578"/>
                <a:gd name="T61" fmla="*/ 284 h 580"/>
                <a:gd name="T62" fmla="*/ 375 w 578"/>
                <a:gd name="T63" fmla="*/ 307 h 580"/>
                <a:gd name="T64" fmla="*/ 386 w 578"/>
                <a:gd name="T65" fmla="*/ 347 h 580"/>
                <a:gd name="T66" fmla="*/ 398 w 578"/>
                <a:gd name="T67" fmla="*/ 381 h 580"/>
                <a:gd name="T68" fmla="*/ 407 w 578"/>
                <a:gd name="T69" fmla="*/ 405 h 580"/>
                <a:gd name="T70" fmla="*/ 415 w 578"/>
                <a:gd name="T71" fmla="*/ 425 h 580"/>
                <a:gd name="T72" fmla="*/ 425 w 578"/>
                <a:gd name="T73" fmla="*/ 445 h 580"/>
                <a:gd name="T74" fmla="*/ 433 w 578"/>
                <a:gd name="T75" fmla="*/ 461 h 580"/>
                <a:gd name="T76" fmla="*/ 443 w 578"/>
                <a:gd name="T77" fmla="*/ 477 h 580"/>
                <a:gd name="T78" fmla="*/ 451 w 578"/>
                <a:gd name="T79" fmla="*/ 490 h 580"/>
                <a:gd name="T80" fmla="*/ 460 w 578"/>
                <a:gd name="T81" fmla="*/ 502 h 580"/>
                <a:gd name="T82" fmla="*/ 469 w 578"/>
                <a:gd name="T83" fmla="*/ 513 h 580"/>
                <a:gd name="T84" fmla="*/ 480 w 578"/>
                <a:gd name="T85" fmla="*/ 526 h 580"/>
                <a:gd name="T86" fmla="*/ 490 w 578"/>
                <a:gd name="T87" fmla="*/ 535 h 580"/>
                <a:gd name="T88" fmla="*/ 501 w 578"/>
                <a:gd name="T89" fmla="*/ 545 h 580"/>
                <a:gd name="T90" fmla="*/ 512 w 578"/>
                <a:gd name="T91" fmla="*/ 554 h 580"/>
                <a:gd name="T92" fmla="*/ 523 w 578"/>
                <a:gd name="T93" fmla="*/ 561 h 580"/>
                <a:gd name="T94" fmla="*/ 533 w 578"/>
                <a:gd name="T95" fmla="*/ 567 h 580"/>
                <a:gd name="T96" fmla="*/ 545 w 578"/>
                <a:gd name="T97" fmla="*/ 571 h 580"/>
                <a:gd name="T98" fmla="*/ 555 w 578"/>
                <a:gd name="T99" fmla="*/ 575 h 580"/>
                <a:gd name="T100" fmla="*/ 564 w 578"/>
                <a:gd name="T101" fmla="*/ 577 h 580"/>
                <a:gd name="T102" fmla="*/ 577 w 578"/>
                <a:gd name="T103" fmla="*/ 579 h 580"/>
                <a:gd name="T104" fmla="*/ 338 w 578"/>
                <a:gd name="T105" fmla="*/ 579 h 58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80"/>
                <a:gd name="T161" fmla="*/ 578 w 578"/>
                <a:gd name="T162" fmla="*/ 580 h 58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80">
                  <a:moveTo>
                    <a:pt x="338" y="579"/>
                  </a:moveTo>
                  <a:lnTo>
                    <a:pt x="324" y="579"/>
                  </a:lnTo>
                  <a:lnTo>
                    <a:pt x="301" y="577"/>
                  </a:lnTo>
                  <a:lnTo>
                    <a:pt x="275" y="570"/>
                  </a:lnTo>
                  <a:lnTo>
                    <a:pt x="256" y="558"/>
                  </a:lnTo>
                  <a:lnTo>
                    <a:pt x="237" y="544"/>
                  </a:lnTo>
                  <a:lnTo>
                    <a:pt x="220" y="529"/>
                  </a:lnTo>
                  <a:lnTo>
                    <a:pt x="207" y="513"/>
                  </a:lnTo>
                  <a:lnTo>
                    <a:pt x="189" y="490"/>
                  </a:lnTo>
                  <a:lnTo>
                    <a:pt x="174" y="467"/>
                  </a:lnTo>
                  <a:lnTo>
                    <a:pt x="160" y="441"/>
                  </a:lnTo>
                  <a:lnTo>
                    <a:pt x="145" y="410"/>
                  </a:lnTo>
                  <a:lnTo>
                    <a:pt x="131" y="375"/>
                  </a:lnTo>
                  <a:lnTo>
                    <a:pt x="122" y="349"/>
                  </a:lnTo>
                  <a:lnTo>
                    <a:pt x="115" y="324"/>
                  </a:lnTo>
                  <a:lnTo>
                    <a:pt x="108" y="299"/>
                  </a:lnTo>
                  <a:lnTo>
                    <a:pt x="103" y="277"/>
                  </a:lnTo>
                  <a:lnTo>
                    <a:pt x="100" y="259"/>
                  </a:lnTo>
                  <a:lnTo>
                    <a:pt x="96" y="237"/>
                  </a:lnTo>
                  <a:lnTo>
                    <a:pt x="92" y="213"/>
                  </a:lnTo>
                  <a:lnTo>
                    <a:pt x="89" y="184"/>
                  </a:lnTo>
                  <a:lnTo>
                    <a:pt x="84" y="149"/>
                  </a:lnTo>
                  <a:lnTo>
                    <a:pt x="0" y="149"/>
                  </a:lnTo>
                  <a:lnTo>
                    <a:pt x="201" y="0"/>
                  </a:lnTo>
                  <a:lnTo>
                    <a:pt x="441" y="149"/>
                  </a:lnTo>
                  <a:lnTo>
                    <a:pt x="346" y="149"/>
                  </a:lnTo>
                  <a:lnTo>
                    <a:pt x="350" y="172"/>
                  </a:lnTo>
                  <a:lnTo>
                    <a:pt x="354" y="199"/>
                  </a:lnTo>
                  <a:lnTo>
                    <a:pt x="359" y="229"/>
                  </a:lnTo>
                  <a:lnTo>
                    <a:pt x="363" y="258"/>
                  </a:lnTo>
                  <a:lnTo>
                    <a:pt x="370" y="284"/>
                  </a:lnTo>
                  <a:lnTo>
                    <a:pt x="375" y="307"/>
                  </a:lnTo>
                  <a:lnTo>
                    <a:pt x="386" y="347"/>
                  </a:lnTo>
                  <a:lnTo>
                    <a:pt x="398" y="381"/>
                  </a:lnTo>
                  <a:lnTo>
                    <a:pt x="407" y="405"/>
                  </a:lnTo>
                  <a:lnTo>
                    <a:pt x="415" y="425"/>
                  </a:lnTo>
                  <a:lnTo>
                    <a:pt x="425" y="445"/>
                  </a:lnTo>
                  <a:lnTo>
                    <a:pt x="433" y="461"/>
                  </a:lnTo>
                  <a:lnTo>
                    <a:pt x="443" y="477"/>
                  </a:lnTo>
                  <a:lnTo>
                    <a:pt x="451" y="490"/>
                  </a:lnTo>
                  <a:lnTo>
                    <a:pt x="460" y="502"/>
                  </a:lnTo>
                  <a:lnTo>
                    <a:pt x="469" y="513"/>
                  </a:lnTo>
                  <a:lnTo>
                    <a:pt x="480" y="526"/>
                  </a:lnTo>
                  <a:lnTo>
                    <a:pt x="490" y="535"/>
                  </a:lnTo>
                  <a:lnTo>
                    <a:pt x="501" y="545"/>
                  </a:lnTo>
                  <a:lnTo>
                    <a:pt x="512" y="554"/>
                  </a:lnTo>
                  <a:lnTo>
                    <a:pt x="523" y="561"/>
                  </a:lnTo>
                  <a:lnTo>
                    <a:pt x="533" y="567"/>
                  </a:lnTo>
                  <a:lnTo>
                    <a:pt x="545" y="571"/>
                  </a:lnTo>
                  <a:lnTo>
                    <a:pt x="555" y="575"/>
                  </a:lnTo>
                  <a:lnTo>
                    <a:pt x="564" y="577"/>
                  </a:lnTo>
                  <a:lnTo>
                    <a:pt x="577" y="579"/>
                  </a:lnTo>
                  <a:lnTo>
                    <a:pt x="338" y="579"/>
                  </a:lnTo>
                </a:path>
              </a:pathLst>
            </a:custGeom>
            <a:solidFill>
              <a:srgbClr val="CC3300"/>
            </a:solidFill>
            <a:ln w="9525" cap="rnd">
              <a:noFill/>
              <a:round/>
              <a:headEnd/>
              <a:tailEnd/>
            </a:ln>
          </p:spPr>
          <p:txBody>
            <a:bodyPr/>
            <a:lstStyle/>
            <a:p>
              <a:endParaRPr lang="zh-CN" altLang="en-US"/>
            </a:p>
          </p:txBody>
        </p:sp>
        <p:sp>
          <p:nvSpPr>
            <p:cNvPr id="31753" name="Freeform 13"/>
            <p:cNvSpPr>
              <a:spLocks/>
            </p:cNvSpPr>
            <p:nvPr/>
          </p:nvSpPr>
          <p:spPr bwMode="auto">
            <a:xfrm>
              <a:off x="4386" y="3199"/>
              <a:ext cx="482" cy="430"/>
            </a:xfrm>
            <a:custGeom>
              <a:avLst/>
              <a:gdLst>
                <a:gd name="T0" fmla="*/ 232 w 482"/>
                <a:gd name="T1" fmla="*/ 429 h 430"/>
                <a:gd name="T2" fmla="*/ 0 w 482"/>
                <a:gd name="T3" fmla="*/ 429 h 430"/>
                <a:gd name="T4" fmla="*/ 35 w 482"/>
                <a:gd name="T5" fmla="*/ 417 h 430"/>
                <a:gd name="T6" fmla="*/ 65 w 482"/>
                <a:gd name="T7" fmla="*/ 399 h 430"/>
                <a:gd name="T8" fmla="*/ 92 w 482"/>
                <a:gd name="T9" fmla="*/ 374 h 430"/>
                <a:gd name="T10" fmla="*/ 116 w 482"/>
                <a:gd name="T11" fmla="*/ 346 h 430"/>
                <a:gd name="T12" fmla="*/ 141 w 482"/>
                <a:gd name="T13" fmla="*/ 304 h 430"/>
                <a:gd name="T14" fmla="*/ 162 w 482"/>
                <a:gd name="T15" fmla="*/ 261 h 430"/>
                <a:gd name="T16" fmla="*/ 181 w 482"/>
                <a:gd name="T17" fmla="*/ 212 h 430"/>
                <a:gd name="T18" fmla="*/ 197 w 482"/>
                <a:gd name="T19" fmla="*/ 150 h 430"/>
                <a:gd name="T20" fmla="*/ 209 w 482"/>
                <a:gd name="T21" fmla="*/ 98 h 430"/>
                <a:gd name="T22" fmla="*/ 218 w 482"/>
                <a:gd name="T23" fmla="*/ 44 h 430"/>
                <a:gd name="T24" fmla="*/ 223 w 482"/>
                <a:gd name="T25" fmla="*/ 0 h 430"/>
                <a:gd name="T26" fmla="*/ 481 w 482"/>
                <a:gd name="T27" fmla="*/ 0 h 430"/>
                <a:gd name="T28" fmla="*/ 477 w 482"/>
                <a:gd name="T29" fmla="*/ 37 h 430"/>
                <a:gd name="T30" fmla="*/ 471 w 482"/>
                <a:gd name="T31" fmla="*/ 76 h 430"/>
                <a:gd name="T32" fmla="*/ 464 w 482"/>
                <a:gd name="T33" fmla="*/ 110 h 430"/>
                <a:gd name="T34" fmla="*/ 459 w 482"/>
                <a:gd name="T35" fmla="*/ 138 h 430"/>
                <a:gd name="T36" fmla="*/ 451 w 482"/>
                <a:gd name="T37" fmla="*/ 172 h 430"/>
                <a:gd name="T38" fmla="*/ 439 w 482"/>
                <a:gd name="T39" fmla="*/ 212 h 430"/>
                <a:gd name="T40" fmla="*/ 428 w 482"/>
                <a:gd name="T41" fmla="*/ 241 h 430"/>
                <a:gd name="T42" fmla="*/ 415 w 482"/>
                <a:gd name="T43" fmla="*/ 271 h 430"/>
                <a:gd name="T44" fmla="*/ 408 w 482"/>
                <a:gd name="T45" fmla="*/ 286 h 430"/>
                <a:gd name="T46" fmla="*/ 398 w 482"/>
                <a:gd name="T47" fmla="*/ 307 h 430"/>
                <a:gd name="T48" fmla="*/ 387 w 482"/>
                <a:gd name="T49" fmla="*/ 326 h 430"/>
                <a:gd name="T50" fmla="*/ 372 w 482"/>
                <a:gd name="T51" fmla="*/ 348 h 430"/>
                <a:gd name="T52" fmla="*/ 361 w 482"/>
                <a:gd name="T53" fmla="*/ 362 h 430"/>
                <a:gd name="T54" fmla="*/ 351 w 482"/>
                <a:gd name="T55" fmla="*/ 374 h 430"/>
                <a:gd name="T56" fmla="*/ 339 w 482"/>
                <a:gd name="T57" fmla="*/ 386 h 430"/>
                <a:gd name="T58" fmla="*/ 326 w 482"/>
                <a:gd name="T59" fmla="*/ 398 h 430"/>
                <a:gd name="T60" fmla="*/ 313 w 482"/>
                <a:gd name="T61" fmla="*/ 407 h 430"/>
                <a:gd name="T62" fmla="*/ 296 w 482"/>
                <a:gd name="T63" fmla="*/ 417 h 430"/>
                <a:gd name="T64" fmla="*/ 279 w 482"/>
                <a:gd name="T65" fmla="*/ 424 h 430"/>
                <a:gd name="T66" fmla="*/ 264 w 482"/>
                <a:gd name="T67" fmla="*/ 427 h 430"/>
                <a:gd name="T68" fmla="*/ 249 w 482"/>
                <a:gd name="T69" fmla="*/ 429 h 430"/>
                <a:gd name="T70" fmla="*/ 232 w 482"/>
                <a:gd name="T71" fmla="*/ 429 h 4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2"/>
                <a:gd name="T109" fmla="*/ 0 h 430"/>
                <a:gd name="T110" fmla="*/ 482 w 482"/>
                <a:gd name="T111" fmla="*/ 430 h 4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2" h="430">
                  <a:moveTo>
                    <a:pt x="232" y="429"/>
                  </a:moveTo>
                  <a:lnTo>
                    <a:pt x="0" y="429"/>
                  </a:lnTo>
                  <a:lnTo>
                    <a:pt x="35" y="417"/>
                  </a:lnTo>
                  <a:lnTo>
                    <a:pt x="65" y="399"/>
                  </a:lnTo>
                  <a:lnTo>
                    <a:pt x="92" y="374"/>
                  </a:lnTo>
                  <a:lnTo>
                    <a:pt x="116" y="346"/>
                  </a:lnTo>
                  <a:lnTo>
                    <a:pt x="141" y="304"/>
                  </a:lnTo>
                  <a:lnTo>
                    <a:pt x="162" y="261"/>
                  </a:lnTo>
                  <a:lnTo>
                    <a:pt x="181" y="212"/>
                  </a:lnTo>
                  <a:lnTo>
                    <a:pt x="197" y="150"/>
                  </a:lnTo>
                  <a:lnTo>
                    <a:pt x="209" y="98"/>
                  </a:lnTo>
                  <a:lnTo>
                    <a:pt x="218" y="44"/>
                  </a:lnTo>
                  <a:lnTo>
                    <a:pt x="223" y="0"/>
                  </a:lnTo>
                  <a:lnTo>
                    <a:pt x="481" y="0"/>
                  </a:lnTo>
                  <a:lnTo>
                    <a:pt x="477" y="37"/>
                  </a:lnTo>
                  <a:lnTo>
                    <a:pt x="471" y="76"/>
                  </a:lnTo>
                  <a:lnTo>
                    <a:pt x="464" y="110"/>
                  </a:lnTo>
                  <a:lnTo>
                    <a:pt x="459" y="138"/>
                  </a:lnTo>
                  <a:lnTo>
                    <a:pt x="451" y="172"/>
                  </a:lnTo>
                  <a:lnTo>
                    <a:pt x="439" y="212"/>
                  </a:lnTo>
                  <a:lnTo>
                    <a:pt x="428" y="241"/>
                  </a:lnTo>
                  <a:lnTo>
                    <a:pt x="415" y="271"/>
                  </a:lnTo>
                  <a:lnTo>
                    <a:pt x="408" y="286"/>
                  </a:lnTo>
                  <a:lnTo>
                    <a:pt x="398" y="307"/>
                  </a:lnTo>
                  <a:lnTo>
                    <a:pt x="387" y="326"/>
                  </a:lnTo>
                  <a:lnTo>
                    <a:pt x="372" y="348"/>
                  </a:lnTo>
                  <a:lnTo>
                    <a:pt x="361" y="362"/>
                  </a:lnTo>
                  <a:lnTo>
                    <a:pt x="351" y="374"/>
                  </a:lnTo>
                  <a:lnTo>
                    <a:pt x="339" y="386"/>
                  </a:lnTo>
                  <a:lnTo>
                    <a:pt x="326" y="398"/>
                  </a:lnTo>
                  <a:lnTo>
                    <a:pt x="313" y="407"/>
                  </a:lnTo>
                  <a:lnTo>
                    <a:pt x="296" y="417"/>
                  </a:lnTo>
                  <a:lnTo>
                    <a:pt x="279" y="424"/>
                  </a:lnTo>
                  <a:lnTo>
                    <a:pt x="264" y="427"/>
                  </a:lnTo>
                  <a:lnTo>
                    <a:pt x="249" y="429"/>
                  </a:lnTo>
                  <a:lnTo>
                    <a:pt x="232" y="429"/>
                  </a:lnTo>
                </a:path>
              </a:pathLst>
            </a:custGeom>
            <a:solidFill>
              <a:srgbClr val="FF6633"/>
            </a:solidFill>
            <a:ln w="9525" cap="rnd">
              <a:noFill/>
              <a:round/>
              <a:headEnd/>
              <a:tailEnd/>
            </a:ln>
          </p:spPr>
          <p:txBody>
            <a:bodyPr/>
            <a:lstStyle/>
            <a:p>
              <a:endParaRPr lang="zh-CN" altLang="en-US"/>
            </a:p>
          </p:txBody>
        </p:sp>
      </p:grpSp>
      <p:sp>
        <p:nvSpPr>
          <p:cNvPr id="15" name="Rectangle 8"/>
          <p:cNvSpPr txBox="1">
            <a:spLocks noChangeArrowheads="1"/>
          </p:cNvSpPr>
          <p:nvPr/>
        </p:nvSpPr>
        <p:spPr bwMode="auto">
          <a:xfrm>
            <a:off x="927100" y="1360488"/>
            <a:ext cx="7385050" cy="225107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Loops</a:t>
            </a:r>
            <a:r>
              <a:rPr lang="zh-CN" altLang="en-US" sz="2000" b="1" kern="0" dirty="0">
                <a:solidFill>
                  <a:schemeClr val="tx1"/>
                </a:solidFill>
                <a:latin typeface="+mn-lt"/>
                <a:ea typeface="宋体" pitchFamily="2" charset="-122"/>
              </a:rPr>
              <a:t>循环是一种控制结构，允许重复执行一组命令，直到决定停止循环为止</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三种</a:t>
            </a:r>
            <a:r>
              <a:rPr lang="en-US" altLang="zh-CN" sz="2000" b="1" kern="0" dirty="0">
                <a:solidFill>
                  <a:schemeClr val="tx1"/>
                </a:solidFill>
                <a:latin typeface="+mn-lt"/>
                <a:ea typeface="宋体" pitchFamily="2" charset="-122"/>
              </a:rPr>
              <a:t>loop</a:t>
            </a:r>
            <a:r>
              <a:rPr lang="zh-CN" altLang="en-US" sz="2000" b="1" kern="0" dirty="0">
                <a:solidFill>
                  <a:schemeClr val="tx1"/>
                </a:solidFill>
                <a:latin typeface="+mn-lt"/>
                <a:ea typeface="宋体" pitchFamily="2" charset="-122"/>
              </a:rPr>
              <a:t>循环类型</a:t>
            </a:r>
            <a:r>
              <a:rPr lang="en-US" altLang="zh-CN" sz="2000" b="1" kern="0" dirty="0">
                <a:solidFill>
                  <a:schemeClr val="tx1"/>
                </a:solidFill>
                <a:latin typeface="+mn-lt"/>
                <a:ea typeface="宋体" pitchFamily="2" charset="-122"/>
              </a:rPr>
              <a:t>:</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Basic loop</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FOR loop</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WHILE loop</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a:defRPr/>
            </a:pPr>
            <a:r>
              <a:rPr lang="en-US" altLang="zh-CN" dirty="0">
                <a:ea typeface="宋体" pitchFamily="2" charset="-122"/>
              </a:rPr>
              <a:t>2.1</a:t>
            </a:r>
            <a:r>
              <a:rPr lang="zh-CN" altLang="en-US" dirty="0">
                <a:ea typeface="宋体" pitchFamily="2" charset="-122"/>
              </a:rPr>
              <a:t> </a:t>
            </a:r>
            <a:r>
              <a:rPr lang="en-US" altLang="zh-CN" dirty="0">
                <a:ea typeface="宋体" pitchFamily="2" charset="-122"/>
              </a:rPr>
              <a:t>Basic Loop</a:t>
            </a:r>
          </a:p>
        </p:txBody>
      </p:sp>
      <p:sp>
        <p:nvSpPr>
          <p:cNvPr id="671748" name="Rectangle 4"/>
          <p:cNvSpPr>
            <a:spLocks noChangeArrowheads="1"/>
          </p:cNvSpPr>
          <p:nvPr/>
        </p:nvSpPr>
        <p:spPr bwMode="blackWhite">
          <a:xfrm>
            <a:off x="795338" y="1711325"/>
            <a:ext cx="7848600" cy="1798638"/>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rgbClr val="000000"/>
                </a:solidFill>
                <a:latin typeface="Courier New" pitchFamily="49" charset="0"/>
                <a:ea typeface="宋体" pitchFamily="2" charset="-122"/>
              </a:rPr>
              <a:t>LOOP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i="1" dirty="0">
                <a:solidFill>
                  <a:srgbClr val="000000"/>
                </a:solidFill>
                <a:latin typeface="Courier New" pitchFamily="49" charset="0"/>
                <a:ea typeface="宋体" pitchFamily="2" charset="-122"/>
              </a:rPr>
              <a:t>statement1</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zh-CN" altLang="en-US" sz="1800" b="1" i="1" dirty="0">
                <a:solidFill>
                  <a:srgbClr val="000000"/>
                </a:solidFill>
                <a:latin typeface="Courier New" pitchFamily="49" charset="0"/>
                <a:ea typeface="宋体" pitchFamily="2" charset="-122"/>
              </a:rPr>
              <a:t>  </a:t>
            </a:r>
            <a:r>
              <a:rPr kumimoji="1" lang="zh-CN" altLang="en-US" sz="1800" b="1" dirty="0">
                <a:solidFill>
                  <a:srgbClr val="000000"/>
                </a:solidFill>
                <a:latin typeface="Courier New" pitchFamily="49" charset="0"/>
                <a:ea typeface="宋体" pitchFamily="2" charset="-122"/>
              </a:rPr>
              <a:t>. . .</a:t>
            </a:r>
          </a:p>
          <a:p>
            <a:pPr>
              <a:tabLst>
                <a:tab pos="1200150" algn="l"/>
                <a:tab pos="1658938"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dirty="0">
                <a:solidFill>
                  <a:srgbClr val="000000"/>
                </a:solidFill>
                <a:latin typeface="Courier New" pitchFamily="49" charset="0"/>
                <a:ea typeface="宋体" pitchFamily="2" charset="-122"/>
              </a:rPr>
              <a:t>EXIT [WHEN </a:t>
            </a:r>
            <a:r>
              <a:rPr kumimoji="1" lang="en-US" altLang="zh-CN" sz="1800" b="1" i="1" dirty="0">
                <a:solidFill>
                  <a:srgbClr val="000000"/>
                </a:solidFill>
                <a:latin typeface="Courier New" pitchFamily="49" charset="0"/>
                <a:ea typeface="宋体" pitchFamily="2" charset="-122"/>
              </a:rPr>
              <a:t>condition</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i="1" dirty="0">
                <a:solidFill>
                  <a:srgbClr val="000000"/>
                </a:solidFill>
                <a:latin typeface="Courier New" pitchFamily="49" charset="0"/>
                <a:ea typeface="宋体" pitchFamily="2" charset="-122"/>
              </a:rPr>
              <a:t>  statement2</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END LOOP;</a:t>
            </a:r>
          </a:p>
        </p:txBody>
      </p:sp>
      <p:sp>
        <p:nvSpPr>
          <p:cNvPr id="671749" name="Rectangle 5"/>
          <p:cNvSpPr>
            <a:spLocks noChangeArrowheads="1"/>
          </p:cNvSpPr>
          <p:nvPr/>
        </p:nvSpPr>
        <p:spPr bwMode="blackWhite">
          <a:xfrm>
            <a:off x="800100" y="4011613"/>
            <a:ext cx="7756525" cy="1203325"/>
          </a:xfrm>
          <a:prstGeom prst="rect">
            <a:avLst/>
          </a:prstGeom>
          <a:solidFill>
            <a:srgbClr val="DDDDDD"/>
          </a:solidFill>
          <a:ln w="127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zh-CN" altLang="en-US" sz="1800" b="1">
                <a:solidFill>
                  <a:srgbClr val="000000"/>
                </a:solidFill>
                <a:latin typeface="Courier New" pitchFamily="49" charset="0"/>
                <a:ea typeface="宋体" pitchFamily="2" charset="-122"/>
              </a:rPr>
              <a:t>上面的</a:t>
            </a:r>
            <a:r>
              <a:rPr kumimoji="1" lang="en-US" altLang="zh-CN" sz="1800" b="1" i="1">
                <a:solidFill>
                  <a:srgbClr val="000000"/>
                </a:solidFill>
                <a:latin typeface="Courier New" pitchFamily="49" charset="0"/>
                <a:ea typeface="宋体" pitchFamily="2" charset="-122"/>
              </a:rPr>
              <a:t>condition</a:t>
            </a:r>
            <a:r>
              <a:rPr kumimoji="1" lang="zh-CN" altLang="en-US" sz="1800" b="1" i="1">
                <a:solidFill>
                  <a:srgbClr val="000000"/>
                </a:solidFill>
                <a:latin typeface="Courier New" pitchFamily="49" charset="0"/>
                <a:ea typeface="宋体" pitchFamily="2" charset="-122"/>
              </a:rPr>
              <a:t>条件		是一个</a:t>
            </a:r>
            <a:r>
              <a:rPr kumimoji="1" lang="en-US" altLang="zh-CN" sz="1800" b="1">
                <a:solidFill>
                  <a:srgbClr val="000000"/>
                </a:solidFill>
                <a:latin typeface="Courier New" pitchFamily="49" charset="0"/>
                <a:ea typeface="宋体" pitchFamily="2" charset="-122"/>
              </a:rPr>
              <a:t>Boolean</a:t>
            </a:r>
            <a:r>
              <a:rPr kumimoji="1" lang="zh-CN" altLang="en-US" sz="1800" b="1">
                <a:solidFill>
                  <a:srgbClr val="000000"/>
                </a:solidFill>
                <a:latin typeface="Courier New" pitchFamily="49" charset="0"/>
                <a:ea typeface="宋体" pitchFamily="2" charset="-122"/>
              </a:rPr>
              <a:t>变量或</a:t>
            </a:r>
          </a:p>
          <a:p>
            <a:pPr>
              <a:tabLst>
                <a:tab pos="1200150" algn="l"/>
                <a:tab pos="1658938" algn="l"/>
              </a:tabLst>
              <a:defRPr/>
            </a:pPr>
            <a:r>
              <a:rPr kumimoji="1" lang="zh-CN" altLang="en-US" sz="1800" b="1">
                <a:solidFill>
                  <a:srgbClr val="000000"/>
                </a:solidFill>
                <a:latin typeface="Courier New" pitchFamily="49" charset="0"/>
                <a:ea typeface="宋体" pitchFamily="2" charset="-122"/>
              </a:rPr>
              <a:t>                           表达式</a:t>
            </a:r>
            <a:r>
              <a:rPr kumimoji="1" lang="en-US" altLang="zh-CN" sz="1800" b="1">
                <a:solidFill>
                  <a:srgbClr val="000000"/>
                </a:solidFill>
                <a:latin typeface="Courier New" pitchFamily="49" charset="0"/>
                <a:ea typeface="宋体" pitchFamily="2" charset="-122"/>
              </a:rPr>
              <a:t>(TRUE、FALSE</a:t>
            </a:r>
            <a:r>
              <a:rPr kumimoji="1" lang="zh-CN" altLang="en-US" sz="1800" b="1">
                <a:solidFill>
                  <a:srgbClr val="000000"/>
                </a:solidFill>
                <a:latin typeface="Courier New" pitchFamily="49" charset="0"/>
                <a:ea typeface="宋体" pitchFamily="2" charset="-122"/>
              </a:rPr>
              <a:t>或</a:t>
            </a:r>
            <a:r>
              <a:rPr kumimoji="1" lang="en-US" altLang="zh-CN" sz="1800" b="1">
                <a:solidFill>
                  <a:srgbClr val="000000"/>
                </a:solidFill>
                <a:latin typeface="Courier New" pitchFamily="49" charset="0"/>
                <a:ea typeface="宋体" pitchFamily="2" charset="-122"/>
              </a:rPr>
              <a:t>NULL);</a:t>
            </a:r>
          </a:p>
        </p:txBody>
      </p:sp>
      <p:sp>
        <p:nvSpPr>
          <p:cNvPr id="671750" name="Rectangle 6"/>
          <p:cNvSpPr>
            <a:spLocks noChangeArrowheads="1"/>
          </p:cNvSpPr>
          <p:nvPr/>
        </p:nvSpPr>
        <p:spPr bwMode="auto">
          <a:xfrm>
            <a:off x="5032375" y="1998663"/>
            <a:ext cx="3629025" cy="1463675"/>
          </a:xfrm>
          <a:prstGeom prst="rect">
            <a:avLst/>
          </a:prstGeom>
          <a:noFill/>
          <a:ln w="9525">
            <a:noFill/>
            <a:miter lim="800000"/>
            <a:headEnd/>
            <a:tailEnd/>
          </a:ln>
          <a:effectLst/>
        </p:spPr>
        <p:txBody>
          <a:bodyPr wrap="none" lIns="92075" tIns="46038" rIns="92075" bIns="46038">
            <a:spAutoFit/>
          </a:bodyPr>
          <a:lstStyle/>
          <a:p>
            <a:pPr>
              <a:lnSpc>
                <a:spcPct val="80000"/>
              </a:lnSpc>
              <a:spcBef>
                <a:spcPct val="60000"/>
              </a:spcBef>
              <a:defRPr/>
            </a:pPr>
            <a:r>
              <a:rPr kumimoji="1" lang="zh-CN" altLang="en-US" sz="1800" b="1">
                <a:solidFill>
                  <a:srgbClr val="FF3300"/>
                </a:solidFill>
                <a:effectLst>
                  <a:outerShdw blurRad="38100" dist="38100" dir="2700000" algn="tl">
                    <a:srgbClr val="FFFFFF"/>
                  </a:outerShdw>
                </a:effectLst>
                <a:latin typeface="Courier New" pitchFamily="49" charset="0"/>
                <a:ea typeface="宋体" pitchFamily="2" charset="-122"/>
              </a:rPr>
              <a:t>-- </a:t>
            </a:r>
            <a:r>
              <a:rPr kumimoji="1" lang="zh-CN" altLang="en-US" sz="1800" b="1">
                <a:solidFill>
                  <a:schemeClr val="hlink"/>
                </a:solidFill>
                <a:effectLst>
                  <a:outerShdw blurRad="38100" dist="38100" dir="2700000" algn="tl">
                    <a:srgbClr val="FFFFFF"/>
                  </a:outerShdw>
                </a:effectLst>
                <a:latin typeface="宋体" pitchFamily="2" charset="-122"/>
                <a:ea typeface="宋体" pitchFamily="2" charset="-122"/>
              </a:rPr>
              <a:t>以循环关键字</a:t>
            </a:r>
            <a:r>
              <a:rPr kumimoji="1" lang="en-US" altLang="zh-CN" sz="1800" b="1">
                <a:solidFill>
                  <a:schemeClr val="hlink"/>
                </a:solidFill>
                <a:effectLst>
                  <a:outerShdw blurRad="38100" dist="38100" dir="2700000" algn="tl">
                    <a:srgbClr val="FFFFFF"/>
                  </a:outerShdw>
                </a:effectLst>
                <a:latin typeface="宋体" pitchFamily="2" charset="-122"/>
                <a:ea typeface="宋体" pitchFamily="2" charset="-122"/>
              </a:rPr>
              <a:t>Loop</a:t>
            </a:r>
            <a:r>
              <a:rPr kumimoji="1" lang="zh-CN" altLang="en-US" sz="1800" b="1">
                <a:solidFill>
                  <a:schemeClr val="hlink"/>
                </a:solidFill>
                <a:effectLst>
                  <a:outerShdw blurRad="38100" dist="38100" dir="2700000" algn="tl">
                    <a:srgbClr val="FFFFFF"/>
                  </a:outerShdw>
                </a:effectLst>
                <a:latin typeface="宋体" pitchFamily="2" charset="-122"/>
                <a:ea typeface="宋体" pitchFamily="2" charset="-122"/>
              </a:rPr>
              <a:t>开始循环</a:t>
            </a:r>
          </a:p>
          <a:p>
            <a:pPr>
              <a:lnSpc>
                <a:spcPct val="80000"/>
              </a:lnSpc>
              <a:spcBef>
                <a:spcPct val="60000"/>
              </a:spcBef>
              <a:defRPr/>
            </a:pPr>
            <a:r>
              <a:rPr kumimoji="1" lang="en-US" altLang="zh-CN" sz="1800" b="1">
                <a:solidFill>
                  <a:srgbClr val="FF3300"/>
                </a:solidFill>
                <a:effectLst>
                  <a:outerShdw blurRad="38100" dist="38100" dir="2700000" algn="tl">
                    <a:srgbClr val="FFFFFF"/>
                  </a:outerShdw>
                </a:effectLst>
                <a:latin typeface="Courier New" pitchFamily="49" charset="0"/>
                <a:ea typeface="宋体" pitchFamily="2" charset="-122"/>
              </a:rPr>
              <a:t>-- </a:t>
            </a:r>
            <a:r>
              <a:rPr kumimoji="1" lang="zh-CN" altLang="en-US" sz="1800" b="1">
                <a:solidFill>
                  <a:srgbClr val="FF3300"/>
                </a:solidFill>
                <a:effectLst>
                  <a:outerShdw blurRad="38100" dist="38100" dir="2700000" algn="tl">
                    <a:srgbClr val="FFFFFF"/>
                  </a:outerShdw>
                </a:effectLst>
                <a:latin typeface="Courier New" pitchFamily="49" charset="0"/>
                <a:ea typeface="宋体" pitchFamily="2" charset="-122"/>
              </a:rPr>
              <a:t>可执行语句</a:t>
            </a:r>
            <a:endParaRPr kumimoji="1" lang="en-US" altLang="zh-CN" sz="1800" b="1">
              <a:solidFill>
                <a:srgbClr val="FF3300"/>
              </a:solidFill>
              <a:effectLst>
                <a:outerShdw blurRad="38100" dist="38100" dir="2700000" algn="tl">
                  <a:srgbClr val="FFFFFF"/>
                </a:outerShdw>
              </a:effectLst>
              <a:latin typeface="Courier New" pitchFamily="49" charset="0"/>
              <a:ea typeface="宋体" pitchFamily="2" charset="-122"/>
            </a:endParaRPr>
          </a:p>
          <a:p>
            <a:pPr>
              <a:lnSpc>
                <a:spcPct val="80000"/>
              </a:lnSpc>
              <a:spcBef>
                <a:spcPct val="60000"/>
              </a:spcBef>
              <a:defRPr/>
            </a:pPr>
            <a:r>
              <a:rPr kumimoji="1" lang="en-US" altLang="zh-CN" sz="1800" b="1">
                <a:solidFill>
                  <a:srgbClr val="FF3300"/>
                </a:solidFill>
                <a:effectLst>
                  <a:outerShdw blurRad="38100" dist="38100" dir="2700000" algn="tl">
                    <a:srgbClr val="FFFFFF"/>
                  </a:outerShdw>
                </a:effectLst>
                <a:latin typeface="Courier New" pitchFamily="49" charset="0"/>
                <a:ea typeface="宋体" pitchFamily="2" charset="-122"/>
              </a:rPr>
              <a:t>-- </a:t>
            </a:r>
            <a:r>
              <a:rPr kumimoji="1" lang="zh-CN" altLang="en-US" sz="1800" b="1">
                <a:solidFill>
                  <a:srgbClr val="FF3300"/>
                </a:solidFill>
                <a:effectLst>
                  <a:outerShdw blurRad="38100" dist="38100" dir="2700000" algn="tl">
                    <a:srgbClr val="FFFFFF"/>
                  </a:outerShdw>
                </a:effectLst>
                <a:latin typeface="Courier New" pitchFamily="49" charset="0"/>
                <a:ea typeface="宋体" pitchFamily="2" charset="-122"/>
              </a:rPr>
              <a:t>满足条件退出循环[条件语句]</a:t>
            </a:r>
            <a:endParaRPr kumimoji="1" lang="en-US" altLang="zh-CN" sz="1800" b="1">
              <a:solidFill>
                <a:srgbClr val="FF3300"/>
              </a:solidFill>
              <a:effectLst>
                <a:outerShdw blurRad="38100" dist="38100" dir="2700000" algn="tl">
                  <a:srgbClr val="FFFFFF"/>
                </a:outerShdw>
              </a:effectLst>
              <a:latin typeface="Courier New" pitchFamily="49" charset="0"/>
              <a:ea typeface="宋体" pitchFamily="2" charset="-122"/>
            </a:endParaRPr>
          </a:p>
          <a:p>
            <a:pPr>
              <a:lnSpc>
                <a:spcPct val="80000"/>
              </a:lnSpc>
              <a:spcBef>
                <a:spcPct val="60000"/>
              </a:spcBef>
              <a:defRPr/>
            </a:pPr>
            <a:r>
              <a:rPr kumimoji="1" lang="en-US" altLang="zh-CN" sz="1800" b="1">
                <a:solidFill>
                  <a:srgbClr val="FF3300"/>
                </a:solidFill>
                <a:effectLst>
                  <a:outerShdw blurRad="38100" dist="38100" dir="2700000" algn="tl">
                    <a:srgbClr val="FFFFFF"/>
                  </a:outerShdw>
                </a:effectLst>
                <a:latin typeface="Courier New" pitchFamily="49" charset="0"/>
                <a:ea typeface="宋体" pitchFamily="2" charset="-122"/>
              </a:rPr>
              <a:t>-- </a:t>
            </a:r>
            <a:r>
              <a:rPr kumimoji="1" lang="zh-CN" altLang="en-US" sz="1800" b="1">
                <a:solidFill>
                  <a:schemeClr val="hlink"/>
                </a:solidFill>
                <a:effectLst>
                  <a:outerShdw blurRad="38100" dist="38100" dir="2700000" algn="tl">
                    <a:srgbClr val="FFFFFF"/>
                  </a:outerShdw>
                </a:effectLst>
                <a:latin typeface="宋体" pitchFamily="2" charset="-122"/>
                <a:ea typeface="宋体" pitchFamily="2" charset="-122"/>
              </a:rPr>
              <a:t>关键字</a:t>
            </a:r>
            <a:r>
              <a:rPr kumimoji="1" lang="en-US" altLang="zh-CN" sz="1800" b="1">
                <a:solidFill>
                  <a:schemeClr val="hlink"/>
                </a:solidFill>
                <a:effectLst>
                  <a:outerShdw blurRad="38100" dist="38100" dir="2700000" algn="tl">
                    <a:srgbClr val="FFFFFF"/>
                  </a:outerShdw>
                </a:effectLst>
                <a:latin typeface="宋体" pitchFamily="2" charset="-122"/>
                <a:ea typeface="宋体" pitchFamily="2" charset="-122"/>
              </a:rPr>
              <a:t>End Loop</a:t>
            </a:r>
            <a:r>
              <a:rPr kumimoji="1" lang="zh-CN" altLang="en-US" sz="1800" b="1">
                <a:solidFill>
                  <a:schemeClr val="hlink"/>
                </a:solidFill>
                <a:effectLst>
                  <a:outerShdw blurRad="38100" dist="38100" dir="2700000" algn="tl">
                    <a:srgbClr val="FFFFFF"/>
                  </a:outerShdw>
                </a:effectLst>
                <a:latin typeface="宋体" pitchFamily="2" charset="-122"/>
                <a:ea typeface="宋体" pitchFamily="2" charset="-122"/>
              </a:rPr>
              <a:t>结束循环</a:t>
            </a:r>
            <a:endParaRPr kumimoji="1" lang="en-US" altLang="zh-CN" sz="1800" b="1">
              <a:solidFill>
                <a:schemeClr val="hlink"/>
              </a:solidFill>
              <a:effectLst>
                <a:outerShdw blurRad="38100" dist="38100" dir="2700000" algn="tl">
                  <a:srgbClr val="FFFFFF"/>
                </a:outerShdw>
              </a:effectLst>
              <a:latin typeface="宋体" pitchFamily="2" charset="-122"/>
              <a:ea typeface="宋体" pitchFamily="2" charset="-122"/>
            </a:endParaRPr>
          </a:p>
        </p:txBody>
      </p:sp>
      <p:sp>
        <p:nvSpPr>
          <p:cNvPr id="8" name="Rectangle 3"/>
          <p:cNvSpPr txBox="1">
            <a:spLocks noChangeArrowheads="1"/>
          </p:cNvSpPr>
          <p:nvPr/>
        </p:nvSpPr>
        <p:spPr bwMode="auto">
          <a:xfrm>
            <a:off x="700088" y="1133475"/>
            <a:ext cx="7385050" cy="40957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语法</a:t>
            </a:r>
            <a:endParaRPr lang="en-US" altLang="zh-CN" sz="2200" b="1" kern="0">
              <a:solidFill>
                <a:schemeClr val="tx1"/>
              </a:solidFill>
              <a:latin typeface="+mn-lt"/>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1750">
                                            <p:txEl>
                                              <p:pRg st="0" end="0"/>
                                            </p:txEl>
                                          </p:spTgt>
                                        </p:tgtEl>
                                        <p:attrNameLst>
                                          <p:attrName>style.visibility</p:attrName>
                                        </p:attrNameLst>
                                      </p:cBhvr>
                                      <p:to>
                                        <p:strVal val="visible"/>
                                      </p:to>
                                    </p:set>
                                    <p:animEffect transition="in" filter="wipe(left)">
                                      <p:cBhvr>
                                        <p:cTn id="7" dur="500"/>
                                        <p:tgtEl>
                                          <p:spTgt spid="6717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1750">
                                            <p:txEl>
                                              <p:pRg st="1" end="1"/>
                                            </p:txEl>
                                          </p:spTgt>
                                        </p:tgtEl>
                                        <p:attrNameLst>
                                          <p:attrName>style.visibility</p:attrName>
                                        </p:attrNameLst>
                                      </p:cBhvr>
                                      <p:to>
                                        <p:strVal val="visible"/>
                                      </p:to>
                                    </p:set>
                                    <p:animEffect transition="in" filter="wipe(left)">
                                      <p:cBhvr>
                                        <p:cTn id="12" dur="500"/>
                                        <p:tgtEl>
                                          <p:spTgt spid="6717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1750">
                                            <p:txEl>
                                              <p:pRg st="2" end="2"/>
                                            </p:txEl>
                                          </p:spTgt>
                                        </p:tgtEl>
                                        <p:attrNameLst>
                                          <p:attrName>style.visibility</p:attrName>
                                        </p:attrNameLst>
                                      </p:cBhvr>
                                      <p:to>
                                        <p:strVal val="visible"/>
                                      </p:to>
                                    </p:set>
                                    <p:animEffect transition="in" filter="wipe(left)">
                                      <p:cBhvr>
                                        <p:cTn id="17" dur="500"/>
                                        <p:tgtEl>
                                          <p:spTgt spid="6717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1750">
                                            <p:txEl>
                                              <p:pRg st="3" end="3"/>
                                            </p:txEl>
                                          </p:spTgt>
                                        </p:tgtEl>
                                        <p:attrNameLst>
                                          <p:attrName>style.visibility</p:attrName>
                                        </p:attrNameLst>
                                      </p:cBhvr>
                                      <p:to>
                                        <p:strVal val="visible"/>
                                      </p:to>
                                    </p:set>
                                    <p:animEffect transition="in" filter="wipe(left)">
                                      <p:cBhvr>
                                        <p:cTn id="22" dur="500"/>
                                        <p:tgtEl>
                                          <p:spTgt spid="6717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pPr>
              <a:defRPr/>
            </a:pPr>
            <a:r>
              <a:rPr lang="en-US" altLang="zh-CN" dirty="0">
                <a:ea typeface="宋体" pitchFamily="2" charset="-122"/>
              </a:rPr>
              <a:t>2.1</a:t>
            </a:r>
            <a:r>
              <a:rPr lang="zh-CN" altLang="en-US" dirty="0">
                <a:ea typeface="宋体" pitchFamily="2" charset="-122"/>
              </a:rPr>
              <a:t> </a:t>
            </a:r>
            <a:r>
              <a:rPr lang="en-US" altLang="zh-CN" dirty="0">
                <a:ea typeface="宋体" pitchFamily="2" charset="-122"/>
              </a:rPr>
              <a:t>Basic Loop</a:t>
            </a:r>
          </a:p>
        </p:txBody>
      </p:sp>
      <p:sp>
        <p:nvSpPr>
          <p:cNvPr id="673795" name="Rectangle 3"/>
          <p:cNvSpPr>
            <a:spLocks noChangeArrowheads="1"/>
          </p:cNvSpPr>
          <p:nvPr/>
        </p:nvSpPr>
        <p:spPr bwMode="blackWhite">
          <a:xfrm>
            <a:off x="317500" y="1774825"/>
            <a:ext cx="8605838" cy="4475163"/>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rgbClr val="000000"/>
                </a:solidFill>
                <a:latin typeface="Courier New" pitchFamily="49" charset="0"/>
                <a:ea typeface="宋体" pitchFamily="2" charset="-122"/>
              </a:rPr>
              <a:t>DECLARE</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 NUMBER(2):=&amp;num;  --</a:t>
            </a:r>
            <a:r>
              <a:rPr kumimoji="1" lang="zh-CN" altLang="en-US" sz="1800" b="1" dirty="0">
                <a:solidFill>
                  <a:srgbClr val="000000"/>
                </a:solidFill>
                <a:latin typeface="Courier New" pitchFamily="49" charset="0"/>
                <a:ea typeface="宋体" pitchFamily="2" charset="-122"/>
              </a:rPr>
              <a:t>用户任意给定的一个整数</a:t>
            </a:r>
          </a:p>
          <a:p>
            <a:pPr>
              <a:tabLst>
                <a:tab pos="1200150" algn="l"/>
                <a:tab pos="1658938"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 NUMBER(20):=1;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 NUMBER(2):=1;  --</a:t>
            </a:r>
            <a:r>
              <a:rPr kumimoji="1" lang="zh-CN" altLang="en-US" sz="1800" b="1" dirty="0">
                <a:solidFill>
                  <a:srgbClr val="000000"/>
                </a:solidFill>
                <a:latin typeface="Courier New" pitchFamily="49" charset="0"/>
                <a:ea typeface="宋体" pitchFamily="2" charset="-122"/>
              </a:rPr>
              <a:t>控制循环结束的循环变量</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BEGIN</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IF </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=0 THEN</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ELSE</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LOOP</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  --</a:t>
            </a:r>
            <a:r>
              <a:rPr kumimoji="1" lang="zh-CN" altLang="en-US" sz="1800" b="1" dirty="0">
                <a:solidFill>
                  <a:srgbClr val="000000"/>
                </a:solidFill>
                <a:latin typeface="Courier New" pitchFamily="49" charset="0"/>
                <a:ea typeface="宋体" pitchFamily="2" charset="-122"/>
              </a:rPr>
              <a:t>计算给定整数的阶乘</a:t>
            </a:r>
          </a:p>
          <a:p>
            <a:pPr>
              <a:tabLst>
                <a:tab pos="1200150" algn="l"/>
                <a:tab pos="1658938"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:=i+1;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EXIT WHEN </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&gt;</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END LOOP;</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END IF;</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dbms_output.put_line</a:t>
            </a:r>
            <a:r>
              <a:rPr kumimoji="1" lang="en-US" altLang="zh-CN" sz="1800" b="1" dirty="0">
                <a:solidFill>
                  <a:srgbClr val="000000"/>
                </a:solidFill>
                <a:latin typeface="Courier New" pitchFamily="49" charset="0"/>
                <a:ea typeface="宋体" pitchFamily="2" charset="-122"/>
              </a:rPr>
              <a:t>('num:'||</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  factorial:'||</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END;</a:t>
            </a:r>
          </a:p>
        </p:txBody>
      </p:sp>
      <p:sp>
        <p:nvSpPr>
          <p:cNvPr id="6" name="Rectangle 4"/>
          <p:cNvSpPr txBox="1">
            <a:spLocks noChangeArrowheads="1"/>
          </p:cNvSpPr>
          <p:nvPr/>
        </p:nvSpPr>
        <p:spPr bwMode="auto">
          <a:xfrm>
            <a:off x="844550" y="1239838"/>
            <a:ext cx="7766050" cy="41433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 </a:t>
            </a:r>
            <a:r>
              <a:rPr lang="zh-CN" altLang="en-US" sz="2000" b="1" kern="0" dirty="0">
                <a:solidFill>
                  <a:schemeClr val="tx1"/>
                </a:solidFill>
                <a:latin typeface="+mn-lt"/>
                <a:ea typeface="宋体" pitchFamily="2" charset="-122"/>
              </a:rPr>
              <a:t>给定任意一个整数，计算该数的阶乘</a:t>
            </a:r>
            <a:endParaRPr lang="zh-CN" altLang="en-US" sz="2200" b="1" kern="0" dirty="0">
              <a:solidFill>
                <a:schemeClr val="tx1"/>
              </a:solidFill>
              <a:latin typeface="+mn-lt"/>
              <a:ea typeface="宋体"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pPr>
              <a:defRPr/>
            </a:pPr>
            <a:r>
              <a:rPr lang="en-US" altLang="zh-CN" dirty="0">
                <a:ea typeface="宋体" pitchFamily="2" charset="-122"/>
              </a:rPr>
              <a:t>2.2</a:t>
            </a:r>
            <a:r>
              <a:rPr lang="zh-CN" altLang="en-US" dirty="0">
                <a:ea typeface="宋体" pitchFamily="2" charset="-122"/>
              </a:rPr>
              <a:t> </a:t>
            </a:r>
            <a:r>
              <a:rPr lang="en-US" altLang="zh-CN" dirty="0">
                <a:ea typeface="宋体" pitchFamily="2" charset="-122"/>
              </a:rPr>
              <a:t>FOR Loop</a:t>
            </a:r>
          </a:p>
        </p:txBody>
      </p:sp>
      <p:sp>
        <p:nvSpPr>
          <p:cNvPr id="675844" name="Rectangle 4"/>
          <p:cNvSpPr>
            <a:spLocks noChangeArrowheads="1"/>
          </p:cNvSpPr>
          <p:nvPr/>
        </p:nvSpPr>
        <p:spPr bwMode="blackWhite">
          <a:xfrm>
            <a:off x="833438" y="1784350"/>
            <a:ext cx="6708775" cy="1725613"/>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rgbClr val="000000"/>
                </a:solidFill>
                <a:latin typeface="Courier New" pitchFamily="49" charset="0"/>
                <a:ea typeface="宋体" pitchFamily="2" charset="-122"/>
              </a:rPr>
              <a:t>FOR </a:t>
            </a:r>
            <a:r>
              <a:rPr kumimoji="1" lang="en-US" altLang="zh-CN" sz="1800" b="1" i="1" dirty="0">
                <a:solidFill>
                  <a:srgbClr val="000000"/>
                </a:solidFill>
                <a:latin typeface="Courier New" pitchFamily="49" charset="0"/>
                <a:ea typeface="宋体" pitchFamily="2" charset="-122"/>
              </a:rPr>
              <a:t>counter</a:t>
            </a:r>
            <a:r>
              <a:rPr kumimoji="1" lang="en-US" altLang="zh-CN" sz="1800" b="1" dirty="0">
                <a:solidFill>
                  <a:srgbClr val="000000"/>
                </a:solidFill>
                <a:latin typeface="Courier New" pitchFamily="49" charset="0"/>
                <a:ea typeface="宋体" pitchFamily="2" charset="-122"/>
              </a:rPr>
              <a:t> in [REVERSE] </a:t>
            </a:r>
          </a:p>
          <a:p>
            <a:pPr>
              <a:tabLst>
                <a:tab pos="1200150" algn="l"/>
                <a:tab pos="1658938"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i="1" dirty="0">
                <a:solidFill>
                  <a:srgbClr val="000000"/>
                </a:solidFill>
                <a:latin typeface="Courier New" pitchFamily="49" charset="0"/>
                <a:ea typeface="宋体" pitchFamily="2" charset="-122"/>
              </a:rPr>
              <a:t>lower_bound..</a:t>
            </a:r>
            <a:r>
              <a:rPr kumimoji="1" lang="en-US" altLang="zh-CN" sz="1800" b="1" i="1" dirty="0" err="1">
                <a:solidFill>
                  <a:srgbClr val="000000"/>
                </a:solidFill>
                <a:latin typeface="Courier New" pitchFamily="49" charset="0"/>
                <a:ea typeface="宋体" pitchFamily="2" charset="-122"/>
              </a:rPr>
              <a:t>upper_bound</a:t>
            </a:r>
            <a:r>
              <a:rPr kumimoji="1" lang="en-US" altLang="zh-CN" sz="1800" b="1" dirty="0">
                <a:solidFill>
                  <a:srgbClr val="000000"/>
                </a:solidFill>
                <a:latin typeface="Courier New" pitchFamily="49" charset="0"/>
                <a:ea typeface="宋体" pitchFamily="2" charset="-122"/>
              </a:rPr>
              <a:t> LOOP  </a:t>
            </a:r>
          </a:p>
          <a:p>
            <a:pPr>
              <a:tabLst>
                <a:tab pos="1200150" algn="l"/>
                <a:tab pos="1658938"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i="1" dirty="0">
                <a:solidFill>
                  <a:srgbClr val="000000"/>
                </a:solidFill>
                <a:latin typeface="Courier New" pitchFamily="49" charset="0"/>
                <a:ea typeface="宋体" pitchFamily="2" charset="-122"/>
              </a:rPr>
              <a:t>statement1</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zh-CN" altLang="en-US" sz="1800" b="1" i="1" dirty="0">
                <a:solidFill>
                  <a:srgbClr val="000000"/>
                </a:solidFill>
                <a:latin typeface="Courier New" pitchFamily="49" charset="0"/>
                <a:ea typeface="宋体" pitchFamily="2" charset="-122"/>
              </a:rPr>
              <a:t>  </a:t>
            </a:r>
            <a:r>
              <a:rPr kumimoji="1" lang="en-US" altLang="zh-CN" sz="1800" b="1" i="1" dirty="0">
                <a:solidFill>
                  <a:srgbClr val="000000"/>
                </a:solidFill>
                <a:latin typeface="Courier New" pitchFamily="49" charset="0"/>
                <a:ea typeface="宋体" pitchFamily="2" charset="-122"/>
              </a:rPr>
              <a:t>statement2</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zh-CN" altLang="en-US" sz="1800" b="1" dirty="0">
                <a:solidFill>
                  <a:srgbClr val="000000"/>
                </a:solidFill>
                <a:latin typeface="Courier New" pitchFamily="49" charset="0"/>
                <a:ea typeface="宋体" pitchFamily="2" charset="-122"/>
              </a:rPr>
              <a:t>  . .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END LOOP;</a:t>
            </a:r>
          </a:p>
        </p:txBody>
      </p:sp>
      <p:sp>
        <p:nvSpPr>
          <p:cNvPr id="6" name="Rectangle 3"/>
          <p:cNvSpPr txBox="1">
            <a:spLocks noChangeArrowheads="1"/>
          </p:cNvSpPr>
          <p:nvPr/>
        </p:nvSpPr>
        <p:spPr bwMode="auto">
          <a:xfrm>
            <a:off x="392113" y="1322388"/>
            <a:ext cx="7385050" cy="381000"/>
          </a:xfrm>
          <a:prstGeom prst="rect">
            <a:avLst/>
          </a:prstGeom>
          <a:noFill/>
          <a:ln w="9525">
            <a:noFill/>
            <a:miter lim="800000"/>
            <a:headEnd/>
            <a:tailEnd/>
          </a:ln>
          <a:effectLst/>
        </p:spPr>
        <p:txBody>
          <a:bodyPr lIns="92075" tIns="46038" rIns="92075" bIns="46038">
            <a:spAutoFit/>
          </a:bodyPr>
          <a:lstStyle/>
          <a:p>
            <a:pPr defTabSz="346075" eaLnBrk="1" hangingPunct="1">
              <a:lnSpc>
                <a:spcPct val="8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语法</a:t>
            </a:r>
          </a:p>
        </p:txBody>
      </p:sp>
      <p:sp>
        <p:nvSpPr>
          <p:cNvPr id="8" name="Rectangle 3"/>
          <p:cNvSpPr txBox="1">
            <a:spLocks noChangeArrowheads="1"/>
          </p:cNvSpPr>
          <p:nvPr/>
        </p:nvSpPr>
        <p:spPr bwMode="auto">
          <a:xfrm>
            <a:off x="387350" y="3762375"/>
            <a:ext cx="7766050" cy="230822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说明</a:t>
            </a:r>
            <a:endParaRPr lang="en-US" altLang="zh-CN" sz="22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ea typeface="宋体" pitchFamily="2" charset="-122"/>
              </a:rPr>
              <a:t>在</a:t>
            </a:r>
            <a:r>
              <a:rPr lang="en-US" altLang="zh-CN" sz="2000" b="1" kern="0" dirty="0">
                <a:solidFill>
                  <a:schemeClr val="tx1"/>
                </a:solidFill>
                <a:ea typeface="宋体" pitchFamily="2" charset="-122"/>
              </a:rPr>
              <a:t>FOR Loop</a:t>
            </a:r>
            <a:r>
              <a:rPr lang="zh-CN" altLang="en-US" sz="2000" b="1" kern="0" dirty="0">
                <a:solidFill>
                  <a:schemeClr val="tx1"/>
                </a:solidFill>
                <a:ea typeface="宋体" pitchFamily="2" charset="-122"/>
              </a:rPr>
              <a:t>循环中不要声明计数器变量</a:t>
            </a:r>
            <a:r>
              <a:rPr lang="en-US" altLang="zh-CN" sz="2000" b="1" kern="0" dirty="0">
                <a:solidFill>
                  <a:schemeClr val="tx1"/>
                </a:solidFill>
                <a:ea typeface="宋体" pitchFamily="2" charset="-122"/>
              </a:rPr>
              <a:t>;</a:t>
            </a:r>
            <a:r>
              <a:rPr lang="zh-CN" altLang="en-US" sz="2000" b="1" kern="0" dirty="0">
                <a:solidFill>
                  <a:schemeClr val="tx1"/>
                </a:solidFill>
                <a:ea typeface="宋体" pitchFamily="2" charset="-122"/>
              </a:rPr>
              <a:t>计数器变量被隐式声明；</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计数器只能在</a:t>
            </a:r>
            <a:r>
              <a:rPr lang="en-US" altLang="zh-CN" sz="2000" b="1" kern="0" dirty="0">
                <a:solidFill>
                  <a:schemeClr val="tx1"/>
                </a:solidFill>
                <a:latin typeface="+mn-lt"/>
                <a:ea typeface="宋体" pitchFamily="2" charset="-122"/>
              </a:rPr>
              <a:t>Loop</a:t>
            </a:r>
            <a:r>
              <a:rPr lang="zh-CN" altLang="en-US" sz="2000" b="1" kern="0" dirty="0">
                <a:solidFill>
                  <a:schemeClr val="tx1"/>
                </a:solidFill>
                <a:latin typeface="+mn-lt"/>
                <a:ea typeface="宋体" pitchFamily="2" charset="-122"/>
              </a:rPr>
              <a:t>循环内使用；计数器不能在</a:t>
            </a:r>
            <a:r>
              <a:rPr lang="en-US" altLang="zh-CN" sz="2000" b="1" kern="0" dirty="0">
                <a:solidFill>
                  <a:schemeClr val="tx1"/>
                </a:solidFill>
                <a:latin typeface="+mn-lt"/>
                <a:ea typeface="宋体" pitchFamily="2" charset="-122"/>
              </a:rPr>
              <a:t>loop</a:t>
            </a:r>
            <a:r>
              <a:rPr lang="zh-CN" altLang="en-US" sz="2000" b="1" kern="0" dirty="0">
                <a:solidFill>
                  <a:schemeClr val="tx1"/>
                </a:solidFill>
                <a:latin typeface="+mn-lt"/>
                <a:ea typeface="宋体" pitchFamily="2" charset="-122"/>
              </a:rPr>
              <a:t>循环体外部定义</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可以在循环内部使用计数器的值</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不能把值分配给计数器</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pPr>
              <a:defRPr/>
            </a:pPr>
            <a:r>
              <a:rPr lang="en-US" altLang="zh-CN" dirty="0">
                <a:ea typeface="宋体" pitchFamily="2" charset="-122"/>
              </a:rPr>
              <a:t>2.2</a:t>
            </a:r>
            <a:r>
              <a:rPr lang="zh-CN" altLang="en-US" dirty="0">
                <a:ea typeface="宋体" pitchFamily="2" charset="-122"/>
              </a:rPr>
              <a:t> </a:t>
            </a:r>
            <a:r>
              <a:rPr lang="en-US" altLang="zh-CN" dirty="0">
                <a:ea typeface="宋体" pitchFamily="2" charset="-122"/>
              </a:rPr>
              <a:t>FOR Loop</a:t>
            </a:r>
          </a:p>
        </p:txBody>
      </p:sp>
      <p:sp>
        <p:nvSpPr>
          <p:cNvPr id="679940" name="Rectangle 4"/>
          <p:cNvSpPr>
            <a:spLocks noChangeArrowheads="1"/>
          </p:cNvSpPr>
          <p:nvPr/>
        </p:nvSpPr>
        <p:spPr bwMode="blackWhite">
          <a:xfrm>
            <a:off x="273050" y="2014538"/>
            <a:ext cx="8553450" cy="40862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rgbClr val="000000"/>
                </a:solidFill>
                <a:latin typeface="Courier New" pitchFamily="49" charset="0"/>
                <a:ea typeface="宋体" pitchFamily="2" charset="-122"/>
              </a:rPr>
              <a:t>DECLARE</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 NUMBER(2):=&amp;num;</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 NUMBER(20):=1;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BEGIN</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IF </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:=0 THEN</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ELSE</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FOR </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 IN 1..v_num LOOP</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END LOOP;</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END IF;</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dbms_output.put_line</a:t>
            </a:r>
            <a:r>
              <a:rPr kumimoji="1" lang="en-US" altLang="zh-CN" sz="1800" b="1" dirty="0">
                <a:solidFill>
                  <a:srgbClr val="000000"/>
                </a:solidFill>
                <a:latin typeface="Courier New" pitchFamily="49" charset="0"/>
                <a:ea typeface="宋体" pitchFamily="2" charset="-122"/>
              </a:rPr>
              <a:t>('num:'||</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  factorial:'||</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zh-CN" altLang="en-US" sz="1800" b="1" dirty="0">
                <a:solidFill>
                  <a:srgbClr val="000000"/>
                </a:solidFill>
                <a:latin typeface="Courier New" pitchFamily="49" charset="0"/>
                <a:ea typeface="宋体" pitchFamily="2" charset="-122"/>
              </a:rPr>
              <a:t> </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dbms_output.put</a:t>
            </a:r>
            <a:r>
              <a:rPr kumimoji="1" lang="en-US" altLang="zh-CN" sz="1800" b="1" dirty="0">
                <a:solidFill>
                  <a:srgbClr val="000000"/>
                </a:solidFill>
                <a:latin typeface="Courier New" pitchFamily="49" charset="0"/>
                <a:ea typeface="宋体" pitchFamily="2" charset="-122"/>
              </a:rPr>
              <a:t>('num:'||</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dbms_output.put_line</a:t>
            </a:r>
            <a:r>
              <a:rPr kumimoji="1" lang="en-US" altLang="zh-CN" sz="1800" b="1" dirty="0">
                <a:solidFill>
                  <a:srgbClr val="000000"/>
                </a:solidFill>
                <a:latin typeface="Courier New" pitchFamily="49" charset="0"/>
                <a:ea typeface="宋体" pitchFamily="2" charset="-122"/>
              </a:rPr>
              <a:t>('  factorial:'||</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END;</a:t>
            </a:r>
          </a:p>
        </p:txBody>
      </p:sp>
      <p:sp>
        <p:nvSpPr>
          <p:cNvPr id="6" name="Rectangle 3"/>
          <p:cNvSpPr txBox="1">
            <a:spLocks noChangeArrowheads="1"/>
          </p:cNvSpPr>
          <p:nvPr/>
        </p:nvSpPr>
        <p:spPr bwMode="auto">
          <a:xfrm>
            <a:off x="844550" y="1571625"/>
            <a:ext cx="7766050" cy="4143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例子 </a:t>
            </a:r>
            <a:r>
              <a:rPr lang="zh-CN" altLang="en-US" sz="2000" b="1" kern="0">
                <a:solidFill>
                  <a:schemeClr val="tx1"/>
                </a:solidFill>
                <a:latin typeface="+mn-lt"/>
                <a:ea typeface="宋体" pitchFamily="2" charset="-122"/>
              </a:rPr>
              <a:t>使用</a:t>
            </a:r>
            <a:r>
              <a:rPr lang="en-US" altLang="zh-CN" sz="2000" b="1" kern="0">
                <a:solidFill>
                  <a:schemeClr val="tx1"/>
                </a:solidFill>
                <a:latin typeface="+mn-lt"/>
                <a:ea typeface="宋体" pitchFamily="2" charset="-122"/>
              </a:rPr>
              <a:t>FOR</a:t>
            </a:r>
            <a:r>
              <a:rPr lang="zh-CN" altLang="en-US" sz="2000" b="1" kern="0">
                <a:solidFill>
                  <a:schemeClr val="tx1"/>
                </a:solidFill>
                <a:latin typeface="+mn-lt"/>
                <a:ea typeface="宋体" pitchFamily="2" charset="-122"/>
              </a:rPr>
              <a:t>循环实现某数的阶乘</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defRPr/>
            </a:pPr>
            <a:r>
              <a:rPr lang="en-US" altLang="zh-CN" dirty="0">
                <a:ea typeface="宋体" pitchFamily="2" charset="-122"/>
              </a:rPr>
              <a:t>2.3</a:t>
            </a:r>
            <a:r>
              <a:rPr lang="zh-CN" altLang="en-US" dirty="0">
                <a:ea typeface="宋体" pitchFamily="2" charset="-122"/>
              </a:rPr>
              <a:t> </a:t>
            </a:r>
            <a:r>
              <a:rPr lang="en-US" altLang="zh-CN" dirty="0">
                <a:ea typeface="宋体" pitchFamily="2" charset="-122"/>
              </a:rPr>
              <a:t>WHILE Loop</a:t>
            </a:r>
          </a:p>
        </p:txBody>
      </p:sp>
      <p:sp>
        <p:nvSpPr>
          <p:cNvPr id="681988" name="Rectangle 4"/>
          <p:cNvSpPr>
            <a:spLocks noChangeArrowheads="1"/>
          </p:cNvSpPr>
          <p:nvPr/>
        </p:nvSpPr>
        <p:spPr bwMode="blackWhite">
          <a:xfrm>
            <a:off x="976313" y="2425700"/>
            <a:ext cx="67564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rgbClr val="000000"/>
                </a:solidFill>
                <a:latin typeface="Courier New" pitchFamily="49" charset="0"/>
                <a:ea typeface="宋体" pitchFamily="2" charset="-122"/>
              </a:rPr>
              <a:t>WHILE </a:t>
            </a:r>
            <a:r>
              <a:rPr kumimoji="1" lang="en-US" altLang="zh-CN" sz="1800" b="1" i="1" dirty="0">
                <a:solidFill>
                  <a:srgbClr val="000000"/>
                </a:solidFill>
                <a:latin typeface="Courier New" pitchFamily="49" charset="0"/>
                <a:ea typeface="宋体" pitchFamily="2" charset="-122"/>
              </a:rPr>
              <a:t>condition</a:t>
            </a:r>
            <a:r>
              <a:rPr kumimoji="1" lang="en-US" altLang="zh-CN" sz="1800" b="1" dirty="0">
                <a:solidFill>
                  <a:srgbClr val="000000"/>
                </a:solidFill>
                <a:latin typeface="Courier New" pitchFamily="49" charset="0"/>
                <a:ea typeface="宋体" pitchFamily="2" charset="-122"/>
              </a:rPr>
              <a:t> LOOP</a:t>
            </a:r>
          </a:p>
          <a:p>
            <a:pPr>
              <a:tabLst>
                <a:tab pos="1200150" algn="l"/>
                <a:tab pos="1658938"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i="1" dirty="0">
                <a:solidFill>
                  <a:srgbClr val="000000"/>
                </a:solidFill>
                <a:latin typeface="Courier New" pitchFamily="49" charset="0"/>
                <a:ea typeface="宋体" pitchFamily="2" charset="-122"/>
              </a:rPr>
              <a:t>statement1</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zh-CN" altLang="en-US" sz="1800" b="1" i="1" dirty="0">
                <a:solidFill>
                  <a:srgbClr val="000000"/>
                </a:solidFill>
                <a:latin typeface="Courier New" pitchFamily="49" charset="0"/>
                <a:ea typeface="宋体" pitchFamily="2" charset="-122"/>
              </a:rPr>
              <a:t>  </a:t>
            </a:r>
            <a:r>
              <a:rPr kumimoji="1" lang="en-US" altLang="zh-CN" sz="1800" b="1" i="1" dirty="0">
                <a:solidFill>
                  <a:srgbClr val="000000"/>
                </a:solidFill>
                <a:latin typeface="Courier New" pitchFamily="49" charset="0"/>
                <a:ea typeface="宋体" pitchFamily="2" charset="-122"/>
              </a:rPr>
              <a:t>statement2</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zh-CN" altLang="en-US" sz="1800" b="1" dirty="0">
                <a:solidFill>
                  <a:srgbClr val="000000"/>
                </a:solidFill>
                <a:latin typeface="Courier New" pitchFamily="49" charset="0"/>
                <a:ea typeface="宋体" pitchFamily="2" charset="-122"/>
              </a:rPr>
              <a:t>  . .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END LOOP;</a:t>
            </a:r>
          </a:p>
        </p:txBody>
      </p:sp>
      <p:sp>
        <p:nvSpPr>
          <p:cNvPr id="681989" name="Rectangle 5"/>
          <p:cNvSpPr>
            <a:spLocks noChangeArrowheads="1"/>
          </p:cNvSpPr>
          <p:nvPr/>
        </p:nvSpPr>
        <p:spPr bwMode="auto">
          <a:xfrm>
            <a:off x="5634038" y="2463800"/>
            <a:ext cx="2025650" cy="641350"/>
          </a:xfrm>
          <a:prstGeom prst="rect">
            <a:avLst/>
          </a:prstGeom>
          <a:noFill/>
          <a:ln w="9525">
            <a:noFill/>
            <a:miter lim="800000"/>
            <a:headEnd/>
            <a:tailEnd/>
          </a:ln>
          <a:effectLst/>
        </p:spPr>
        <p:txBody>
          <a:bodyPr wrap="none" lIns="92075" tIns="46038" rIns="92075" bIns="46038">
            <a:spAutoFit/>
          </a:bodyPr>
          <a:lstStyle/>
          <a:p>
            <a:pPr>
              <a:defRPr/>
            </a:pPr>
            <a:r>
              <a:rPr kumimoji="1" lang="zh-CN" altLang="en-US" sz="1800" b="1" dirty="0">
                <a:solidFill>
                  <a:srgbClr val="FF3300"/>
                </a:solidFill>
                <a:effectLst>
                  <a:outerShdw blurRad="38100" dist="38100" dir="2700000" algn="tl">
                    <a:srgbClr val="FFFFFF"/>
                  </a:outerShdw>
                </a:effectLst>
                <a:latin typeface="Arial" pitchFamily="34" charset="0"/>
                <a:ea typeface="宋体" pitchFamily="2" charset="-122"/>
              </a:rPr>
              <a:t>在每一次循环开始</a:t>
            </a:r>
          </a:p>
          <a:p>
            <a:pPr>
              <a:defRPr/>
            </a:pPr>
            <a:r>
              <a:rPr kumimoji="1" lang="zh-CN" altLang="en-US" sz="1800" b="1" dirty="0">
                <a:solidFill>
                  <a:srgbClr val="FF3300"/>
                </a:solidFill>
                <a:effectLst>
                  <a:outerShdw blurRad="38100" dist="38100" dir="2700000" algn="tl">
                    <a:srgbClr val="FFFFFF"/>
                  </a:outerShdw>
                </a:effectLst>
                <a:latin typeface="Arial" pitchFamily="34" charset="0"/>
                <a:ea typeface="宋体" pitchFamily="2" charset="-122"/>
              </a:rPr>
              <a:t>时检测条件</a:t>
            </a:r>
          </a:p>
        </p:txBody>
      </p:sp>
      <p:sp>
        <p:nvSpPr>
          <p:cNvPr id="681990" name="Line 6"/>
          <p:cNvSpPr>
            <a:spLocks noChangeShapeType="1"/>
          </p:cNvSpPr>
          <p:nvPr/>
        </p:nvSpPr>
        <p:spPr bwMode="auto">
          <a:xfrm flipH="1" flipV="1">
            <a:off x="3965575" y="2598738"/>
            <a:ext cx="1657350" cy="3175"/>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sp>
        <p:nvSpPr>
          <p:cNvPr id="8" name="Rectangle 3"/>
          <p:cNvSpPr txBox="1">
            <a:spLocks noChangeArrowheads="1"/>
          </p:cNvSpPr>
          <p:nvPr/>
        </p:nvSpPr>
        <p:spPr bwMode="auto">
          <a:xfrm>
            <a:off x="779463" y="4052888"/>
            <a:ext cx="7385050" cy="41433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当条件为</a:t>
            </a:r>
            <a:r>
              <a:rPr lang="en-US" altLang="zh-CN" sz="2200" b="1" kern="0" dirty="0">
                <a:solidFill>
                  <a:schemeClr val="tx1"/>
                </a:solidFill>
                <a:latin typeface="+mn-lt"/>
                <a:ea typeface="宋体" pitchFamily="2" charset="-122"/>
              </a:rPr>
              <a:t>TRUE</a:t>
            </a:r>
            <a:r>
              <a:rPr lang="zh-CN" altLang="en-US" sz="2200" b="1" kern="0" dirty="0">
                <a:solidFill>
                  <a:schemeClr val="tx1"/>
                </a:solidFill>
                <a:latin typeface="+mn-lt"/>
                <a:ea typeface="宋体" pitchFamily="2" charset="-122"/>
              </a:rPr>
              <a:t>时，</a:t>
            </a:r>
            <a:r>
              <a:rPr lang="en-US" altLang="zh-CN" sz="2200" b="1" kern="0" dirty="0">
                <a:solidFill>
                  <a:schemeClr val="tx1"/>
                </a:solidFill>
                <a:latin typeface="+mn-lt"/>
                <a:ea typeface="宋体" pitchFamily="2" charset="-122"/>
              </a:rPr>
              <a:t>WHILE</a:t>
            </a:r>
            <a:r>
              <a:rPr lang="zh-CN" altLang="en-US" sz="2200" b="1" kern="0" dirty="0">
                <a:solidFill>
                  <a:schemeClr val="tx1"/>
                </a:solidFill>
                <a:latin typeface="+mn-lt"/>
                <a:ea typeface="宋体" pitchFamily="2" charset="-122"/>
              </a:rPr>
              <a:t>循环一直进行</a:t>
            </a:r>
            <a:endParaRPr lang="en-US" altLang="zh-CN" sz="2200" b="1" kern="0" dirty="0">
              <a:solidFill>
                <a:schemeClr val="tx1"/>
              </a:solidFill>
              <a:latin typeface="+mn-lt"/>
              <a:ea typeface="宋体" pitchFamily="2" charset="-122"/>
            </a:endParaRPr>
          </a:p>
        </p:txBody>
      </p:sp>
      <p:sp>
        <p:nvSpPr>
          <p:cNvPr id="9" name="Rectangle 3"/>
          <p:cNvSpPr txBox="1">
            <a:spLocks noChangeArrowheads="1"/>
          </p:cNvSpPr>
          <p:nvPr/>
        </p:nvSpPr>
        <p:spPr bwMode="auto">
          <a:xfrm>
            <a:off x="858838" y="1654175"/>
            <a:ext cx="7385050" cy="4143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语法</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pPr>
              <a:defRPr/>
            </a:pPr>
            <a:r>
              <a:rPr lang="en-US" altLang="zh-CN" dirty="0">
                <a:ea typeface="宋体" pitchFamily="2" charset="-122"/>
              </a:rPr>
              <a:t>2.3</a:t>
            </a:r>
            <a:r>
              <a:rPr lang="zh-CN" altLang="en-US" dirty="0">
                <a:ea typeface="宋体" pitchFamily="2" charset="-122"/>
              </a:rPr>
              <a:t> </a:t>
            </a:r>
            <a:r>
              <a:rPr lang="en-US" altLang="zh-CN" dirty="0">
                <a:ea typeface="宋体" pitchFamily="2" charset="-122"/>
              </a:rPr>
              <a:t>WHILE Loop</a:t>
            </a:r>
          </a:p>
        </p:txBody>
      </p:sp>
      <p:sp>
        <p:nvSpPr>
          <p:cNvPr id="684036" name="Rectangle 4"/>
          <p:cNvSpPr>
            <a:spLocks noChangeArrowheads="1"/>
          </p:cNvSpPr>
          <p:nvPr/>
        </p:nvSpPr>
        <p:spPr bwMode="blackWhite">
          <a:xfrm>
            <a:off x="508000" y="1684338"/>
            <a:ext cx="8445500" cy="4521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en-US" altLang="zh-CN" sz="1800" b="1" dirty="0">
                <a:solidFill>
                  <a:srgbClr val="000000"/>
                </a:solidFill>
                <a:latin typeface="Courier New" pitchFamily="49" charset="0"/>
                <a:ea typeface="宋体" pitchFamily="2" charset="-122"/>
              </a:rPr>
              <a:t>DECLARE</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 NUMBER(2):=&amp;num;</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 NUMBER(20):=1;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 NUMBER(2):=1;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BEGIN</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IF </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=0 THEN</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ELSE</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WHILE </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&lt;=</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 LOOP</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i</a:t>
            </a:r>
            <a:r>
              <a:rPr kumimoji="1" lang="en-US" altLang="zh-CN" sz="1800" b="1" dirty="0">
                <a:solidFill>
                  <a:srgbClr val="000000"/>
                </a:solidFill>
                <a:latin typeface="Courier New" pitchFamily="49" charset="0"/>
                <a:ea typeface="宋体" pitchFamily="2" charset="-122"/>
              </a:rPr>
              <a:t>:=i+1;</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END LOOP;</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END IF;</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dbms_output.put_line</a:t>
            </a:r>
            <a:r>
              <a:rPr kumimoji="1" lang="en-US" altLang="zh-CN" sz="1800" b="1" dirty="0">
                <a:solidFill>
                  <a:srgbClr val="000000"/>
                </a:solidFill>
                <a:latin typeface="Courier New" pitchFamily="49" charset="0"/>
                <a:ea typeface="宋体" pitchFamily="2" charset="-122"/>
              </a:rPr>
              <a:t>('num:'||</a:t>
            </a:r>
            <a:r>
              <a:rPr kumimoji="1" lang="en-US" altLang="zh-CN" sz="1800" b="1" dirty="0" err="1">
                <a:solidFill>
                  <a:srgbClr val="000000"/>
                </a:solidFill>
                <a:latin typeface="Courier New" pitchFamily="49" charset="0"/>
                <a:ea typeface="宋体" pitchFamily="2" charset="-122"/>
              </a:rPr>
              <a:t>v_num</a:t>
            </a:r>
            <a:r>
              <a:rPr kumimoji="1" lang="en-US" altLang="zh-CN" sz="1800" b="1" dirty="0">
                <a:solidFill>
                  <a:srgbClr val="000000"/>
                </a:solidFill>
                <a:latin typeface="Courier New" pitchFamily="49" charset="0"/>
                <a:ea typeface="宋体" pitchFamily="2" charset="-122"/>
              </a:rPr>
              <a:t>||'  factorial:'||</a:t>
            </a:r>
            <a:r>
              <a:rPr kumimoji="1" lang="en-US" altLang="zh-CN" sz="1800" b="1" dirty="0" err="1">
                <a:solidFill>
                  <a:srgbClr val="000000"/>
                </a:solidFill>
                <a:latin typeface="Courier New" pitchFamily="49" charset="0"/>
                <a:ea typeface="宋体" pitchFamily="2" charset="-122"/>
              </a:rPr>
              <a:t>v_pro</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END;</a:t>
            </a:r>
          </a:p>
        </p:txBody>
      </p:sp>
      <p:sp>
        <p:nvSpPr>
          <p:cNvPr id="6" name="Rectangle 3"/>
          <p:cNvSpPr txBox="1">
            <a:spLocks noChangeArrowheads="1"/>
          </p:cNvSpPr>
          <p:nvPr/>
        </p:nvSpPr>
        <p:spPr bwMode="auto">
          <a:xfrm>
            <a:off x="828675" y="1222375"/>
            <a:ext cx="7385050" cy="4143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例子 </a:t>
            </a:r>
            <a:r>
              <a:rPr lang="zh-CN" altLang="en-US" sz="2000" b="1" kern="0">
                <a:solidFill>
                  <a:schemeClr val="tx1"/>
                </a:solidFill>
                <a:latin typeface="+mn-lt"/>
                <a:ea typeface="宋体" pitchFamily="2" charset="-122"/>
              </a:rPr>
              <a:t>使用</a:t>
            </a:r>
            <a:r>
              <a:rPr lang="en-US" altLang="zh-CN" sz="2000" b="1" kern="0">
                <a:solidFill>
                  <a:schemeClr val="tx1"/>
                </a:solidFill>
                <a:latin typeface="+mn-lt"/>
                <a:ea typeface="宋体" pitchFamily="2" charset="-122"/>
              </a:rPr>
              <a:t>WHILE</a:t>
            </a:r>
            <a:r>
              <a:rPr lang="zh-CN" altLang="en-US" sz="2000" b="1" kern="0">
                <a:solidFill>
                  <a:schemeClr val="tx1"/>
                </a:solidFill>
                <a:latin typeface="+mn-lt"/>
                <a:ea typeface="宋体" pitchFamily="2" charset="-122"/>
              </a:rPr>
              <a:t>循环实现某数的阶乘</a:t>
            </a:r>
            <a:endParaRPr lang="zh-CN" altLang="en-US" sz="2200" b="1" kern="0" dirty="0">
              <a:solidFill>
                <a:schemeClr val="tx1"/>
              </a:solidFill>
              <a:latin typeface="+mn-lt"/>
              <a:ea typeface="宋体" pitchFamily="2" charset="-122"/>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pPr>
              <a:defRPr/>
            </a:pPr>
            <a:r>
              <a:rPr lang="en-US" altLang="zh-CN" sz="3200" dirty="0">
                <a:ea typeface="宋体" pitchFamily="2" charset="-122"/>
              </a:rPr>
              <a:t>2.4</a:t>
            </a:r>
            <a:r>
              <a:rPr lang="zh-CN" altLang="en-US" sz="3200" dirty="0">
                <a:ea typeface="宋体" pitchFamily="2" charset="-122"/>
              </a:rPr>
              <a:t> </a:t>
            </a:r>
            <a:r>
              <a:rPr lang="en-US" altLang="zh-CN" sz="3200" dirty="0">
                <a:ea typeface="宋体" pitchFamily="2" charset="-122"/>
              </a:rPr>
              <a:t>Loops</a:t>
            </a:r>
            <a:r>
              <a:rPr lang="zh-CN" altLang="en-US" sz="3200" dirty="0">
                <a:ea typeface="宋体" pitchFamily="2" charset="-122"/>
              </a:rPr>
              <a:t>和标签</a:t>
            </a:r>
            <a:r>
              <a:rPr lang="en-US" altLang="zh-CN" sz="3200" dirty="0">
                <a:ea typeface="宋体" pitchFamily="2" charset="-122"/>
              </a:rPr>
              <a:t>Labels—</a:t>
            </a:r>
            <a:r>
              <a:rPr lang="zh-CN" altLang="en-US" sz="3200" dirty="0">
                <a:ea typeface="宋体" pitchFamily="2" charset="-122"/>
              </a:rPr>
              <a:t>嵌套</a:t>
            </a:r>
          </a:p>
        </p:txBody>
      </p:sp>
      <p:sp>
        <p:nvSpPr>
          <p:cNvPr id="5" name="Rectangle 3"/>
          <p:cNvSpPr txBox="1">
            <a:spLocks noChangeArrowheads="1"/>
          </p:cNvSpPr>
          <p:nvPr/>
        </p:nvSpPr>
        <p:spPr bwMode="auto">
          <a:xfrm>
            <a:off x="542925" y="1006475"/>
            <a:ext cx="7385050" cy="107632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1800" b="1" kern="0" dirty="0">
                <a:solidFill>
                  <a:schemeClr val="tx1"/>
                </a:solidFill>
                <a:latin typeface="+mn-lt"/>
                <a:ea typeface="宋体" pitchFamily="2" charset="-122"/>
              </a:rPr>
              <a:t>循环允许多层嵌套</a:t>
            </a:r>
            <a:endParaRPr lang="en-US" altLang="zh-CN" sz="18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1800" b="1" kern="0" dirty="0">
                <a:solidFill>
                  <a:schemeClr val="tx1"/>
                </a:solidFill>
                <a:latin typeface="+mn-lt"/>
                <a:ea typeface="宋体" pitchFamily="2" charset="-122"/>
              </a:rPr>
              <a:t>标签用于区别</a:t>
            </a:r>
            <a:r>
              <a:rPr lang="en-US" altLang="zh-CN" sz="1800" b="1" kern="0" dirty="0">
                <a:solidFill>
                  <a:schemeClr val="tx1"/>
                </a:solidFill>
                <a:latin typeface="+mn-lt"/>
                <a:ea typeface="宋体" pitchFamily="2" charset="-122"/>
              </a:rPr>
              <a:t>PL/SQL</a:t>
            </a:r>
            <a:r>
              <a:rPr lang="zh-CN" altLang="en-US" sz="1800" b="1" kern="0" dirty="0">
                <a:solidFill>
                  <a:schemeClr val="tx1"/>
                </a:solidFill>
                <a:latin typeface="+mn-lt"/>
                <a:ea typeface="宋体" pitchFamily="2" charset="-122"/>
              </a:rPr>
              <a:t>块和循环</a:t>
            </a:r>
            <a:endParaRPr lang="en-US" altLang="zh-CN" sz="18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1800" b="1" kern="0" dirty="0">
                <a:solidFill>
                  <a:schemeClr val="tx1"/>
                </a:solidFill>
                <a:latin typeface="+mn-lt"/>
                <a:ea typeface="宋体" pitchFamily="2" charset="-122"/>
              </a:rPr>
              <a:t>使用</a:t>
            </a:r>
            <a:r>
              <a:rPr lang="en-US" altLang="zh-CN" sz="1800" b="1" kern="0" dirty="0">
                <a:solidFill>
                  <a:schemeClr val="tx1"/>
                </a:solidFill>
                <a:latin typeface="+mn-lt"/>
                <a:ea typeface="宋体" pitchFamily="2" charset="-122"/>
              </a:rPr>
              <a:t>EXIT</a:t>
            </a:r>
            <a:r>
              <a:rPr lang="zh-CN" altLang="en-US" sz="1800" b="1" kern="0" dirty="0">
                <a:solidFill>
                  <a:schemeClr val="tx1"/>
                </a:solidFill>
                <a:latin typeface="+mn-lt"/>
                <a:ea typeface="宋体" pitchFamily="2" charset="-122"/>
              </a:rPr>
              <a:t>语句退出到循环的外层</a:t>
            </a:r>
            <a:endParaRPr lang="en-US" altLang="zh-CN" sz="1800" b="1" kern="0" dirty="0">
              <a:solidFill>
                <a:schemeClr val="tx1"/>
              </a:solidFill>
              <a:latin typeface="+mn-lt"/>
              <a:ea typeface="宋体" pitchFamily="2" charset="-122"/>
            </a:endParaRPr>
          </a:p>
        </p:txBody>
      </p:sp>
      <p:sp>
        <p:nvSpPr>
          <p:cNvPr id="7" name="Rectangle 4"/>
          <p:cNvSpPr>
            <a:spLocks noChangeArrowheads="1"/>
          </p:cNvSpPr>
          <p:nvPr/>
        </p:nvSpPr>
        <p:spPr bwMode="blackWhite">
          <a:xfrm>
            <a:off x="473075" y="2058988"/>
            <a:ext cx="8048625" cy="45624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 pos="1658938" algn="l"/>
              </a:tabLst>
              <a:defRPr/>
            </a:pPr>
            <a:r>
              <a:rPr kumimoji="1" lang="zh-CN" altLang="en-US" sz="1800" b="1" dirty="0">
                <a:solidFill>
                  <a:srgbClr val="000000"/>
                </a:solidFill>
                <a:latin typeface="Courier New" pitchFamily="49" charset="0"/>
                <a:ea typeface="宋体" pitchFamily="2" charset="-122"/>
              </a:rPr>
              <a:t>...</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BEGIN</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a:solidFill>
                  <a:srgbClr val="FF3300"/>
                </a:solidFill>
                <a:latin typeface="Courier New" pitchFamily="49" charset="0"/>
                <a:ea typeface="宋体" pitchFamily="2" charset="-122"/>
              </a:rPr>
              <a:t>&lt;&lt;</a:t>
            </a:r>
            <a:r>
              <a:rPr kumimoji="1" lang="en-US" altLang="zh-CN" sz="1800" b="1" dirty="0" err="1">
                <a:solidFill>
                  <a:srgbClr val="FF3300"/>
                </a:solidFill>
                <a:latin typeface="Courier New" pitchFamily="49" charset="0"/>
                <a:ea typeface="宋体" pitchFamily="2" charset="-122"/>
              </a:rPr>
              <a:t>Outer_loop</a:t>
            </a:r>
            <a:r>
              <a:rPr kumimoji="1" lang="en-US" altLang="zh-CN" sz="1800" b="1" dirty="0">
                <a:solidFill>
                  <a:srgbClr val="FF3300"/>
                </a:solidFill>
                <a:latin typeface="Courier New" pitchFamily="49" charset="0"/>
                <a:ea typeface="宋体" pitchFamily="2" charset="-122"/>
              </a:rPr>
              <a:t>&gt;&gt;</a:t>
            </a:r>
            <a:r>
              <a:rPr kumimoji="1" lang="en-US" altLang="zh-CN" sz="1800" b="1" dirty="0">
                <a:solidFill>
                  <a:srgbClr val="000000"/>
                </a:solidFill>
                <a:latin typeface="Courier New" pitchFamily="49" charset="0"/>
                <a:ea typeface="宋体" pitchFamily="2" charset="-122"/>
              </a:rPr>
              <a:t> </a:t>
            </a:r>
          </a:p>
          <a:p>
            <a:pPr>
              <a:lnSpc>
                <a:spcPct val="90000"/>
              </a:lnSpc>
              <a:tabLst>
                <a:tab pos="1200150" algn="l"/>
                <a:tab pos="1658938"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dirty="0">
                <a:solidFill>
                  <a:srgbClr val="000000"/>
                </a:solidFill>
                <a:latin typeface="Courier New" pitchFamily="49" charset="0"/>
                <a:ea typeface="宋体" pitchFamily="2" charset="-122"/>
              </a:rPr>
              <a:t>LOOP</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v_counter</a:t>
            </a:r>
            <a:r>
              <a:rPr kumimoji="1" lang="en-US" altLang="zh-CN" sz="1800" b="1" dirty="0">
                <a:solidFill>
                  <a:srgbClr val="000000"/>
                </a:solidFill>
                <a:latin typeface="Courier New" pitchFamily="49" charset="0"/>
                <a:ea typeface="宋体" pitchFamily="2" charset="-122"/>
              </a:rPr>
              <a:t> := v_counter+1;</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EXIT WHEN </a:t>
            </a:r>
            <a:r>
              <a:rPr kumimoji="1" lang="en-US" altLang="zh-CN" sz="1800" b="1" dirty="0" err="1">
                <a:solidFill>
                  <a:srgbClr val="000000"/>
                </a:solidFill>
                <a:latin typeface="Courier New" pitchFamily="49" charset="0"/>
                <a:ea typeface="宋体" pitchFamily="2" charset="-122"/>
              </a:rPr>
              <a:t>v_counter</a:t>
            </a:r>
            <a:r>
              <a:rPr kumimoji="1" lang="en-US" altLang="zh-CN" sz="1800" b="1" dirty="0">
                <a:solidFill>
                  <a:srgbClr val="000000"/>
                </a:solidFill>
                <a:latin typeface="Courier New" pitchFamily="49" charset="0"/>
                <a:ea typeface="宋体" pitchFamily="2" charset="-122"/>
              </a:rPr>
              <a:t>&gt;10;</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a:solidFill>
                  <a:srgbClr val="FF3300"/>
                </a:solidFill>
                <a:latin typeface="Courier New" pitchFamily="49" charset="0"/>
                <a:ea typeface="宋体" pitchFamily="2" charset="-122"/>
              </a:rPr>
              <a:t>&lt;&lt;</a:t>
            </a:r>
            <a:r>
              <a:rPr kumimoji="1" lang="en-US" altLang="zh-CN" sz="1800" b="1" dirty="0" err="1">
                <a:solidFill>
                  <a:srgbClr val="FF3300"/>
                </a:solidFill>
                <a:latin typeface="Courier New" pitchFamily="49" charset="0"/>
                <a:ea typeface="宋体" pitchFamily="2" charset="-122"/>
              </a:rPr>
              <a:t>Inner_loop</a:t>
            </a:r>
            <a:r>
              <a:rPr kumimoji="1" lang="en-US" altLang="zh-CN" sz="1800" b="1" dirty="0">
                <a:solidFill>
                  <a:srgbClr val="FF3300"/>
                </a:solidFill>
                <a:latin typeface="Courier New" pitchFamily="49" charset="0"/>
                <a:ea typeface="宋体" pitchFamily="2" charset="-122"/>
              </a:rPr>
              <a:t>&gt;&gt;</a:t>
            </a:r>
            <a:r>
              <a:rPr kumimoji="1" lang="en-US" altLang="zh-CN" sz="1800" b="1" dirty="0">
                <a:solidFill>
                  <a:srgbClr val="000000"/>
                </a:solidFill>
                <a:latin typeface="Courier New" pitchFamily="49" charset="0"/>
                <a:ea typeface="宋体" pitchFamily="2" charset="-122"/>
              </a:rPr>
              <a:t> </a:t>
            </a:r>
          </a:p>
          <a:p>
            <a:pPr>
              <a:lnSpc>
                <a:spcPct val="90000"/>
              </a:lnSpc>
              <a:tabLst>
                <a:tab pos="1200150" algn="l"/>
                <a:tab pos="1658938"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dirty="0">
                <a:solidFill>
                  <a:srgbClr val="000000"/>
                </a:solidFill>
                <a:latin typeface="Courier New" pitchFamily="49" charset="0"/>
                <a:ea typeface="宋体" pitchFamily="2" charset="-122"/>
              </a:rPr>
              <a:t>LOOP</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EXIT </a:t>
            </a:r>
            <a:r>
              <a:rPr kumimoji="1" lang="en-US" altLang="zh-CN" sz="1800" b="1" dirty="0" err="1">
                <a:solidFill>
                  <a:srgbClr val="000000"/>
                </a:solidFill>
                <a:latin typeface="Courier New" pitchFamily="49" charset="0"/>
                <a:ea typeface="宋体" pitchFamily="2" charset="-122"/>
              </a:rPr>
              <a:t>Outer_loop</a:t>
            </a:r>
            <a:r>
              <a:rPr kumimoji="1" lang="en-US" altLang="zh-CN" sz="1800" b="1" dirty="0">
                <a:solidFill>
                  <a:srgbClr val="000000"/>
                </a:solidFill>
                <a:latin typeface="Courier New" pitchFamily="49" charset="0"/>
                <a:ea typeface="宋体" pitchFamily="2" charset="-122"/>
              </a:rPr>
              <a:t> WHEN </a:t>
            </a:r>
            <a:r>
              <a:rPr kumimoji="1" lang="en-US" altLang="zh-CN" sz="1800" b="1" dirty="0" err="1">
                <a:solidFill>
                  <a:srgbClr val="000000"/>
                </a:solidFill>
                <a:latin typeface="Courier New" pitchFamily="49" charset="0"/>
                <a:ea typeface="宋体" pitchFamily="2" charset="-122"/>
              </a:rPr>
              <a:t>total_done</a:t>
            </a:r>
            <a:r>
              <a:rPr kumimoji="1" lang="en-US" altLang="zh-CN" sz="1800" b="1" dirty="0">
                <a:solidFill>
                  <a:srgbClr val="000000"/>
                </a:solidFill>
                <a:latin typeface="Courier New" pitchFamily="49" charset="0"/>
                <a:ea typeface="宋体" pitchFamily="2" charset="-122"/>
              </a:rPr>
              <a:t> = 'YES';</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 Leave both loops</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EXIT WHEN </a:t>
            </a:r>
            <a:r>
              <a:rPr kumimoji="1" lang="en-US" altLang="zh-CN" sz="1800" b="1" dirty="0" err="1">
                <a:solidFill>
                  <a:schemeClr val="bg2"/>
                </a:solidFill>
                <a:latin typeface="Courier New" pitchFamily="49" charset="0"/>
                <a:ea typeface="宋体" pitchFamily="2" charset="-122"/>
              </a:rPr>
              <a:t>inner_</a:t>
            </a:r>
            <a:r>
              <a:rPr kumimoji="1" lang="en-US" altLang="zh-CN" sz="1800" b="1" dirty="0" err="1">
                <a:solidFill>
                  <a:srgbClr val="000000"/>
                </a:solidFill>
                <a:latin typeface="Courier New" pitchFamily="49" charset="0"/>
                <a:ea typeface="宋体" pitchFamily="2" charset="-122"/>
              </a:rPr>
              <a:t>done</a:t>
            </a:r>
            <a:r>
              <a:rPr kumimoji="1" lang="en-US" altLang="zh-CN" sz="1800" b="1" dirty="0">
                <a:solidFill>
                  <a:srgbClr val="000000"/>
                </a:solidFill>
                <a:latin typeface="Courier New" pitchFamily="49" charset="0"/>
                <a:ea typeface="宋体" pitchFamily="2" charset="-122"/>
              </a:rPr>
              <a:t> = 'YES';</a:t>
            </a:r>
          </a:p>
          <a:p>
            <a:pPr>
              <a:lnSpc>
                <a:spcPct val="90000"/>
              </a:lnSpc>
              <a:tabLst>
                <a:tab pos="1200150" algn="l"/>
                <a:tab pos="1658938" algn="l"/>
              </a:tabLst>
              <a:defRPr/>
            </a:pPr>
            <a:r>
              <a:rPr kumimoji="1" lang="zh-CN" altLang="en-US" sz="1800" b="1" dirty="0">
                <a:solidFill>
                  <a:srgbClr val="000000"/>
                </a:solidFill>
                <a:latin typeface="Courier New" pitchFamily="49" charset="0"/>
                <a:ea typeface="宋体" pitchFamily="2" charset="-122"/>
              </a:rPr>
              <a:t>      -- </a:t>
            </a:r>
            <a:r>
              <a:rPr kumimoji="1" lang="en-US" altLang="zh-CN" sz="1800" b="1" dirty="0">
                <a:solidFill>
                  <a:srgbClr val="000000"/>
                </a:solidFill>
                <a:latin typeface="Courier New" pitchFamily="49" charset="0"/>
                <a:ea typeface="宋体" pitchFamily="2" charset="-122"/>
              </a:rPr>
              <a:t>Leave inner loop only</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    END LOOP </a:t>
            </a:r>
            <a:r>
              <a:rPr kumimoji="1" lang="en-US" altLang="zh-CN" sz="1800" b="1" dirty="0" err="1">
                <a:solidFill>
                  <a:srgbClr val="FF3300"/>
                </a:solidFill>
                <a:latin typeface="Courier New" pitchFamily="49" charset="0"/>
                <a:ea typeface="宋体" pitchFamily="2" charset="-122"/>
              </a:rPr>
              <a:t>Inner_loop</a:t>
            </a:r>
            <a:r>
              <a:rPr kumimoji="1" lang="en-US" altLang="zh-CN" sz="1800" b="1" dirty="0">
                <a:solidFill>
                  <a:srgbClr val="000000"/>
                </a:solidFill>
                <a:latin typeface="Courier New" pitchFamily="49" charset="0"/>
                <a:ea typeface="宋体" pitchFamily="2" charset="-122"/>
              </a:rPr>
              <a:t>;</a:t>
            </a:r>
          </a:p>
          <a:p>
            <a:pPr>
              <a:lnSpc>
                <a:spcPct val="90000"/>
              </a:lnSpc>
              <a:tabLst>
                <a:tab pos="1200150" algn="l"/>
                <a:tab pos="1658938" algn="l"/>
              </a:tabLst>
              <a:defRPr/>
            </a:pPr>
            <a:r>
              <a:rPr kumimoji="1" lang="zh-CN" altLang="en-US" sz="1800" b="1" dirty="0">
                <a:solidFill>
                  <a:srgbClr val="000000"/>
                </a:solidFill>
                <a:latin typeface="Courier New" pitchFamily="49" charset="0"/>
                <a:ea typeface="宋体" pitchFamily="2" charset="-122"/>
              </a:rPr>
              <a:t>    ...</a:t>
            </a:r>
          </a:p>
          <a:p>
            <a:pPr>
              <a:lnSpc>
                <a:spcPct val="90000"/>
              </a:lnSpc>
              <a:tabLst>
                <a:tab pos="1200150" algn="l"/>
                <a:tab pos="1658938" algn="l"/>
              </a:tabLst>
              <a:defRPr/>
            </a:pPr>
            <a:r>
              <a:rPr kumimoji="1" lang="zh-CN" altLang="en-US" sz="1800" b="1" dirty="0">
                <a:solidFill>
                  <a:srgbClr val="000000"/>
                </a:solidFill>
                <a:latin typeface="Courier New" pitchFamily="49" charset="0"/>
                <a:ea typeface="宋体" pitchFamily="2" charset="-122"/>
              </a:rPr>
              <a:t>  </a:t>
            </a:r>
            <a:r>
              <a:rPr kumimoji="1" lang="en-US" altLang="zh-CN" sz="1800" b="1" dirty="0">
                <a:solidFill>
                  <a:srgbClr val="000000"/>
                </a:solidFill>
                <a:latin typeface="Courier New" pitchFamily="49" charset="0"/>
                <a:ea typeface="宋体" pitchFamily="2" charset="-122"/>
              </a:rPr>
              <a:t>END LOOP </a:t>
            </a:r>
            <a:r>
              <a:rPr kumimoji="1" lang="en-US" altLang="zh-CN" sz="1800" b="1" dirty="0" err="1">
                <a:solidFill>
                  <a:srgbClr val="FF3300"/>
                </a:solidFill>
                <a:latin typeface="Courier New" pitchFamily="49" charset="0"/>
                <a:ea typeface="宋体" pitchFamily="2" charset="-122"/>
              </a:rPr>
              <a:t>Outer_loop</a:t>
            </a:r>
            <a:r>
              <a:rPr kumimoji="1" lang="en-US" altLang="zh-CN" sz="1800" b="1" dirty="0">
                <a:solidFill>
                  <a:srgbClr val="000000"/>
                </a:solidFill>
                <a:latin typeface="Courier New" pitchFamily="49" charset="0"/>
                <a:ea typeface="宋体" pitchFamily="2" charset="-122"/>
              </a:rPr>
              <a:t>;</a:t>
            </a:r>
          </a:p>
          <a:p>
            <a:pPr>
              <a:lnSpc>
                <a:spcPct val="90000"/>
              </a:lnSpc>
              <a:tabLst>
                <a:tab pos="1200150" algn="l"/>
                <a:tab pos="1658938" algn="l"/>
              </a:tabLst>
              <a:defRPr/>
            </a:pPr>
            <a:r>
              <a:rPr kumimoji="1" lang="en-US" altLang="zh-CN" sz="1800" b="1" dirty="0">
                <a:solidFill>
                  <a:srgbClr val="000000"/>
                </a:solidFill>
                <a:latin typeface="Courier New" pitchFamily="49" charset="0"/>
                <a:ea typeface="宋体" pitchFamily="2" charset="-122"/>
              </a:rPr>
              <a:t>END;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5900738" y="3141663"/>
            <a:ext cx="1420812" cy="1693862"/>
            <a:chOff x="4069" y="2595"/>
            <a:chExt cx="895" cy="1067"/>
          </a:xfrm>
        </p:grpSpPr>
        <p:sp>
          <p:nvSpPr>
            <p:cNvPr id="12297" name="Freeform 3"/>
            <p:cNvSpPr>
              <a:spLocks/>
            </p:cNvSpPr>
            <p:nvPr/>
          </p:nvSpPr>
          <p:spPr bwMode="auto">
            <a:xfrm>
              <a:off x="4140" y="2595"/>
              <a:ext cx="482" cy="430"/>
            </a:xfrm>
            <a:custGeom>
              <a:avLst/>
              <a:gdLst>
                <a:gd name="T0" fmla="*/ 249 w 482"/>
                <a:gd name="T1" fmla="*/ 0 h 430"/>
                <a:gd name="T2" fmla="*/ 481 w 482"/>
                <a:gd name="T3" fmla="*/ 0 h 430"/>
                <a:gd name="T4" fmla="*/ 446 w 482"/>
                <a:gd name="T5" fmla="*/ 12 h 430"/>
                <a:gd name="T6" fmla="*/ 416 w 482"/>
                <a:gd name="T7" fmla="*/ 30 h 430"/>
                <a:gd name="T8" fmla="*/ 389 w 482"/>
                <a:gd name="T9" fmla="*/ 55 h 430"/>
                <a:gd name="T10" fmla="*/ 365 w 482"/>
                <a:gd name="T11" fmla="*/ 83 h 430"/>
                <a:gd name="T12" fmla="*/ 340 w 482"/>
                <a:gd name="T13" fmla="*/ 125 h 430"/>
                <a:gd name="T14" fmla="*/ 319 w 482"/>
                <a:gd name="T15" fmla="*/ 168 h 430"/>
                <a:gd name="T16" fmla="*/ 300 w 482"/>
                <a:gd name="T17" fmla="*/ 217 h 430"/>
                <a:gd name="T18" fmla="*/ 284 w 482"/>
                <a:gd name="T19" fmla="*/ 279 h 430"/>
                <a:gd name="T20" fmla="*/ 272 w 482"/>
                <a:gd name="T21" fmla="*/ 331 h 430"/>
                <a:gd name="T22" fmla="*/ 263 w 482"/>
                <a:gd name="T23" fmla="*/ 385 h 430"/>
                <a:gd name="T24" fmla="*/ 258 w 482"/>
                <a:gd name="T25" fmla="*/ 429 h 430"/>
                <a:gd name="T26" fmla="*/ 0 w 482"/>
                <a:gd name="T27" fmla="*/ 429 h 430"/>
                <a:gd name="T28" fmla="*/ 4 w 482"/>
                <a:gd name="T29" fmla="*/ 392 h 430"/>
                <a:gd name="T30" fmla="*/ 10 w 482"/>
                <a:gd name="T31" fmla="*/ 353 h 430"/>
                <a:gd name="T32" fmla="*/ 17 w 482"/>
                <a:gd name="T33" fmla="*/ 319 h 430"/>
                <a:gd name="T34" fmla="*/ 22 w 482"/>
                <a:gd name="T35" fmla="*/ 291 h 430"/>
                <a:gd name="T36" fmla="*/ 30 w 482"/>
                <a:gd name="T37" fmla="*/ 257 h 430"/>
                <a:gd name="T38" fmla="*/ 42 w 482"/>
                <a:gd name="T39" fmla="*/ 217 h 430"/>
                <a:gd name="T40" fmla="*/ 53 w 482"/>
                <a:gd name="T41" fmla="*/ 188 h 430"/>
                <a:gd name="T42" fmla="*/ 66 w 482"/>
                <a:gd name="T43" fmla="*/ 158 h 430"/>
                <a:gd name="T44" fmla="*/ 73 w 482"/>
                <a:gd name="T45" fmla="*/ 143 h 430"/>
                <a:gd name="T46" fmla="*/ 83 w 482"/>
                <a:gd name="T47" fmla="*/ 122 h 430"/>
                <a:gd name="T48" fmla="*/ 94 w 482"/>
                <a:gd name="T49" fmla="*/ 103 h 430"/>
                <a:gd name="T50" fmla="*/ 109 w 482"/>
                <a:gd name="T51" fmla="*/ 81 h 430"/>
                <a:gd name="T52" fmla="*/ 120 w 482"/>
                <a:gd name="T53" fmla="*/ 67 h 430"/>
                <a:gd name="T54" fmla="*/ 130 w 482"/>
                <a:gd name="T55" fmla="*/ 55 h 430"/>
                <a:gd name="T56" fmla="*/ 142 w 482"/>
                <a:gd name="T57" fmla="*/ 43 h 430"/>
                <a:gd name="T58" fmla="*/ 156 w 482"/>
                <a:gd name="T59" fmla="*/ 31 h 430"/>
                <a:gd name="T60" fmla="*/ 168 w 482"/>
                <a:gd name="T61" fmla="*/ 22 h 430"/>
                <a:gd name="T62" fmla="*/ 185 w 482"/>
                <a:gd name="T63" fmla="*/ 12 h 430"/>
                <a:gd name="T64" fmla="*/ 202 w 482"/>
                <a:gd name="T65" fmla="*/ 5 h 430"/>
                <a:gd name="T66" fmla="*/ 217 w 482"/>
                <a:gd name="T67" fmla="*/ 2 h 430"/>
                <a:gd name="T68" fmla="*/ 232 w 482"/>
                <a:gd name="T69" fmla="*/ 0 h 430"/>
                <a:gd name="T70" fmla="*/ 249 w 482"/>
                <a:gd name="T71" fmla="*/ 0 h 4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2"/>
                <a:gd name="T109" fmla="*/ 0 h 430"/>
                <a:gd name="T110" fmla="*/ 482 w 482"/>
                <a:gd name="T111" fmla="*/ 430 h 4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2" h="430">
                  <a:moveTo>
                    <a:pt x="249" y="0"/>
                  </a:moveTo>
                  <a:lnTo>
                    <a:pt x="481" y="0"/>
                  </a:lnTo>
                  <a:lnTo>
                    <a:pt x="446" y="12"/>
                  </a:lnTo>
                  <a:lnTo>
                    <a:pt x="416" y="30"/>
                  </a:lnTo>
                  <a:lnTo>
                    <a:pt x="389" y="55"/>
                  </a:lnTo>
                  <a:lnTo>
                    <a:pt x="365" y="83"/>
                  </a:lnTo>
                  <a:lnTo>
                    <a:pt x="340" y="125"/>
                  </a:lnTo>
                  <a:lnTo>
                    <a:pt x="319" y="168"/>
                  </a:lnTo>
                  <a:lnTo>
                    <a:pt x="300" y="217"/>
                  </a:lnTo>
                  <a:lnTo>
                    <a:pt x="284" y="279"/>
                  </a:lnTo>
                  <a:lnTo>
                    <a:pt x="272" y="331"/>
                  </a:lnTo>
                  <a:lnTo>
                    <a:pt x="263" y="385"/>
                  </a:lnTo>
                  <a:lnTo>
                    <a:pt x="258" y="429"/>
                  </a:lnTo>
                  <a:lnTo>
                    <a:pt x="0" y="429"/>
                  </a:lnTo>
                  <a:lnTo>
                    <a:pt x="4" y="392"/>
                  </a:lnTo>
                  <a:lnTo>
                    <a:pt x="10" y="353"/>
                  </a:lnTo>
                  <a:lnTo>
                    <a:pt x="17" y="319"/>
                  </a:lnTo>
                  <a:lnTo>
                    <a:pt x="22" y="291"/>
                  </a:lnTo>
                  <a:lnTo>
                    <a:pt x="30" y="257"/>
                  </a:lnTo>
                  <a:lnTo>
                    <a:pt x="42" y="217"/>
                  </a:lnTo>
                  <a:lnTo>
                    <a:pt x="53" y="188"/>
                  </a:lnTo>
                  <a:lnTo>
                    <a:pt x="66" y="158"/>
                  </a:lnTo>
                  <a:lnTo>
                    <a:pt x="73" y="143"/>
                  </a:lnTo>
                  <a:lnTo>
                    <a:pt x="83" y="122"/>
                  </a:lnTo>
                  <a:lnTo>
                    <a:pt x="94" y="103"/>
                  </a:lnTo>
                  <a:lnTo>
                    <a:pt x="109" y="81"/>
                  </a:lnTo>
                  <a:lnTo>
                    <a:pt x="120" y="67"/>
                  </a:lnTo>
                  <a:lnTo>
                    <a:pt x="130" y="55"/>
                  </a:lnTo>
                  <a:lnTo>
                    <a:pt x="142" y="43"/>
                  </a:lnTo>
                  <a:lnTo>
                    <a:pt x="156" y="31"/>
                  </a:lnTo>
                  <a:lnTo>
                    <a:pt x="168" y="22"/>
                  </a:lnTo>
                  <a:lnTo>
                    <a:pt x="185" y="12"/>
                  </a:lnTo>
                  <a:lnTo>
                    <a:pt x="202" y="5"/>
                  </a:lnTo>
                  <a:lnTo>
                    <a:pt x="217" y="2"/>
                  </a:lnTo>
                  <a:lnTo>
                    <a:pt x="232" y="0"/>
                  </a:lnTo>
                  <a:lnTo>
                    <a:pt x="249" y="0"/>
                  </a:lnTo>
                </a:path>
              </a:pathLst>
            </a:custGeom>
            <a:solidFill>
              <a:srgbClr val="000000"/>
            </a:solidFill>
            <a:ln w="9525" cap="rnd">
              <a:noFill/>
              <a:round/>
              <a:headEnd/>
              <a:tailEnd/>
            </a:ln>
          </p:spPr>
          <p:txBody>
            <a:bodyPr/>
            <a:lstStyle/>
            <a:p>
              <a:endParaRPr lang="zh-CN" altLang="en-US"/>
            </a:p>
          </p:txBody>
        </p:sp>
        <p:sp>
          <p:nvSpPr>
            <p:cNvPr id="12298" name="Freeform 4"/>
            <p:cNvSpPr>
              <a:spLocks/>
            </p:cNvSpPr>
            <p:nvPr/>
          </p:nvSpPr>
          <p:spPr bwMode="auto">
            <a:xfrm>
              <a:off x="4386" y="2595"/>
              <a:ext cx="578" cy="580"/>
            </a:xfrm>
            <a:custGeom>
              <a:avLst/>
              <a:gdLst>
                <a:gd name="T0" fmla="*/ 239 w 578"/>
                <a:gd name="T1" fmla="*/ 0 h 580"/>
                <a:gd name="T2" fmla="*/ 253 w 578"/>
                <a:gd name="T3" fmla="*/ 0 h 580"/>
                <a:gd name="T4" fmla="*/ 276 w 578"/>
                <a:gd name="T5" fmla="*/ 2 h 580"/>
                <a:gd name="T6" fmla="*/ 302 w 578"/>
                <a:gd name="T7" fmla="*/ 9 h 580"/>
                <a:gd name="T8" fmla="*/ 321 w 578"/>
                <a:gd name="T9" fmla="*/ 21 h 580"/>
                <a:gd name="T10" fmla="*/ 340 w 578"/>
                <a:gd name="T11" fmla="*/ 35 h 580"/>
                <a:gd name="T12" fmla="*/ 357 w 578"/>
                <a:gd name="T13" fmla="*/ 50 h 580"/>
                <a:gd name="T14" fmla="*/ 370 w 578"/>
                <a:gd name="T15" fmla="*/ 66 h 580"/>
                <a:gd name="T16" fmla="*/ 388 w 578"/>
                <a:gd name="T17" fmla="*/ 89 h 580"/>
                <a:gd name="T18" fmla="*/ 403 w 578"/>
                <a:gd name="T19" fmla="*/ 112 h 580"/>
                <a:gd name="T20" fmla="*/ 417 w 578"/>
                <a:gd name="T21" fmla="*/ 138 h 580"/>
                <a:gd name="T22" fmla="*/ 432 w 578"/>
                <a:gd name="T23" fmla="*/ 169 h 580"/>
                <a:gd name="T24" fmla="*/ 446 w 578"/>
                <a:gd name="T25" fmla="*/ 204 h 580"/>
                <a:gd name="T26" fmla="*/ 455 w 578"/>
                <a:gd name="T27" fmla="*/ 230 h 580"/>
                <a:gd name="T28" fmla="*/ 462 w 578"/>
                <a:gd name="T29" fmla="*/ 255 h 580"/>
                <a:gd name="T30" fmla="*/ 469 w 578"/>
                <a:gd name="T31" fmla="*/ 280 h 580"/>
                <a:gd name="T32" fmla="*/ 474 w 578"/>
                <a:gd name="T33" fmla="*/ 302 h 580"/>
                <a:gd name="T34" fmla="*/ 477 w 578"/>
                <a:gd name="T35" fmla="*/ 320 h 580"/>
                <a:gd name="T36" fmla="*/ 481 w 578"/>
                <a:gd name="T37" fmla="*/ 342 h 580"/>
                <a:gd name="T38" fmla="*/ 485 w 578"/>
                <a:gd name="T39" fmla="*/ 366 h 580"/>
                <a:gd name="T40" fmla="*/ 488 w 578"/>
                <a:gd name="T41" fmla="*/ 395 h 580"/>
                <a:gd name="T42" fmla="*/ 493 w 578"/>
                <a:gd name="T43" fmla="*/ 430 h 580"/>
                <a:gd name="T44" fmla="*/ 577 w 578"/>
                <a:gd name="T45" fmla="*/ 430 h 580"/>
                <a:gd name="T46" fmla="*/ 377 w 578"/>
                <a:gd name="T47" fmla="*/ 579 h 580"/>
                <a:gd name="T48" fmla="*/ 136 w 578"/>
                <a:gd name="T49" fmla="*/ 430 h 580"/>
                <a:gd name="T50" fmla="*/ 231 w 578"/>
                <a:gd name="T51" fmla="*/ 430 h 580"/>
                <a:gd name="T52" fmla="*/ 227 w 578"/>
                <a:gd name="T53" fmla="*/ 407 h 580"/>
                <a:gd name="T54" fmla="*/ 223 w 578"/>
                <a:gd name="T55" fmla="*/ 380 h 580"/>
                <a:gd name="T56" fmla="*/ 218 w 578"/>
                <a:gd name="T57" fmla="*/ 350 h 580"/>
                <a:gd name="T58" fmla="*/ 214 w 578"/>
                <a:gd name="T59" fmla="*/ 321 h 580"/>
                <a:gd name="T60" fmla="*/ 207 w 578"/>
                <a:gd name="T61" fmla="*/ 295 h 580"/>
                <a:gd name="T62" fmla="*/ 202 w 578"/>
                <a:gd name="T63" fmla="*/ 272 h 580"/>
                <a:gd name="T64" fmla="*/ 191 w 578"/>
                <a:gd name="T65" fmla="*/ 232 h 580"/>
                <a:gd name="T66" fmla="*/ 179 w 578"/>
                <a:gd name="T67" fmla="*/ 198 h 580"/>
                <a:gd name="T68" fmla="*/ 170 w 578"/>
                <a:gd name="T69" fmla="*/ 174 h 580"/>
                <a:gd name="T70" fmla="*/ 162 w 578"/>
                <a:gd name="T71" fmla="*/ 154 h 580"/>
                <a:gd name="T72" fmla="*/ 152 w 578"/>
                <a:gd name="T73" fmla="*/ 134 h 580"/>
                <a:gd name="T74" fmla="*/ 144 w 578"/>
                <a:gd name="T75" fmla="*/ 118 h 580"/>
                <a:gd name="T76" fmla="*/ 134 w 578"/>
                <a:gd name="T77" fmla="*/ 102 h 580"/>
                <a:gd name="T78" fmla="*/ 126 w 578"/>
                <a:gd name="T79" fmla="*/ 89 h 580"/>
                <a:gd name="T80" fmla="*/ 117 w 578"/>
                <a:gd name="T81" fmla="*/ 77 h 580"/>
                <a:gd name="T82" fmla="*/ 108 w 578"/>
                <a:gd name="T83" fmla="*/ 66 h 580"/>
                <a:gd name="T84" fmla="*/ 97 w 578"/>
                <a:gd name="T85" fmla="*/ 53 h 580"/>
                <a:gd name="T86" fmla="*/ 87 w 578"/>
                <a:gd name="T87" fmla="*/ 44 h 580"/>
                <a:gd name="T88" fmla="*/ 76 w 578"/>
                <a:gd name="T89" fmla="*/ 34 h 580"/>
                <a:gd name="T90" fmla="*/ 65 w 578"/>
                <a:gd name="T91" fmla="*/ 25 h 580"/>
                <a:gd name="T92" fmla="*/ 54 w 578"/>
                <a:gd name="T93" fmla="*/ 18 h 580"/>
                <a:gd name="T94" fmla="*/ 44 w 578"/>
                <a:gd name="T95" fmla="*/ 12 h 580"/>
                <a:gd name="T96" fmla="*/ 32 w 578"/>
                <a:gd name="T97" fmla="*/ 8 h 580"/>
                <a:gd name="T98" fmla="*/ 22 w 578"/>
                <a:gd name="T99" fmla="*/ 4 h 580"/>
                <a:gd name="T100" fmla="*/ 13 w 578"/>
                <a:gd name="T101" fmla="*/ 2 h 580"/>
                <a:gd name="T102" fmla="*/ 0 w 578"/>
                <a:gd name="T103" fmla="*/ 0 h 580"/>
                <a:gd name="T104" fmla="*/ 239 w 578"/>
                <a:gd name="T105" fmla="*/ 0 h 58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80"/>
                <a:gd name="T161" fmla="*/ 578 w 578"/>
                <a:gd name="T162" fmla="*/ 580 h 58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80">
                  <a:moveTo>
                    <a:pt x="239" y="0"/>
                  </a:moveTo>
                  <a:lnTo>
                    <a:pt x="253" y="0"/>
                  </a:lnTo>
                  <a:lnTo>
                    <a:pt x="276" y="2"/>
                  </a:lnTo>
                  <a:lnTo>
                    <a:pt x="302" y="9"/>
                  </a:lnTo>
                  <a:lnTo>
                    <a:pt x="321" y="21"/>
                  </a:lnTo>
                  <a:lnTo>
                    <a:pt x="340" y="35"/>
                  </a:lnTo>
                  <a:lnTo>
                    <a:pt x="357" y="50"/>
                  </a:lnTo>
                  <a:lnTo>
                    <a:pt x="370" y="66"/>
                  </a:lnTo>
                  <a:lnTo>
                    <a:pt x="388" y="89"/>
                  </a:lnTo>
                  <a:lnTo>
                    <a:pt x="403" y="112"/>
                  </a:lnTo>
                  <a:lnTo>
                    <a:pt x="417" y="138"/>
                  </a:lnTo>
                  <a:lnTo>
                    <a:pt x="432" y="169"/>
                  </a:lnTo>
                  <a:lnTo>
                    <a:pt x="446" y="204"/>
                  </a:lnTo>
                  <a:lnTo>
                    <a:pt x="455" y="230"/>
                  </a:lnTo>
                  <a:lnTo>
                    <a:pt x="462" y="255"/>
                  </a:lnTo>
                  <a:lnTo>
                    <a:pt x="469" y="280"/>
                  </a:lnTo>
                  <a:lnTo>
                    <a:pt x="474" y="302"/>
                  </a:lnTo>
                  <a:lnTo>
                    <a:pt x="477" y="320"/>
                  </a:lnTo>
                  <a:lnTo>
                    <a:pt x="481" y="342"/>
                  </a:lnTo>
                  <a:lnTo>
                    <a:pt x="485" y="366"/>
                  </a:lnTo>
                  <a:lnTo>
                    <a:pt x="488" y="395"/>
                  </a:lnTo>
                  <a:lnTo>
                    <a:pt x="493" y="430"/>
                  </a:lnTo>
                  <a:lnTo>
                    <a:pt x="577" y="430"/>
                  </a:lnTo>
                  <a:lnTo>
                    <a:pt x="377" y="579"/>
                  </a:lnTo>
                  <a:lnTo>
                    <a:pt x="136" y="430"/>
                  </a:lnTo>
                  <a:lnTo>
                    <a:pt x="231" y="430"/>
                  </a:lnTo>
                  <a:lnTo>
                    <a:pt x="227" y="407"/>
                  </a:lnTo>
                  <a:lnTo>
                    <a:pt x="223" y="380"/>
                  </a:lnTo>
                  <a:lnTo>
                    <a:pt x="218" y="350"/>
                  </a:lnTo>
                  <a:lnTo>
                    <a:pt x="214" y="321"/>
                  </a:lnTo>
                  <a:lnTo>
                    <a:pt x="207" y="295"/>
                  </a:lnTo>
                  <a:lnTo>
                    <a:pt x="202" y="272"/>
                  </a:lnTo>
                  <a:lnTo>
                    <a:pt x="191" y="232"/>
                  </a:lnTo>
                  <a:lnTo>
                    <a:pt x="179" y="198"/>
                  </a:lnTo>
                  <a:lnTo>
                    <a:pt x="170" y="174"/>
                  </a:lnTo>
                  <a:lnTo>
                    <a:pt x="162" y="154"/>
                  </a:lnTo>
                  <a:lnTo>
                    <a:pt x="152" y="134"/>
                  </a:lnTo>
                  <a:lnTo>
                    <a:pt x="144" y="118"/>
                  </a:lnTo>
                  <a:lnTo>
                    <a:pt x="134" y="102"/>
                  </a:lnTo>
                  <a:lnTo>
                    <a:pt x="126" y="89"/>
                  </a:lnTo>
                  <a:lnTo>
                    <a:pt x="117" y="77"/>
                  </a:lnTo>
                  <a:lnTo>
                    <a:pt x="108" y="66"/>
                  </a:lnTo>
                  <a:lnTo>
                    <a:pt x="97" y="53"/>
                  </a:lnTo>
                  <a:lnTo>
                    <a:pt x="87" y="44"/>
                  </a:lnTo>
                  <a:lnTo>
                    <a:pt x="76" y="34"/>
                  </a:lnTo>
                  <a:lnTo>
                    <a:pt x="65" y="25"/>
                  </a:lnTo>
                  <a:lnTo>
                    <a:pt x="54" y="18"/>
                  </a:lnTo>
                  <a:lnTo>
                    <a:pt x="44" y="12"/>
                  </a:lnTo>
                  <a:lnTo>
                    <a:pt x="32" y="8"/>
                  </a:lnTo>
                  <a:lnTo>
                    <a:pt x="22" y="4"/>
                  </a:lnTo>
                  <a:lnTo>
                    <a:pt x="13" y="2"/>
                  </a:lnTo>
                  <a:lnTo>
                    <a:pt x="0" y="0"/>
                  </a:lnTo>
                  <a:lnTo>
                    <a:pt x="239" y="0"/>
                  </a:lnTo>
                </a:path>
              </a:pathLst>
            </a:custGeom>
            <a:solidFill>
              <a:srgbClr val="000000"/>
            </a:solidFill>
            <a:ln w="9525" cap="rnd">
              <a:noFill/>
              <a:round/>
              <a:headEnd/>
              <a:tailEnd/>
            </a:ln>
          </p:spPr>
          <p:txBody>
            <a:bodyPr/>
            <a:lstStyle/>
            <a:p>
              <a:endParaRPr lang="zh-CN" altLang="en-US"/>
            </a:p>
          </p:txBody>
        </p:sp>
        <p:sp>
          <p:nvSpPr>
            <p:cNvPr id="12299" name="Freeform 5"/>
            <p:cNvSpPr>
              <a:spLocks/>
            </p:cNvSpPr>
            <p:nvPr/>
          </p:nvSpPr>
          <p:spPr bwMode="auto">
            <a:xfrm>
              <a:off x="4069" y="3082"/>
              <a:ext cx="578" cy="580"/>
            </a:xfrm>
            <a:custGeom>
              <a:avLst/>
              <a:gdLst>
                <a:gd name="T0" fmla="*/ 338 w 578"/>
                <a:gd name="T1" fmla="*/ 579 h 580"/>
                <a:gd name="T2" fmla="*/ 324 w 578"/>
                <a:gd name="T3" fmla="*/ 579 h 580"/>
                <a:gd name="T4" fmla="*/ 301 w 578"/>
                <a:gd name="T5" fmla="*/ 577 h 580"/>
                <a:gd name="T6" fmla="*/ 275 w 578"/>
                <a:gd name="T7" fmla="*/ 570 h 580"/>
                <a:gd name="T8" fmla="*/ 256 w 578"/>
                <a:gd name="T9" fmla="*/ 558 h 580"/>
                <a:gd name="T10" fmla="*/ 237 w 578"/>
                <a:gd name="T11" fmla="*/ 544 h 580"/>
                <a:gd name="T12" fmla="*/ 220 w 578"/>
                <a:gd name="T13" fmla="*/ 529 h 580"/>
                <a:gd name="T14" fmla="*/ 207 w 578"/>
                <a:gd name="T15" fmla="*/ 513 h 580"/>
                <a:gd name="T16" fmla="*/ 189 w 578"/>
                <a:gd name="T17" fmla="*/ 490 h 580"/>
                <a:gd name="T18" fmla="*/ 174 w 578"/>
                <a:gd name="T19" fmla="*/ 467 h 580"/>
                <a:gd name="T20" fmla="*/ 160 w 578"/>
                <a:gd name="T21" fmla="*/ 441 h 580"/>
                <a:gd name="T22" fmla="*/ 145 w 578"/>
                <a:gd name="T23" fmla="*/ 410 h 580"/>
                <a:gd name="T24" fmla="*/ 131 w 578"/>
                <a:gd name="T25" fmla="*/ 375 h 580"/>
                <a:gd name="T26" fmla="*/ 122 w 578"/>
                <a:gd name="T27" fmla="*/ 349 h 580"/>
                <a:gd name="T28" fmla="*/ 115 w 578"/>
                <a:gd name="T29" fmla="*/ 324 h 580"/>
                <a:gd name="T30" fmla="*/ 108 w 578"/>
                <a:gd name="T31" fmla="*/ 299 h 580"/>
                <a:gd name="T32" fmla="*/ 103 w 578"/>
                <a:gd name="T33" fmla="*/ 277 h 580"/>
                <a:gd name="T34" fmla="*/ 100 w 578"/>
                <a:gd name="T35" fmla="*/ 259 h 580"/>
                <a:gd name="T36" fmla="*/ 96 w 578"/>
                <a:gd name="T37" fmla="*/ 237 h 580"/>
                <a:gd name="T38" fmla="*/ 92 w 578"/>
                <a:gd name="T39" fmla="*/ 213 h 580"/>
                <a:gd name="T40" fmla="*/ 89 w 578"/>
                <a:gd name="T41" fmla="*/ 184 h 580"/>
                <a:gd name="T42" fmla="*/ 84 w 578"/>
                <a:gd name="T43" fmla="*/ 149 h 580"/>
                <a:gd name="T44" fmla="*/ 0 w 578"/>
                <a:gd name="T45" fmla="*/ 149 h 580"/>
                <a:gd name="T46" fmla="*/ 201 w 578"/>
                <a:gd name="T47" fmla="*/ 0 h 580"/>
                <a:gd name="T48" fmla="*/ 441 w 578"/>
                <a:gd name="T49" fmla="*/ 149 h 580"/>
                <a:gd name="T50" fmla="*/ 346 w 578"/>
                <a:gd name="T51" fmla="*/ 149 h 580"/>
                <a:gd name="T52" fmla="*/ 350 w 578"/>
                <a:gd name="T53" fmla="*/ 172 h 580"/>
                <a:gd name="T54" fmla="*/ 354 w 578"/>
                <a:gd name="T55" fmla="*/ 199 h 580"/>
                <a:gd name="T56" fmla="*/ 359 w 578"/>
                <a:gd name="T57" fmla="*/ 229 h 580"/>
                <a:gd name="T58" fmla="*/ 363 w 578"/>
                <a:gd name="T59" fmla="*/ 258 h 580"/>
                <a:gd name="T60" fmla="*/ 370 w 578"/>
                <a:gd name="T61" fmla="*/ 284 h 580"/>
                <a:gd name="T62" fmla="*/ 375 w 578"/>
                <a:gd name="T63" fmla="*/ 307 h 580"/>
                <a:gd name="T64" fmla="*/ 386 w 578"/>
                <a:gd name="T65" fmla="*/ 347 h 580"/>
                <a:gd name="T66" fmla="*/ 398 w 578"/>
                <a:gd name="T67" fmla="*/ 381 h 580"/>
                <a:gd name="T68" fmla="*/ 407 w 578"/>
                <a:gd name="T69" fmla="*/ 405 h 580"/>
                <a:gd name="T70" fmla="*/ 415 w 578"/>
                <a:gd name="T71" fmla="*/ 425 h 580"/>
                <a:gd name="T72" fmla="*/ 425 w 578"/>
                <a:gd name="T73" fmla="*/ 445 h 580"/>
                <a:gd name="T74" fmla="*/ 433 w 578"/>
                <a:gd name="T75" fmla="*/ 461 h 580"/>
                <a:gd name="T76" fmla="*/ 443 w 578"/>
                <a:gd name="T77" fmla="*/ 477 h 580"/>
                <a:gd name="T78" fmla="*/ 451 w 578"/>
                <a:gd name="T79" fmla="*/ 490 h 580"/>
                <a:gd name="T80" fmla="*/ 460 w 578"/>
                <a:gd name="T81" fmla="*/ 502 h 580"/>
                <a:gd name="T82" fmla="*/ 469 w 578"/>
                <a:gd name="T83" fmla="*/ 513 h 580"/>
                <a:gd name="T84" fmla="*/ 480 w 578"/>
                <a:gd name="T85" fmla="*/ 526 h 580"/>
                <a:gd name="T86" fmla="*/ 490 w 578"/>
                <a:gd name="T87" fmla="*/ 535 h 580"/>
                <a:gd name="T88" fmla="*/ 501 w 578"/>
                <a:gd name="T89" fmla="*/ 545 h 580"/>
                <a:gd name="T90" fmla="*/ 512 w 578"/>
                <a:gd name="T91" fmla="*/ 554 h 580"/>
                <a:gd name="T92" fmla="*/ 523 w 578"/>
                <a:gd name="T93" fmla="*/ 561 h 580"/>
                <a:gd name="T94" fmla="*/ 533 w 578"/>
                <a:gd name="T95" fmla="*/ 567 h 580"/>
                <a:gd name="T96" fmla="*/ 545 w 578"/>
                <a:gd name="T97" fmla="*/ 571 h 580"/>
                <a:gd name="T98" fmla="*/ 555 w 578"/>
                <a:gd name="T99" fmla="*/ 575 h 580"/>
                <a:gd name="T100" fmla="*/ 564 w 578"/>
                <a:gd name="T101" fmla="*/ 577 h 580"/>
                <a:gd name="T102" fmla="*/ 577 w 578"/>
                <a:gd name="T103" fmla="*/ 579 h 580"/>
                <a:gd name="T104" fmla="*/ 338 w 578"/>
                <a:gd name="T105" fmla="*/ 579 h 58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80"/>
                <a:gd name="T161" fmla="*/ 578 w 578"/>
                <a:gd name="T162" fmla="*/ 580 h 58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80">
                  <a:moveTo>
                    <a:pt x="338" y="579"/>
                  </a:moveTo>
                  <a:lnTo>
                    <a:pt x="324" y="579"/>
                  </a:lnTo>
                  <a:lnTo>
                    <a:pt x="301" y="577"/>
                  </a:lnTo>
                  <a:lnTo>
                    <a:pt x="275" y="570"/>
                  </a:lnTo>
                  <a:lnTo>
                    <a:pt x="256" y="558"/>
                  </a:lnTo>
                  <a:lnTo>
                    <a:pt x="237" y="544"/>
                  </a:lnTo>
                  <a:lnTo>
                    <a:pt x="220" y="529"/>
                  </a:lnTo>
                  <a:lnTo>
                    <a:pt x="207" y="513"/>
                  </a:lnTo>
                  <a:lnTo>
                    <a:pt x="189" y="490"/>
                  </a:lnTo>
                  <a:lnTo>
                    <a:pt x="174" y="467"/>
                  </a:lnTo>
                  <a:lnTo>
                    <a:pt x="160" y="441"/>
                  </a:lnTo>
                  <a:lnTo>
                    <a:pt x="145" y="410"/>
                  </a:lnTo>
                  <a:lnTo>
                    <a:pt x="131" y="375"/>
                  </a:lnTo>
                  <a:lnTo>
                    <a:pt x="122" y="349"/>
                  </a:lnTo>
                  <a:lnTo>
                    <a:pt x="115" y="324"/>
                  </a:lnTo>
                  <a:lnTo>
                    <a:pt x="108" y="299"/>
                  </a:lnTo>
                  <a:lnTo>
                    <a:pt x="103" y="277"/>
                  </a:lnTo>
                  <a:lnTo>
                    <a:pt x="100" y="259"/>
                  </a:lnTo>
                  <a:lnTo>
                    <a:pt x="96" y="237"/>
                  </a:lnTo>
                  <a:lnTo>
                    <a:pt x="92" y="213"/>
                  </a:lnTo>
                  <a:lnTo>
                    <a:pt x="89" y="184"/>
                  </a:lnTo>
                  <a:lnTo>
                    <a:pt x="84" y="149"/>
                  </a:lnTo>
                  <a:lnTo>
                    <a:pt x="0" y="149"/>
                  </a:lnTo>
                  <a:lnTo>
                    <a:pt x="201" y="0"/>
                  </a:lnTo>
                  <a:lnTo>
                    <a:pt x="441" y="149"/>
                  </a:lnTo>
                  <a:lnTo>
                    <a:pt x="346" y="149"/>
                  </a:lnTo>
                  <a:lnTo>
                    <a:pt x="350" y="172"/>
                  </a:lnTo>
                  <a:lnTo>
                    <a:pt x="354" y="199"/>
                  </a:lnTo>
                  <a:lnTo>
                    <a:pt x="359" y="229"/>
                  </a:lnTo>
                  <a:lnTo>
                    <a:pt x="363" y="258"/>
                  </a:lnTo>
                  <a:lnTo>
                    <a:pt x="370" y="284"/>
                  </a:lnTo>
                  <a:lnTo>
                    <a:pt x="375" y="307"/>
                  </a:lnTo>
                  <a:lnTo>
                    <a:pt x="386" y="347"/>
                  </a:lnTo>
                  <a:lnTo>
                    <a:pt x="398" y="381"/>
                  </a:lnTo>
                  <a:lnTo>
                    <a:pt x="407" y="405"/>
                  </a:lnTo>
                  <a:lnTo>
                    <a:pt x="415" y="425"/>
                  </a:lnTo>
                  <a:lnTo>
                    <a:pt x="425" y="445"/>
                  </a:lnTo>
                  <a:lnTo>
                    <a:pt x="433" y="461"/>
                  </a:lnTo>
                  <a:lnTo>
                    <a:pt x="443" y="477"/>
                  </a:lnTo>
                  <a:lnTo>
                    <a:pt x="451" y="490"/>
                  </a:lnTo>
                  <a:lnTo>
                    <a:pt x="460" y="502"/>
                  </a:lnTo>
                  <a:lnTo>
                    <a:pt x="469" y="513"/>
                  </a:lnTo>
                  <a:lnTo>
                    <a:pt x="480" y="526"/>
                  </a:lnTo>
                  <a:lnTo>
                    <a:pt x="490" y="535"/>
                  </a:lnTo>
                  <a:lnTo>
                    <a:pt x="501" y="545"/>
                  </a:lnTo>
                  <a:lnTo>
                    <a:pt x="512" y="554"/>
                  </a:lnTo>
                  <a:lnTo>
                    <a:pt x="523" y="561"/>
                  </a:lnTo>
                  <a:lnTo>
                    <a:pt x="533" y="567"/>
                  </a:lnTo>
                  <a:lnTo>
                    <a:pt x="545" y="571"/>
                  </a:lnTo>
                  <a:lnTo>
                    <a:pt x="555" y="575"/>
                  </a:lnTo>
                  <a:lnTo>
                    <a:pt x="564" y="577"/>
                  </a:lnTo>
                  <a:lnTo>
                    <a:pt x="577" y="579"/>
                  </a:lnTo>
                  <a:lnTo>
                    <a:pt x="338" y="579"/>
                  </a:lnTo>
                </a:path>
              </a:pathLst>
            </a:custGeom>
            <a:solidFill>
              <a:srgbClr val="000000"/>
            </a:solidFill>
            <a:ln w="9525" cap="rnd">
              <a:noFill/>
              <a:round/>
              <a:headEnd/>
              <a:tailEnd/>
            </a:ln>
          </p:spPr>
          <p:txBody>
            <a:bodyPr/>
            <a:lstStyle/>
            <a:p>
              <a:endParaRPr lang="zh-CN" altLang="en-US"/>
            </a:p>
          </p:txBody>
        </p:sp>
        <p:sp>
          <p:nvSpPr>
            <p:cNvPr id="12300" name="Freeform 6"/>
            <p:cNvSpPr>
              <a:spLocks/>
            </p:cNvSpPr>
            <p:nvPr/>
          </p:nvSpPr>
          <p:spPr bwMode="auto">
            <a:xfrm>
              <a:off x="4410" y="3232"/>
              <a:ext cx="482" cy="430"/>
            </a:xfrm>
            <a:custGeom>
              <a:avLst/>
              <a:gdLst>
                <a:gd name="T0" fmla="*/ 232 w 482"/>
                <a:gd name="T1" fmla="*/ 429 h 430"/>
                <a:gd name="T2" fmla="*/ 0 w 482"/>
                <a:gd name="T3" fmla="*/ 429 h 430"/>
                <a:gd name="T4" fmla="*/ 35 w 482"/>
                <a:gd name="T5" fmla="*/ 417 h 430"/>
                <a:gd name="T6" fmla="*/ 65 w 482"/>
                <a:gd name="T7" fmla="*/ 399 h 430"/>
                <a:gd name="T8" fmla="*/ 92 w 482"/>
                <a:gd name="T9" fmla="*/ 374 h 430"/>
                <a:gd name="T10" fmla="*/ 116 w 482"/>
                <a:gd name="T11" fmla="*/ 346 h 430"/>
                <a:gd name="T12" fmla="*/ 141 w 482"/>
                <a:gd name="T13" fmla="*/ 304 h 430"/>
                <a:gd name="T14" fmla="*/ 162 w 482"/>
                <a:gd name="T15" fmla="*/ 261 h 430"/>
                <a:gd name="T16" fmla="*/ 181 w 482"/>
                <a:gd name="T17" fmla="*/ 212 h 430"/>
                <a:gd name="T18" fmla="*/ 197 w 482"/>
                <a:gd name="T19" fmla="*/ 150 h 430"/>
                <a:gd name="T20" fmla="*/ 209 w 482"/>
                <a:gd name="T21" fmla="*/ 98 h 430"/>
                <a:gd name="T22" fmla="*/ 218 w 482"/>
                <a:gd name="T23" fmla="*/ 44 h 430"/>
                <a:gd name="T24" fmla="*/ 223 w 482"/>
                <a:gd name="T25" fmla="*/ 0 h 430"/>
                <a:gd name="T26" fmla="*/ 481 w 482"/>
                <a:gd name="T27" fmla="*/ 0 h 430"/>
                <a:gd name="T28" fmla="*/ 477 w 482"/>
                <a:gd name="T29" fmla="*/ 37 h 430"/>
                <a:gd name="T30" fmla="*/ 471 w 482"/>
                <a:gd name="T31" fmla="*/ 76 h 430"/>
                <a:gd name="T32" fmla="*/ 464 w 482"/>
                <a:gd name="T33" fmla="*/ 110 h 430"/>
                <a:gd name="T34" fmla="*/ 459 w 482"/>
                <a:gd name="T35" fmla="*/ 138 h 430"/>
                <a:gd name="T36" fmla="*/ 451 w 482"/>
                <a:gd name="T37" fmla="*/ 172 h 430"/>
                <a:gd name="T38" fmla="*/ 439 w 482"/>
                <a:gd name="T39" fmla="*/ 212 h 430"/>
                <a:gd name="T40" fmla="*/ 428 w 482"/>
                <a:gd name="T41" fmla="*/ 241 h 430"/>
                <a:gd name="T42" fmla="*/ 415 w 482"/>
                <a:gd name="T43" fmla="*/ 271 h 430"/>
                <a:gd name="T44" fmla="*/ 408 w 482"/>
                <a:gd name="T45" fmla="*/ 286 h 430"/>
                <a:gd name="T46" fmla="*/ 398 w 482"/>
                <a:gd name="T47" fmla="*/ 307 h 430"/>
                <a:gd name="T48" fmla="*/ 387 w 482"/>
                <a:gd name="T49" fmla="*/ 326 h 430"/>
                <a:gd name="T50" fmla="*/ 372 w 482"/>
                <a:gd name="T51" fmla="*/ 348 h 430"/>
                <a:gd name="T52" fmla="*/ 361 w 482"/>
                <a:gd name="T53" fmla="*/ 362 h 430"/>
                <a:gd name="T54" fmla="*/ 351 w 482"/>
                <a:gd name="T55" fmla="*/ 374 h 430"/>
                <a:gd name="T56" fmla="*/ 339 w 482"/>
                <a:gd name="T57" fmla="*/ 386 h 430"/>
                <a:gd name="T58" fmla="*/ 326 w 482"/>
                <a:gd name="T59" fmla="*/ 398 h 430"/>
                <a:gd name="T60" fmla="*/ 313 w 482"/>
                <a:gd name="T61" fmla="*/ 407 h 430"/>
                <a:gd name="T62" fmla="*/ 296 w 482"/>
                <a:gd name="T63" fmla="*/ 417 h 430"/>
                <a:gd name="T64" fmla="*/ 279 w 482"/>
                <a:gd name="T65" fmla="*/ 424 h 430"/>
                <a:gd name="T66" fmla="*/ 264 w 482"/>
                <a:gd name="T67" fmla="*/ 427 h 430"/>
                <a:gd name="T68" fmla="*/ 249 w 482"/>
                <a:gd name="T69" fmla="*/ 429 h 430"/>
                <a:gd name="T70" fmla="*/ 232 w 482"/>
                <a:gd name="T71" fmla="*/ 429 h 4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2"/>
                <a:gd name="T109" fmla="*/ 0 h 430"/>
                <a:gd name="T110" fmla="*/ 482 w 482"/>
                <a:gd name="T111" fmla="*/ 430 h 4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2" h="430">
                  <a:moveTo>
                    <a:pt x="232" y="429"/>
                  </a:moveTo>
                  <a:lnTo>
                    <a:pt x="0" y="429"/>
                  </a:lnTo>
                  <a:lnTo>
                    <a:pt x="35" y="417"/>
                  </a:lnTo>
                  <a:lnTo>
                    <a:pt x="65" y="399"/>
                  </a:lnTo>
                  <a:lnTo>
                    <a:pt x="92" y="374"/>
                  </a:lnTo>
                  <a:lnTo>
                    <a:pt x="116" y="346"/>
                  </a:lnTo>
                  <a:lnTo>
                    <a:pt x="141" y="304"/>
                  </a:lnTo>
                  <a:lnTo>
                    <a:pt x="162" y="261"/>
                  </a:lnTo>
                  <a:lnTo>
                    <a:pt x="181" y="212"/>
                  </a:lnTo>
                  <a:lnTo>
                    <a:pt x="197" y="150"/>
                  </a:lnTo>
                  <a:lnTo>
                    <a:pt x="209" y="98"/>
                  </a:lnTo>
                  <a:lnTo>
                    <a:pt x="218" y="44"/>
                  </a:lnTo>
                  <a:lnTo>
                    <a:pt x="223" y="0"/>
                  </a:lnTo>
                  <a:lnTo>
                    <a:pt x="481" y="0"/>
                  </a:lnTo>
                  <a:lnTo>
                    <a:pt x="477" y="37"/>
                  </a:lnTo>
                  <a:lnTo>
                    <a:pt x="471" y="76"/>
                  </a:lnTo>
                  <a:lnTo>
                    <a:pt x="464" y="110"/>
                  </a:lnTo>
                  <a:lnTo>
                    <a:pt x="459" y="138"/>
                  </a:lnTo>
                  <a:lnTo>
                    <a:pt x="451" y="172"/>
                  </a:lnTo>
                  <a:lnTo>
                    <a:pt x="439" y="212"/>
                  </a:lnTo>
                  <a:lnTo>
                    <a:pt x="428" y="241"/>
                  </a:lnTo>
                  <a:lnTo>
                    <a:pt x="415" y="271"/>
                  </a:lnTo>
                  <a:lnTo>
                    <a:pt x="408" y="286"/>
                  </a:lnTo>
                  <a:lnTo>
                    <a:pt x="398" y="307"/>
                  </a:lnTo>
                  <a:lnTo>
                    <a:pt x="387" y="326"/>
                  </a:lnTo>
                  <a:lnTo>
                    <a:pt x="372" y="348"/>
                  </a:lnTo>
                  <a:lnTo>
                    <a:pt x="361" y="362"/>
                  </a:lnTo>
                  <a:lnTo>
                    <a:pt x="351" y="374"/>
                  </a:lnTo>
                  <a:lnTo>
                    <a:pt x="339" y="386"/>
                  </a:lnTo>
                  <a:lnTo>
                    <a:pt x="326" y="398"/>
                  </a:lnTo>
                  <a:lnTo>
                    <a:pt x="313" y="407"/>
                  </a:lnTo>
                  <a:lnTo>
                    <a:pt x="296" y="417"/>
                  </a:lnTo>
                  <a:lnTo>
                    <a:pt x="279" y="424"/>
                  </a:lnTo>
                  <a:lnTo>
                    <a:pt x="264" y="427"/>
                  </a:lnTo>
                  <a:lnTo>
                    <a:pt x="249" y="429"/>
                  </a:lnTo>
                  <a:lnTo>
                    <a:pt x="232" y="429"/>
                  </a:lnTo>
                </a:path>
              </a:pathLst>
            </a:custGeom>
            <a:solidFill>
              <a:srgbClr val="000000"/>
            </a:solidFill>
            <a:ln w="9525" cap="rnd">
              <a:noFill/>
              <a:round/>
              <a:headEnd/>
              <a:tailEnd/>
            </a:ln>
          </p:spPr>
          <p:txBody>
            <a:bodyPr/>
            <a:lstStyle/>
            <a:p>
              <a:endParaRPr lang="zh-CN" altLang="en-US"/>
            </a:p>
          </p:txBody>
        </p:sp>
      </p:grpSp>
      <p:sp>
        <p:nvSpPr>
          <p:cNvPr id="649223" name="Rectangle 7"/>
          <p:cNvSpPr>
            <a:spLocks noGrp="1" noChangeArrowheads="1"/>
          </p:cNvSpPr>
          <p:nvPr>
            <p:ph type="title"/>
          </p:nvPr>
        </p:nvSpPr>
        <p:spPr/>
        <p:txBody>
          <a:bodyPr/>
          <a:lstStyle/>
          <a:p>
            <a:pPr>
              <a:defRPr/>
            </a:pPr>
            <a:r>
              <a:rPr lang="en-US" altLang="zh-CN" dirty="0">
                <a:ea typeface="宋体" pitchFamily="2" charset="-122"/>
              </a:rPr>
              <a:t>1.1</a:t>
            </a:r>
            <a:r>
              <a:rPr lang="zh-CN" altLang="en-US" dirty="0">
                <a:ea typeface="宋体" pitchFamily="2" charset="-122"/>
              </a:rPr>
              <a:t> </a:t>
            </a:r>
            <a:r>
              <a:rPr lang="en-US" altLang="zh-CN" dirty="0">
                <a:ea typeface="宋体" pitchFamily="2" charset="-122"/>
              </a:rPr>
              <a:t>IF</a:t>
            </a:r>
            <a:r>
              <a:rPr lang="zh-CN" altLang="en-US" dirty="0">
                <a:ea typeface="宋体" pitchFamily="2" charset="-122"/>
              </a:rPr>
              <a:t>逻辑结构</a:t>
            </a:r>
            <a:endParaRPr lang="en-US" altLang="zh-CN" dirty="0">
              <a:ea typeface="宋体" pitchFamily="2" charset="-122"/>
            </a:endParaRPr>
          </a:p>
        </p:txBody>
      </p:sp>
      <p:sp>
        <p:nvSpPr>
          <p:cNvPr id="15" name="Rectangle 8"/>
          <p:cNvSpPr txBox="1">
            <a:spLocks noChangeArrowheads="1"/>
          </p:cNvSpPr>
          <p:nvPr/>
        </p:nvSpPr>
        <p:spPr bwMode="auto">
          <a:xfrm>
            <a:off x="1471613" y="1482725"/>
            <a:ext cx="5775325" cy="15954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en-US" altLang="zh-CN" sz="2200" b="1" kern="0" dirty="0">
                <a:solidFill>
                  <a:schemeClr val="tx1"/>
                </a:solidFill>
                <a:latin typeface="+mn-lt"/>
                <a:ea typeface="宋体" pitchFamily="2" charset="-122"/>
              </a:rPr>
              <a:t>IF</a:t>
            </a:r>
            <a:r>
              <a:rPr lang="zh-CN" altLang="en-US" sz="2200" b="1" kern="0" dirty="0">
                <a:solidFill>
                  <a:schemeClr val="tx1"/>
                </a:solidFill>
                <a:latin typeface="+mn-lt"/>
                <a:ea typeface="宋体" pitchFamily="2" charset="-122"/>
              </a:rPr>
              <a:t>逻辑结构:</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IF-THEN-END IF</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IF-THEN-ELSE-END IF</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IF-THEN-ELSIF-END IF</a:t>
            </a:r>
          </a:p>
        </p:txBody>
      </p:sp>
      <p:sp>
        <p:nvSpPr>
          <p:cNvPr id="12293" name="Rectangle 4"/>
          <p:cNvSpPr>
            <a:spLocks noChangeArrowheads="1"/>
          </p:cNvSpPr>
          <p:nvPr/>
        </p:nvSpPr>
        <p:spPr bwMode="blackWhite">
          <a:xfrm>
            <a:off x="1035050" y="3133725"/>
            <a:ext cx="7527925" cy="2054225"/>
          </a:xfrm>
          <a:prstGeom prst="rect">
            <a:avLst/>
          </a:prstGeom>
          <a:solidFill>
            <a:srgbClr val="FFFFCC"/>
          </a:solidFill>
          <a:ln w="25400">
            <a:solidFill>
              <a:srgbClr val="000000"/>
            </a:solidFill>
            <a:miter lim="800000"/>
            <a:headEnd/>
            <a:tailEnd/>
          </a:ln>
        </p:spPr>
        <p:txBody>
          <a:bodyPr wrap="none" lIns="92075" tIns="46038" rIns="92075" bIns="46038" anchor="ctr"/>
          <a:lstStyle/>
          <a:p>
            <a:pPr>
              <a:tabLst>
                <a:tab pos="1200150" algn="l"/>
                <a:tab pos="1658938" algn="l"/>
              </a:tabLst>
            </a:pPr>
            <a:r>
              <a:rPr kumimoji="1" lang="en-US" altLang="zh-CN" sz="1800" b="1" dirty="0">
                <a:solidFill>
                  <a:srgbClr val="000000"/>
                </a:solidFill>
                <a:latin typeface="Courier New" pitchFamily="49" charset="0"/>
                <a:ea typeface="宋体" pitchFamily="2" charset="-122"/>
              </a:rPr>
              <a:t>IF </a:t>
            </a:r>
            <a:r>
              <a:rPr kumimoji="1" lang="en-US" altLang="zh-CN" sz="1800" b="1" i="1" dirty="0">
                <a:solidFill>
                  <a:srgbClr val="000000"/>
                </a:solidFill>
                <a:latin typeface="Courier New" pitchFamily="49" charset="0"/>
                <a:ea typeface="宋体" pitchFamily="2" charset="-122"/>
              </a:rPr>
              <a:t>condition</a:t>
            </a:r>
            <a:r>
              <a:rPr kumimoji="1" lang="en-US" altLang="zh-CN" sz="1800" b="1" dirty="0">
                <a:solidFill>
                  <a:srgbClr val="000000"/>
                </a:solidFill>
                <a:latin typeface="Courier New" pitchFamily="49" charset="0"/>
                <a:ea typeface="宋体" pitchFamily="2" charset="-122"/>
              </a:rPr>
              <a:t> THEN</a:t>
            </a:r>
          </a:p>
          <a:p>
            <a:pPr>
              <a:tabLst>
                <a:tab pos="1200150" algn="l"/>
                <a:tab pos="1658938" algn="l"/>
              </a:tabLst>
            </a:pPr>
            <a:r>
              <a:rPr kumimoji="1" lang="zh-CN" altLang="en-US" sz="1800" b="1" dirty="0">
                <a:solidFill>
                  <a:srgbClr val="000000"/>
                </a:solidFill>
                <a:latin typeface="Courier New" pitchFamily="49" charset="0"/>
                <a:ea typeface="宋体" pitchFamily="2" charset="-122"/>
              </a:rPr>
              <a:t>  </a:t>
            </a:r>
            <a:r>
              <a:rPr kumimoji="1" lang="en-US" altLang="zh-CN" sz="1800" b="1" i="1" dirty="0">
                <a:solidFill>
                  <a:srgbClr val="000000"/>
                </a:solidFill>
                <a:latin typeface="Courier New" pitchFamily="49" charset="0"/>
                <a:ea typeface="宋体" pitchFamily="2" charset="-122"/>
              </a:rPr>
              <a:t>statements</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pPr>
            <a:r>
              <a:rPr kumimoji="1" lang="zh-CN" altLang="en-US" sz="1800" b="1" dirty="0">
                <a:solidFill>
                  <a:srgbClr val="000000"/>
                </a:solidFill>
                <a:latin typeface="Courier New" pitchFamily="49" charset="0"/>
                <a:ea typeface="宋体" pitchFamily="2" charset="-122"/>
              </a:rPr>
              <a:t>[</a:t>
            </a:r>
            <a:r>
              <a:rPr kumimoji="1" lang="en-US" altLang="zh-CN" sz="1800" b="1" dirty="0">
                <a:solidFill>
                  <a:srgbClr val="000000"/>
                </a:solidFill>
                <a:latin typeface="Courier New" pitchFamily="49" charset="0"/>
                <a:ea typeface="宋体" pitchFamily="2" charset="-122"/>
              </a:rPr>
              <a:t>ELSIF </a:t>
            </a:r>
            <a:r>
              <a:rPr kumimoji="1" lang="en-US" altLang="zh-CN" sz="1800" b="1" i="1" dirty="0">
                <a:solidFill>
                  <a:srgbClr val="000000"/>
                </a:solidFill>
                <a:latin typeface="Courier New" pitchFamily="49" charset="0"/>
                <a:ea typeface="宋体" pitchFamily="2" charset="-122"/>
              </a:rPr>
              <a:t>condition</a:t>
            </a:r>
            <a:r>
              <a:rPr kumimoji="1" lang="en-US" altLang="zh-CN" sz="1800" b="1" dirty="0">
                <a:solidFill>
                  <a:srgbClr val="000000"/>
                </a:solidFill>
                <a:latin typeface="Courier New" pitchFamily="49" charset="0"/>
                <a:ea typeface="宋体" pitchFamily="2" charset="-122"/>
              </a:rPr>
              <a:t> THEN </a:t>
            </a:r>
          </a:p>
          <a:p>
            <a:pPr>
              <a:tabLst>
                <a:tab pos="1200150" algn="l"/>
                <a:tab pos="1658938" algn="l"/>
              </a:tabLst>
            </a:pPr>
            <a:r>
              <a:rPr kumimoji="1" lang="zh-CN" altLang="en-US" sz="1800" b="1" i="1" dirty="0">
                <a:solidFill>
                  <a:srgbClr val="000000"/>
                </a:solidFill>
                <a:latin typeface="Courier New" pitchFamily="49" charset="0"/>
                <a:ea typeface="宋体" pitchFamily="2" charset="-122"/>
              </a:rPr>
              <a:t>  </a:t>
            </a:r>
            <a:r>
              <a:rPr kumimoji="1" lang="en-US" altLang="zh-CN" sz="1800" b="1" i="1" dirty="0">
                <a:solidFill>
                  <a:srgbClr val="000000"/>
                </a:solidFill>
                <a:latin typeface="Courier New" pitchFamily="49" charset="0"/>
                <a:ea typeface="宋体" pitchFamily="2" charset="-122"/>
              </a:rPr>
              <a:t>statements</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pPr>
            <a:r>
              <a:rPr kumimoji="1" lang="zh-CN" altLang="en-US" sz="1800" b="1" dirty="0">
                <a:solidFill>
                  <a:srgbClr val="000000"/>
                </a:solidFill>
                <a:latin typeface="Courier New" pitchFamily="49" charset="0"/>
                <a:ea typeface="宋体" pitchFamily="2" charset="-122"/>
              </a:rPr>
              <a:t>[</a:t>
            </a:r>
            <a:r>
              <a:rPr kumimoji="1" lang="en-US" altLang="zh-CN" sz="1800" b="1" dirty="0">
                <a:solidFill>
                  <a:srgbClr val="000000"/>
                </a:solidFill>
                <a:latin typeface="Courier New" pitchFamily="49" charset="0"/>
                <a:ea typeface="宋体" pitchFamily="2" charset="-122"/>
              </a:rPr>
              <a:t>ELSE </a:t>
            </a:r>
          </a:p>
          <a:p>
            <a:pPr>
              <a:tabLst>
                <a:tab pos="1200150" algn="l"/>
                <a:tab pos="1658938" algn="l"/>
              </a:tabLst>
            </a:pPr>
            <a:r>
              <a:rPr kumimoji="1" lang="zh-CN" altLang="en-US" sz="1800" b="1" i="1" dirty="0">
                <a:solidFill>
                  <a:srgbClr val="000000"/>
                </a:solidFill>
                <a:latin typeface="Courier New" pitchFamily="49" charset="0"/>
                <a:ea typeface="宋体" pitchFamily="2" charset="-122"/>
              </a:rPr>
              <a:t>  </a:t>
            </a:r>
            <a:r>
              <a:rPr kumimoji="1" lang="en-US" altLang="zh-CN" sz="1800" b="1" i="1" dirty="0">
                <a:solidFill>
                  <a:srgbClr val="000000"/>
                </a:solidFill>
                <a:latin typeface="Courier New" pitchFamily="49" charset="0"/>
                <a:ea typeface="宋体" pitchFamily="2" charset="-122"/>
              </a:rPr>
              <a:t>statements</a:t>
            </a:r>
            <a:r>
              <a:rPr kumimoji="1" lang="en-US" altLang="zh-CN" sz="1800" b="1" dirty="0">
                <a:solidFill>
                  <a:srgbClr val="000000"/>
                </a:solidFill>
                <a:latin typeface="Courier New" pitchFamily="49" charset="0"/>
                <a:ea typeface="宋体" pitchFamily="2" charset="-122"/>
              </a:rPr>
              <a:t>;]</a:t>
            </a:r>
          </a:p>
          <a:p>
            <a:pPr>
              <a:tabLst>
                <a:tab pos="1200150" algn="l"/>
                <a:tab pos="1658938" algn="l"/>
              </a:tabLst>
            </a:pPr>
            <a:r>
              <a:rPr kumimoji="1" lang="en-US" altLang="zh-CN" sz="1800" b="1" dirty="0">
                <a:solidFill>
                  <a:srgbClr val="000000"/>
                </a:solidFill>
                <a:latin typeface="Courier New" pitchFamily="49" charset="0"/>
                <a:ea typeface="宋体" pitchFamily="2" charset="-122"/>
              </a:rPr>
              <a:t>END IF;</a:t>
            </a:r>
          </a:p>
        </p:txBody>
      </p:sp>
      <p:sp>
        <p:nvSpPr>
          <p:cNvPr id="12294" name="Rectangle 5"/>
          <p:cNvSpPr>
            <a:spLocks noChangeArrowheads="1"/>
          </p:cNvSpPr>
          <p:nvPr/>
        </p:nvSpPr>
        <p:spPr bwMode="auto">
          <a:xfrm>
            <a:off x="280988" y="3178175"/>
            <a:ext cx="790575" cy="414338"/>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tabLst>
                <a:tab pos="571500" algn="l"/>
              </a:tabLst>
            </a:pPr>
            <a:r>
              <a:rPr kumimoji="1" lang="zh-CN" altLang="en-US" sz="2200" b="1">
                <a:solidFill>
                  <a:schemeClr val="tx1"/>
                </a:solidFill>
                <a:latin typeface="Arial" pitchFamily="34" charset="0"/>
                <a:ea typeface="宋体" pitchFamily="2" charset="-122"/>
              </a:rPr>
              <a:t>语法</a:t>
            </a:r>
            <a:endParaRPr kumimoji="1" lang="en-US" altLang="zh-CN" sz="2200" b="1">
              <a:solidFill>
                <a:schemeClr val="tx1"/>
              </a:solidFill>
              <a:latin typeface="Arial" pitchFamily="34" charset="0"/>
              <a:ea typeface="宋体" pitchFamily="2" charset="-122"/>
            </a:endParaRPr>
          </a:p>
        </p:txBody>
      </p:sp>
      <p:sp>
        <p:nvSpPr>
          <p:cNvPr id="12295" name="Rectangle 6"/>
          <p:cNvSpPr>
            <a:spLocks noChangeArrowheads="1"/>
          </p:cNvSpPr>
          <p:nvPr/>
        </p:nvSpPr>
        <p:spPr bwMode="blackWhite">
          <a:xfrm>
            <a:off x="987425" y="5345113"/>
            <a:ext cx="7524750" cy="865187"/>
          </a:xfrm>
          <a:prstGeom prst="rect">
            <a:avLst/>
          </a:prstGeom>
          <a:solidFill>
            <a:srgbClr val="DDDDDD"/>
          </a:solidFill>
          <a:ln w="25400">
            <a:solidFill>
              <a:srgbClr val="000000"/>
            </a:solidFill>
            <a:miter lim="800000"/>
            <a:headEnd/>
            <a:tailEnd/>
          </a:ln>
        </p:spPr>
        <p:txBody>
          <a:bodyPr wrap="none" lIns="92075" tIns="46038" rIns="92075" bIns="46038" anchor="ctr"/>
          <a:lstStyle/>
          <a:p>
            <a:pPr>
              <a:tabLst>
                <a:tab pos="1200150" algn="l"/>
                <a:tab pos="1658938" algn="l"/>
              </a:tabLst>
            </a:pPr>
            <a:r>
              <a:rPr kumimoji="1" lang="en-US" altLang="zh-CN" sz="1800" b="1" dirty="0">
                <a:solidFill>
                  <a:srgbClr val="000000"/>
                </a:solidFill>
                <a:latin typeface="Courier New" pitchFamily="49" charset="0"/>
                <a:ea typeface="宋体" pitchFamily="2" charset="-122"/>
              </a:rPr>
              <a:t>IF </a:t>
            </a:r>
            <a:r>
              <a:rPr kumimoji="1" lang="en-US" altLang="zh-CN" sz="1800" b="1" dirty="0" err="1">
                <a:solidFill>
                  <a:srgbClr val="000000"/>
                </a:solidFill>
                <a:latin typeface="Courier New" pitchFamily="49" charset="0"/>
                <a:ea typeface="宋体" pitchFamily="2" charset="-122"/>
              </a:rPr>
              <a:t>v_ename</a:t>
            </a:r>
            <a:r>
              <a:rPr kumimoji="1" lang="en-US" altLang="zh-CN" sz="1800" b="1" dirty="0">
                <a:solidFill>
                  <a:srgbClr val="000000"/>
                </a:solidFill>
                <a:latin typeface="Courier New" pitchFamily="49" charset="0"/>
                <a:ea typeface="宋体" pitchFamily="2" charset="-122"/>
              </a:rPr>
              <a:t> = 'OSBORNE' THEN </a:t>
            </a:r>
          </a:p>
          <a:p>
            <a:pPr>
              <a:tabLst>
                <a:tab pos="1200150" algn="l"/>
                <a:tab pos="1658938" algn="l"/>
              </a:tabLst>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v_mgr</a:t>
            </a:r>
            <a:r>
              <a:rPr kumimoji="1" lang="en-US" altLang="zh-CN" sz="1800" b="1" dirty="0">
                <a:solidFill>
                  <a:srgbClr val="000000"/>
                </a:solidFill>
                <a:latin typeface="Courier New" pitchFamily="49" charset="0"/>
                <a:ea typeface="宋体" pitchFamily="2" charset="-122"/>
              </a:rPr>
              <a:t> := 22;</a:t>
            </a:r>
          </a:p>
          <a:p>
            <a:pPr>
              <a:tabLst>
                <a:tab pos="1200150" algn="l"/>
                <a:tab pos="1658938" algn="l"/>
              </a:tabLst>
            </a:pPr>
            <a:r>
              <a:rPr kumimoji="1" lang="en-US" altLang="zh-CN" sz="1800" b="1" dirty="0">
                <a:solidFill>
                  <a:srgbClr val="000000"/>
                </a:solidFill>
                <a:latin typeface="Courier New" pitchFamily="49" charset="0"/>
                <a:ea typeface="宋体" pitchFamily="2" charset="-122"/>
              </a:rPr>
              <a:t>END IF; </a:t>
            </a:r>
          </a:p>
        </p:txBody>
      </p:sp>
      <p:sp>
        <p:nvSpPr>
          <p:cNvPr id="12296" name="Rectangle 5"/>
          <p:cNvSpPr>
            <a:spLocks noChangeArrowheads="1"/>
          </p:cNvSpPr>
          <p:nvPr/>
        </p:nvSpPr>
        <p:spPr bwMode="auto">
          <a:xfrm>
            <a:off x="296863" y="5384800"/>
            <a:ext cx="838200" cy="414338"/>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tabLst>
                <a:tab pos="571500" algn="l"/>
              </a:tabLst>
            </a:pPr>
            <a:r>
              <a:rPr kumimoji="1" lang="zh-CN" altLang="en-US" sz="2200" b="1">
                <a:solidFill>
                  <a:schemeClr val="tx1"/>
                </a:solidFill>
                <a:latin typeface="Arial" pitchFamily="34" charset="0"/>
                <a:ea typeface="宋体" pitchFamily="2" charset="-122"/>
              </a:rPr>
              <a:t>例子</a:t>
            </a:r>
            <a:endParaRPr kumimoji="1" lang="en-US" altLang="zh-CN" sz="2200" b="1">
              <a:solidFill>
                <a:schemeClr val="tx1"/>
              </a:solidFill>
              <a:latin typeface="Arial" pitchFamily="34" charset="0"/>
              <a:ea typeface="宋体" pitchFamily="2"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normAutofit fontScale="90000"/>
          </a:bodyPr>
          <a:lstStyle/>
          <a:p>
            <a:pPr algn="ctr">
              <a:defRPr/>
            </a:pPr>
            <a:r>
              <a:rPr lang="en-US" altLang="zh-CN" dirty="0">
                <a:ea typeface="宋体" pitchFamily="2" charset="-122"/>
              </a:rPr>
              <a:t>Thank You!</a:t>
            </a:r>
            <a:br>
              <a:rPr lang="en-US" altLang="zh-CN" dirty="0">
                <a:ea typeface="宋体" pitchFamily="2" charset="-122"/>
              </a:rPr>
            </a:br>
            <a:r>
              <a:rPr lang="en-US" altLang="zh-CN" sz="3200" b="0" dirty="0">
                <a:solidFill>
                  <a:srgbClr val="0000FF"/>
                </a:solidFill>
                <a:ea typeface="宋体" pitchFamily="2" charset="-122"/>
              </a:rPr>
              <a:t>to be continued</a:t>
            </a:r>
            <a:br>
              <a:rPr lang="en-US" altLang="zh-CN" sz="4000" dirty="0">
                <a:solidFill>
                  <a:srgbClr val="0000FF"/>
                </a:solidFill>
                <a:ea typeface="宋体" pitchFamily="2" charset="-122"/>
              </a:rPr>
            </a:br>
            <a:endParaRPr lang="zh-CN" altLang="en-US" sz="4000" dirty="0">
              <a:solidFill>
                <a:srgbClr val="0000FF"/>
              </a:solidFill>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defRPr/>
            </a:pPr>
            <a:r>
              <a:rPr lang="en-US" altLang="zh-CN" dirty="0">
                <a:ea typeface="宋体" pitchFamily="2" charset="-122"/>
              </a:rPr>
              <a:t>1.1.1</a:t>
            </a:r>
            <a:r>
              <a:rPr lang="zh-CN" altLang="en-US" dirty="0">
                <a:ea typeface="宋体" pitchFamily="2" charset="-122"/>
              </a:rPr>
              <a:t> </a:t>
            </a:r>
            <a:r>
              <a:rPr lang="en-US" altLang="zh-CN" dirty="0">
                <a:ea typeface="宋体" pitchFamily="2" charset="-122"/>
              </a:rPr>
              <a:t>IF-THEN</a:t>
            </a:r>
            <a:endParaRPr lang="zh-CN" altLang="en-US" dirty="0">
              <a:ea typeface="宋体" pitchFamily="2" charset="-122"/>
            </a:endParaRPr>
          </a:p>
        </p:txBody>
      </p:sp>
      <p:grpSp>
        <p:nvGrpSpPr>
          <p:cNvPr id="13315" name="Group 27"/>
          <p:cNvGrpSpPr>
            <a:grpSpLocks/>
          </p:cNvGrpSpPr>
          <p:nvPr/>
        </p:nvGrpSpPr>
        <p:grpSpPr bwMode="auto">
          <a:xfrm>
            <a:off x="1276350" y="2274888"/>
            <a:ext cx="6529388" cy="3773487"/>
            <a:chOff x="572" y="1129"/>
            <a:chExt cx="4347" cy="2681"/>
          </a:xfrm>
        </p:grpSpPr>
        <p:grpSp>
          <p:nvGrpSpPr>
            <p:cNvPr id="13317" name="Group 9"/>
            <p:cNvGrpSpPr>
              <a:grpSpLocks/>
            </p:cNvGrpSpPr>
            <p:nvPr/>
          </p:nvGrpSpPr>
          <p:grpSpPr bwMode="auto">
            <a:xfrm>
              <a:off x="2173" y="1129"/>
              <a:ext cx="1371" cy="914"/>
              <a:chOff x="2173" y="1033"/>
              <a:chExt cx="1371" cy="914"/>
            </a:xfrm>
          </p:grpSpPr>
          <p:sp>
            <p:nvSpPr>
              <p:cNvPr id="651274" name="Line 10"/>
              <p:cNvSpPr>
                <a:spLocks noChangeShapeType="1"/>
              </p:cNvSpPr>
              <p:nvPr/>
            </p:nvSpPr>
            <p:spPr bwMode="auto">
              <a:xfrm>
                <a:off x="2862" y="1033"/>
                <a:ext cx="5" cy="282"/>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651275" name="AutoShape 11"/>
              <p:cNvSpPr>
                <a:spLocks noChangeArrowheads="1"/>
              </p:cNvSpPr>
              <p:nvPr/>
            </p:nvSpPr>
            <p:spPr bwMode="blackWhite">
              <a:xfrm>
                <a:off x="2173" y="1172"/>
                <a:ext cx="1371" cy="775"/>
              </a:xfrm>
              <a:prstGeom prst="diamond">
                <a:avLst/>
              </a:prstGeom>
              <a:gradFill rotWithShape="0">
                <a:gsLst>
                  <a:gs pos="0">
                    <a:srgbClr val="0066CC">
                      <a:gamma/>
                      <a:shade val="89804"/>
                      <a:invGamma/>
                    </a:srgbClr>
                  </a:gs>
                  <a:gs pos="50000">
                    <a:srgbClr val="0066CC"/>
                  </a:gs>
                  <a:gs pos="100000">
                    <a:srgbClr val="0066CC">
                      <a:gamma/>
                      <a:shade val="89804"/>
                      <a:invGamma/>
                    </a:srgbClr>
                  </a:gs>
                </a:gsLst>
                <a:lin ang="2700000" scaled="1"/>
              </a:gradFill>
              <a:ln w="9525">
                <a:noFill/>
                <a:miter lim="800000"/>
                <a:headEnd/>
                <a:tailEnd/>
              </a:ln>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IF </a:t>
                </a:r>
                <a:r>
                  <a:rPr kumimoji="1" lang="zh-CN" altLang="en-US" sz="1800" b="1">
                    <a:solidFill>
                      <a:srgbClr val="FFFFCC"/>
                    </a:solidFill>
                    <a:effectLst>
                      <a:outerShdw blurRad="38100" dist="38100" dir="2700000" algn="tl">
                        <a:srgbClr val="000000"/>
                      </a:outerShdw>
                    </a:effectLst>
                    <a:latin typeface="Arial" pitchFamily="34" charset="0"/>
                    <a:ea typeface="宋体" pitchFamily="2" charset="-122"/>
                  </a:rPr>
                  <a:t>条件</a:t>
                </a:r>
              </a:p>
            </p:txBody>
          </p:sp>
        </p:grpSp>
        <p:sp>
          <p:nvSpPr>
            <p:cNvPr id="651276" name="Rectangle 12"/>
            <p:cNvSpPr>
              <a:spLocks noChangeArrowheads="1"/>
            </p:cNvSpPr>
            <p:nvPr/>
          </p:nvSpPr>
          <p:spPr bwMode="blackWhite">
            <a:xfrm>
              <a:off x="950" y="1383"/>
              <a:ext cx="537" cy="262"/>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TRUE</a:t>
              </a:r>
            </a:p>
          </p:txBody>
        </p:sp>
        <p:grpSp>
          <p:nvGrpSpPr>
            <p:cNvPr id="13319" name="Group 13"/>
            <p:cNvGrpSpPr>
              <a:grpSpLocks/>
            </p:cNvGrpSpPr>
            <p:nvPr/>
          </p:nvGrpSpPr>
          <p:grpSpPr bwMode="auto">
            <a:xfrm>
              <a:off x="572" y="1693"/>
              <a:ext cx="1689" cy="1258"/>
              <a:chOff x="572" y="1597"/>
              <a:chExt cx="1689" cy="1258"/>
            </a:xfrm>
          </p:grpSpPr>
          <p:sp>
            <p:nvSpPr>
              <p:cNvPr id="651278" name="Freeform 14"/>
              <p:cNvSpPr>
                <a:spLocks/>
              </p:cNvSpPr>
              <p:nvPr/>
            </p:nvSpPr>
            <p:spPr bwMode="auto">
              <a:xfrm>
                <a:off x="1416" y="1597"/>
                <a:ext cx="763" cy="509"/>
              </a:xfrm>
              <a:custGeom>
                <a:avLst/>
                <a:gdLst/>
                <a:ahLst/>
                <a:cxnLst>
                  <a:cxn ang="0">
                    <a:pos x="0" y="508"/>
                  </a:cxn>
                  <a:cxn ang="0">
                    <a:pos x="0" y="0"/>
                  </a:cxn>
                  <a:cxn ang="0">
                    <a:pos x="766" y="0"/>
                  </a:cxn>
                </a:cxnLst>
                <a:rect l="0" t="0" r="r" b="b"/>
                <a:pathLst>
                  <a:path w="767" h="509">
                    <a:moveTo>
                      <a:pt x="0" y="508"/>
                    </a:moveTo>
                    <a:lnTo>
                      <a:pt x="0" y="0"/>
                    </a:lnTo>
                    <a:lnTo>
                      <a:pt x="766" y="0"/>
                    </a:lnTo>
                  </a:path>
                </a:pathLst>
              </a:custGeom>
              <a:noFill/>
              <a:ln w="50800" cap="rnd" cmpd="sng">
                <a:solidFill>
                  <a:srgbClr val="FFCC00"/>
                </a:solidFill>
                <a:prstDash val="solid"/>
                <a:round/>
                <a:headEnd type="stealth" w="med" len="lg"/>
                <a:tailEnd type="none" w="sm" len="sm"/>
              </a:ln>
              <a:effectLst>
                <a:outerShdw dist="53882" dir="2700000" algn="ctr" rotWithShape="0">
                  <a:srgbClr val="000000"/>
                </a:outerShdw>
              </a:effectLst>
            </p:spPr>
            <p:txBody>
              <a:bodyPr/>
              <a:lstStyle/>
              <a:p>
                <a:pPr>
                  <a:defRPr/>
                </a:pPr>
                <a:endParaRPr lang="zh-CN" altLang="en-US"/>
              </a:p>
            </p:txBody>
          </p:sp>
          <p:sp>
            <p:nvSpPr>
              <p:cNvPr id="651279" name="AutoShape 15"/>
              <p:cNvSpPr>
                <a:spLocks noChangeArrowheads="1"/>
              </p:cNvSpPr>
              <p:nvPr/>
            </p:nvSpPr>
            <p:spPr bwMode="blackWhite">
              <a:xfrm>
                <a:off x="572" y="2126"/>
                <a:ext cx="1689" cy="729"/>
              </a:xfrm>
              <a:prstGeom prst="roundRect">
                <a:avLst>
                  <a:gd name="adj" fmla="val 12495"/>
                </a:avLst>
              </a:prstGeom>
              <a:gradFill rotWithShape="0">
                <a:gsLst>
                  <a:gs pos="0">
                    <a:srgbClr val="0066CC">
                      <a:gamma/>
                      <a:shade val="89804"/>
                      <a:invGamma/>
                    </a:srgbClr>
                  </a:gs>
                  <a:gs pos="50000">
                    <a:srgbClr val="0066CC"/>
                  </a:gs>
                  <a:gs pos="100000">
                    <a:srgbClr val="0066CC">
                      <a:gamma/>
                      <a:shade val="89804"/>
                      <a:invGamma/>
                    </a:srgbClr>
                  </a:gs>
                </a:gsLst>
                <a:lin ang="2700000" scaled="1"/>
              </a:gradFill>
              <a:ln w="9525">
                <a:noFill/>
                <a:round/>
                <a:headEnd/>
                <a:tailEnd/>
              </a:ln>
              <a:effectLst>
                <a:outerShdw dist="71842" dir="2700000" algn="ctr" rotWithShape="0">
                  <a:srgbClr val="000000"/>
                </a:outerShdw>
              </a:effectLst>
            </p:spPr>
            <p:txBody>
              <a:bodyPr wrap="none" lIns="92075" tIns="46038" rIns="92075" bIns="46038" anchor="ctr"/>
              <a:lstStyle/>
              <a:p>
                <a:pPr algn="ctr">
                  <a:defRPr/>
                </a:pPr>
                <a:r>
                  <a:rPr kumimoji="1" lang="en-US" altLang="zh-CN" sz="1800" b="1" dirty="0">
                    <a:solidFill>
                      <a:srgbClr val="FFFFCC"/>
                    </a:solidFill>
                    <a:effectLst>
                      <a:outerShdw blurRad="38100" dist="38100" dir="2700000" algn="tl">
                        <a:srgbClr val="000000"/>
                      </a:outerShdw>
                    </a:effectLst>
                    <a:latin typeface="Arial" pitchFamily="34" charset="0"/>
                    <a:ea typeface="宋体" pitchFamily="2" charset="-122"/>
                  </a:rPr>
                  <a:t>THEN Actions</a:t>
                </a:r>
              </a:p>
              <a:p>
                <a:pPr algn="ctr">
                  <a:defRPr/>
                </a:pPr>
                <a:r>
                  <a:rPr kumimoji="1" lang="en-US" altLang="zh-CN" sz="1800" b="1" dirty="0">
                    <a:solidFill>
                      <a:srgbClr val="FFFFCC"/>
                    </a:solidFill>
                    <a:effectLst>
                      <a:outerShdw blurRad="38100" dist="38100" dir="2700000" algn="tl">
                        <a:srgbClr val="000000"/>
                      </a:outerShdw>
                    </a:effectLst>
                    <a:latin typeface="Arial" pitchFamily="34" charset="0"/>
                    <a:ea typeface="宋体" pitchFamily="2" charset="-122"/>
                  </a:rPr>
                  <a:t>(</a:t>
                </a:r>
                <a:r>
                  <a:rPr kumimoji="1" lang="zh-CN" altLang="en-US" sz="1800" b="1" dirty="0">
                    <a:solidFill>
                      <a:srgbClr val="FFFFCC"/>
                    </a:solidFill>
                    <a:effectLst>
                      <a:outerShdw blurRad="38100" dist="38100" dir="2700000" algn="tl">
                        <a:srgbClr val="000000"/>
                      </a:outerShdw>
                    </a:effectLst>
                    <a:latin typeface="Arial" pitchFamily="34" charset="0"/>
                    <a:ea typeface="宋体" pitchFamily="2" charset="-122"/>
                  </a:rPr>
                  <a:t>包括下一步的</a:t>
                </a:r>
                <a:r>
                  <a:rPr kumimoji="1" lang="en-US" altLang="zh-CN" sz="1800" b="1" dirty="0">
                    <a:solidFill>
                      <a:srgbClr val="FFFFCC"/>
                    </a:solidFill>
                    <a:effectLst>
                      <a:outerShdw blurRad="38100" dist="38100" dir="2700000" algn="tl">
                        <a:srgbClr val="000000"/>
                      </a:outerShdw>
                    </a:effectLst>
                    <a:latin typeface="Arial" pitchFamily="34" charset="0"/>
                    <a:ea typeface="宋体" pitchFamily="2" charset="-122"/>
                  </a:rPr>
                  <a:t> IFs)</a:t>
                </a:r>
              </a:p>
            </p:txBody>
          </p:sp>
        </p:grpSp>
        <p:sp>
          <p:nvSpPr>
            <p:cNvPr id="651280" name="Rectangle 16"/>
            <p:cNvSpPr>
              <a:spLocks noChangeArrowheads="1"/>
            </p:cNvSpPr>
            <p:nvPr/>
          </p:nvSpPr>
          <p:spPr bwMode="blackWhite">
            <a:xfrm>
              <a:off x="4296" y="1383"/>
              <a:ext cx="623" cy="262"/>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FALSE</a:t>
              </a:r>
            </a:p>
          </p:txBody>
        </p:sp>
        <p:sp>
          <p:nvSpPr>
            <p:cNvPr id="651282" name="Freeform 18"/>
            <p:cNvSpPr>
              <a:spLocks/>
            </p:cNvSpPr>
            <p:nvPr/>
          </p:nvSpPr>
          <p:spPr bwMode="auto">
            <a:xfrm>
              <a:off x="3524" y="1693"/>
              <a:ext cx="847" cy="1685"/>
            </a:xfrm>
            <a:custGeom>
              <a:avLst/>
              <a:gdLst/>
              <a:ahLst/>
              <a:cxnLst>
                <a:cxn ang="0">
                  <a:pos x="836" y="508"/>
                </a:cxn>
                <a:cxn ang="0">
                  <a:pos x="836" y="0"/>
                </a:cxn>
                <a:cxn ang="0">
                  <a:pos x="0" y="0"/>
                </a:cxn>
              </a:cxnLst>
              <a:rect l="0" t="0" r="r" b="b"/>
              <a:pathLst>
                <a:path w="837" h="509">
                  <a:moveTo>
                    <a:pt x="836" y="508"/>
                  </a:moveTo>
                  <a:lnTo>
                    <a:pt x="836" y="0"/>
                  </a:lnTo>
                  <a:lnTo>
                    <a:pt x="0" y="0"/>
                  </a:lnTo>
                </a:path>
              </a:pathLst>
            </a:custGeom>
            <a:noFill/>
            <a:ln w="50800" cap="rnd" cmpd="sng">
              <a:solidFill>
                <a:srgbClr val="FFCC00"/>
              </a:solidFill>
              <a:prstDash val="solid"/>
              <a:round/>
              <a:headEnd type="stealth" w="med" len="lg"/>
              <a:tailEnd type="none" w="sm" len="sm"/>
            </a:ln>
            <a:effectLst>
              <a:outerShdw dist="53882" dir="2700000" algn="ctr" rotWithShape="0">
                <a:srgbClr val="000000"/>
              </a:outerShdw>
            </a:effectLst>
          </p:spPr>
          <p:txBody>
            <a:bodyPr/>
            <a:lstStyle/>
            <a:p>
              <a:pPr>
                <a:defRPr/>
              </a:pPr>
              <a:endParaRPr lang="zh-CN" altLang="en-US"/>
            </a:p>
          </p:txBody>
        </p:sp>
        <p:grpSp>
          <p:nvGrpSpPr>
            <p:cNvPr id="13322" name="Group 21"/>
            <p:cNvGrpSpPr>
              <a:grpSpLocks/>
            </p:cNvGrpSpPr>
            <p:nvPr/>
          </p:nvGrpSpPr>
          <p:grpSpPr bwMode="auto">
            <a:xfrm>
              <a:off x="1407" y="3365"/>
              <a:ext cx="2989" cy="445"/>
              <a:chOff x="1407" y="3269"/>
              <a:chExt cx="2949" cy="445"/>
            </a:xfrm>
          </p:grpSpPr>
          <p:sp>
            <p:nvSpPr>
              <p:cNvPr id="651286" name="Line 22"/>
              <p:cNvSpPr>
                <a:spLocks noChangeShapeType="1"/>
              </p:cNvSpPr>
              <p:nvPr/>
            </p:nvSpPr>
            <p:spPr bwMode="auto">
              <a:xfrm>
                <a:off x="1407" y="3264"/>
                <a:ext cx="2949" cy="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651287" name="Line 23"/>
              <p:cNvSpPr>
                <a:spLocks noChangeShapeType="1"/>
              </p:cNvSpPr>
              <p:nvPr/>
            </p:nvSpPr>
            <p:spPr bwMode="auto">
              <a:xfrm>
                <a:off x="2871" y="3287"/>
                <a:ext cx="0" cy="427"/>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grpSp>
        <p:sp>
          <p:nvSpPr>
            <p:cNvPr id="651290" name="Line 26"/>
            <p:cNvSpPr>
              <a:spLocks noChangeShapeType="1"/>
            </p:cNvSpPr>
            <p:nvPr/>
          </p:nvSpPr>
          <p:spPr bwMode="auto">
            <a:xfrm>
              <a:off x="1410" y="2953"/>
              <a:ext cx="0" cy="386"/>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grpSp>
      <p:sp>
        <p:nvSpPr>
          <p:cNvPr id="19" name="Rectangle 29"/>
          <p:cNvSpPr txBox="1">
            <a:spLocks noChangeArrowheads="1"/>
          </p:cNvSpPr>
          <p:nvPr/>
        </p:nvSpPr>
        <p:spPr bwMode="auto">
          <a:xfrm>
            <a:off x="1096963" y="1733550"/>
            <a:ext cx="7385050" cy="61277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1800" b="1" kern="0" dirty="0">
                <a:solidFill>
                  <a:schemeClr val="tx1"/>
                </a:solidFill>
                <a:latin typeface="宋体" pitchFamily="2" charset="-122"/>
                <a:ea typeface="宋体" pitchFamily="2" charset="-122"/>
              </a:rPr>
              <a:t> 这个结构用于测试一个简单条件。如果该条件为</a:t>
            </a:r>
            <a:r>
              <a:rPr lang="en-US" altLang="zh-CN" sz="1800" b="1" kern="0" dirty="0">
                <a:solidFill>
                  <a:schemeClr val="tx1"/>
                </a:solidFill>
                <a:latin typeface="宋体" pitchFamily="2" charset="-122"/>
                <a:ea typeface="宋体" pitchFamily="2" charset="-122"/>
              </a:rPr>
              <a:t>true，</a:t>
            </a:r>
            <a:r>
              <a:rPr lang="zh-CN" altLang="en-US" sz="1800" b="1" kern="0" dirty="0">
                <a:solidFill>
                  <a:schemeClr val="tx1"/>
                </a:solidFill>
                <a:latin typeface="宋体" pitchFamily="2" charset="-122"/>
                <a:ea typeface="宋体" pitchFamily="2" charset="-122"/>
              </a:rPr>
              <a:t>则执行一行或多行代码；如果条件测试为</a:t>
            </a:r>
            <a:r>
              <a:rPr lang="en-US" altLang="zh-CN" sz="1800" b="1" kern="0" dirty="0">
                <a:solidFill>
                  <a:schemeClr val="tx1"/>
                </a:solidFill>
                <a:latin typeface="宋体" pitchFamily="2" charset="-122"/>
                <a:ea typeface="宋体" pitchFamily="2" charset="-122"/>
              </a:rPr>
              <a:t>false，</a:t>
            </a:r>
            <a:r>
              <a:rPr lang="zh-CN" altLang="en-US" sz="1800" b="1" kern="0" dirty="0">
                <a:solidFill>
                  <a:schemeClr val="tx1"/>
                </a:solidFill>
                <a:latin typeface="宋体" pitchFamily="2" charset="-122"/>
                <a:ea typeface="宋体" pitchFamily="2" charset="-122"/>
              </a:rPr>
              <a:t>则程序控制转到测试后面的代码。</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pPr>
              <a:defRPr/>
            </a:pPr>
            <a:r>
              <a:rPr lang="en-US" altLang="zh-CN" dirty="0">
                <a:ea typeface="宋体" pitchFamily="2" charset="-122"/>
              </a:rPr>
              <a:t>1.1.1</a:t>
            </a:r>
            <a:r>
              <a:rPr lang="zh-CN" altLang="en-US" dirty="0">
                <a:ea typeface="宋体" pitchFamily="2" charset="-122"/>
              </a:rPr>
              <a:t> </a:t>
            </a:r>
            <a:r>
              <a:rPr lang="en-US" altLang="zh-CN" dirty="0">
                <a:ea typeface="宋体" pitchFamily="2" charset="-122"/>
              </a:rPr>
              <a:t>IF-THEN</a:t>
            </a:r>
            <a:endParaRPr lang="zh-CN" altLang="en-US" sz="2400" dirty="0">
              <a:solidFill>
                <a:schemeClr val="hlink"/>
              </a:solidFill>
              <a:ea typeface="宋体" pitchFamily="2" charset="-122"/>
            </a:endParaRPr>
          </a:p>
        </p:txBody>
      </p:sp>
      <p:sp>
        <p:nvSpPr>
          <p:cNvPr id="706579" name="Rectangle 19"/>
          <p:cNvSpPr>
            <a:spLocks noChangeArrowheads="1"/>
          </p:cNvSpPr>
          <p:nvPr/>
        </p:nvSpPr>
        <p:spPr bwMode="blackWhite">
          <a:xfrm>
            <a:off x="1295400" y="2282825"/>
            <a:ext cx="7105650" cy="207962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zh-CN" altLang="en-US" sz="1800" b="1" dirty="0">
                <a:solidFill>
                  <a:srgbClr val="000000"/>
                </a:solidFill>
                <a:latin typeface="Courier New" pitchFamily="49" charset="0"/>
                <a:ea typeface="宋体" pitchFamily="2" charset="-122"/>
              </a:rPr>
              <a:t>. .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IF </a:t>
            </a:r>
            <a:r>
              <a:rPr kumimoji="1" lang="en-US" altLang="zh-CN" sz="1800" b="1" dirty="0" err="1">
                <a:solidFill>
                  <a:srgbClr val="000000"/>
                </a:solidFill>
                <a:latin typeface="Courier New" pitchFamily="49" charset="0"/>
                <a:ea typeface="宋体" pitchFamily="2" charset="-122"/>
              </a:rPr>
              <a:t>v_ename</a:t>
            </a:r>
            <a:r>
              <a:rPr kumimoji="1" lang="en-US" altLang="zh-CN" sz="1800" b="1" dirty="0">
                <a:solidFill>
                  <a:srgbClr val="000000"/>
                </a:solidFill>
                <a:latin typeface="Courier New" pitchFamily="49" charset="0"/>
                <a:ea typeface="宋体" pitchFamily="2" charset="-122"/>
              </a:rPr>
              <a:t> = 'MILLER' THEN</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v_job</a:t>
            </a:r>
            <a:r>
              <a:rPr kumimoji="1" lang="en-US" altLang="zh-CN" sz="1800" b="1" dirty="0">
                <a:solidFill>
                  <a:srgbClr val="000000"/>
                </a:solidFill>
                <a:latin typeface="Courier New" pitchFamily="49" charset="0"/>
                <a:ea typeface="宋体" pitchFamily="2" charset="-122"/>
              </a:rPr>
              <a:t> := 'SALESMAN';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v_deptno</a:t>
            </a:r>
            <a:r>
              <a:rPr kumimoji="1" lang="en-US" altLang="zh-CN" sz="1800" b="1" dirty="0">
                <a:solidFill>
                  <a:srgbClr val="000000"/>
                </a:solidFill>
                <a:latin typeface="Courier New" pitchFamily="49" charset="0"/>
                <a:ea typeface="宋体" pitchFamily="2" charset="-122"/>
              </a:rPr>
              <a:t> := 35;</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v_new_comm</a:t>
            </a:r>
            <a:r>
              <a:rPr kumimoji="1" lang="en-US" altLang="zh-CN" sz="1800" b="1" dirty="0">
                <a:solidFill>
                  <a:srgbClr val="000000"/>
                </a:solidFill>
                <a:latin typeface="Courier New" pitchFamily="49" charset="0"/>
                <a:ea typeface="宋体" pitchFamily="2" charset="-122"/>
              </a:rPr>
              <a:t> := </a:t>
            </a:r>
            <a:r>
              <a:rPr kumimoji="1" lang="en-US" altLang="zh-CN" sz="1800" b="1" dirty="0" err="1">
                <a:solidFill>
                  <a:srgbClr val="000000"/>
                </a:solidFill>
                <a:latin typeface="Courier New" pitchFamily="49" charset="0"/>
                <a:ea typeface="宋体" pitchFamily="2" charset="-122"/>
              </a:rPr>
              <a:t>sal</a:t>
            </a:r>
            <a:r>
              <a:rPr kumimoji="1" lang="en-US" altLang="zh-CN" sz="1800" b="1" dirty="0">
                <a:solidFill>
                  <a:srgbClr val="000000"/>
                </a:solidFill>
                <a:latin typeface="Courier New" pitchFamily="49" charset="0"/>
                <a:ea typeface="宋体" pitchFamily="2" charset="-122"/>
              </a:rPr>
              <a:t> * 0.20;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END IF;</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 .</a:t>
            </a:r>
          </a:p>
        </p:txBody>
      </p:sp>
      <p:sp>
        <p:nvSpPr>
          <p:cNvPr id="6" name="Rectangle 18"/>
          <p:cNvSpPr txBox="1">
            <a:spLocks noChangeArrowheads="1"/>
          </p:cNvSpPr>
          <p:nvPr/>
        </p:nvSpPr>
        <p:spPr bwMode="auto">
          <a:xfrm>
            <a:off x="1128713" y="1685925"/>
            <a:ext cx="7385050" cy="4397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400" b="1" kern="0">
                <a:solidFill>
                  <a:schemeClr val="tx1"/>
                </a:solidFill>
                <a:latin typeface="宋体" pitchFamily="2" charset="-122"/>
                <a:ea typeface="宋体" pitchFamily="2" charset="-122"/>
              </a:rPr>
              <a:t> 举例</a:t>
            </a:r>
            <a:endParaRPr lang="en-US" altLang="zh-CN" sz="2400" b="1" kern="0" dirty="0">
              <a:solidFill>
                <a:schemeClr val="tx1"/>
              </a:solidFill>
              <a:latin typeface="宋体" pitchFamily="2" charset="-122"/>
              <a:ea typeface="宋体" pitchFamily="2"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pPr>
              <a:defRPr/>
            </a:pPr>
            <a:r>
              <a:rPr lang="en-US" altLang="zh-CN" dirty="0">
                <a:ea typeface="宋体" pitchFamily="2" charset="-122"/>
              </a:rPr>
              <a:t>1.1.1</a:t>
            </a:r>
            <a:r>
              <a:rPr lang="zh-CN" altLang="en-US" dirty="0">
                <a:ea typeface="宋体" pitchFamily="2" charset="-122"/>
              </a:rPr>
              <a:t> </a:t>
            </a:r>
            <a:r>
              <a:rPr lang="en-US" altLang="zh-CN" dirty="0">
                <a:ea typeface="宋体" pitchFamily="2" charset="-122"/>
              </a:rPr>
              <a:t>IF-THEN</a:t>
            </a:r>
            <a:endParaRPr lang="zh-CN" altLang="en-US" dirty="0">
              <a:ea typeface="宋体" pitchFamily="2" charset="-122"/>
            </a:endParaRPr>
          </a:p>
        </p:txBody>
      </p:sp>
      <p:sp>
        <p:nvSpPr>
          <p:cNvPr id="15363" name="Rectangle 6"/>
          <p:cNvSpPr>
            <a:spLocks noChangeArrowheads="1"/>
          </p:cNvSpPr>
          <p:nvPr/>
        </p:nvSpPr>
        <p:spPr bwMode="blackWhite">
          <a:xfrm>
            <a:off x="1295400" y="1812925"/>
            <a:ext cx="7105650" cy="2282825"/>
          </a:xfrm>
          <a:prstGeom prst="rect">
            <a:avLst/>
          </a:prstGeom>
          <a:solidFill>
            <a:srgbClr val="FFFFCC"/>
          </a:solidFill>
          <a:ln w="12700">
            <a:solidFill>
              <a:srgbClr val="000000"/>
            </a:solidFill>
            <a:miter lim="800000"/>
            <a:headEnd/>
            <a:tailEnd/>
          </a:ln>
        </p:spPr>
        <p:txBody>
          <a:bodyPr wrap="none" lIns="92075" tIns="46038" rIns="92075" bIns="46038" anchor="ctr"/>
          <a:lstStyle/>
          <a:p>
            <a:pPr>
              <a:tabLst>
                <a:tab pos="1200150" algn="l"/>
                <a:tab pos="1658938" algn="l"/>
              </a:tabLst>
            </a:pPr>
            <a:r>
              <a:rPr kumimoji="1" lang="zh-CN" altLang="en-US" sz="1800" b="1" dirty="0">
                <a:solidFill>
                  <a:schemeClr val="tx1"/>
                </a:solidFill>
                <a:latin typeface="Courier New" pitchFamily="49" charset="0"/>
                <a:ea typeface="宋体" pitchFamily="2" charset="-122"/>
              </a:rPr>
              <a:t>. . .</a:t>
            </a:r>
          </a:p>
          <a:p>
            <a:pPr>
              <a:lnSpc>
                <a:spcPct val="95000"/>
              </a:lnSpc>
              <a:spcBef>
                <a:spcPct val="35000"/>
              </a:spcBef>
              <a:buClr>
                <a:schemeClr val="hlink"/>
              </a:buClr>
              <a:buSzPct val="125000"/>
              <a:buFont typeface="Arial" pitchFamily="34" charset="0"/>
              <a:buNone/>
              <a:tabLst>
                <a:tab pos="1200150" algn="l"/>
                <a:tab pos="1658938" algn="l"/>
              </a:tabLst>
            </a:pPr>
            <a:r>
              <a:rPr lang="en-US" altLang="zh-CN" sz="1800" b="1" dirty="0">
                <a:solidFill>
                  <a:schemeClr val="tx1"/>
                </a:solidFill>
                <a:latin typeface="Courier New" pitchFamily="49" charset="0"/>
                <a:ea typeface="宋体" pitchFamily="2" charset="-122"/>
              </a:rPr>
              <a:t>If var1&gt;10 then</a:t>
            </a:r>
          </a:p>
          <a:p>
            <a:pPr>
              <a:lnSpc>
                <a:spcPct val="95000"/>
              </a:lnSpc>
              <a:spcBef>
                <a:spcPct val="35000"/>
              </a:spcBef>
              <a:buClr>
                <a:schemeClr val="hlink"/>
              </a:buClr>
              <a:buSzPct val="125000"/>
              <a:buFont typeface="Arial" pitchFamily="34" charset="0"/>
              <a:buNone/>
              <a:tabLst>
                <a:tab pos="1200150" algn="l"/>
                <a:tab pos="1658938" algn="l"/>
              </a:tabLst>
            </a:pPr>
            <a:r>
              <a:rPr lang="en-US" altLang="zh-CN" sz="1800" b="1" dirty="0">
                <a:solidFill>
                  <a:schemeClr val="tx1"/>
                </a:solidFill>
                <a:latin typeface="Courier New" pitchFamily="49" charset="0"/>
                <a:ea typeface="宋体" pitchFamily="2" charset="-122"/>
              </a:rPr>
              <a:t>   if var2&lt;var1 then</a:t>
            </a:r>
          </a:p>
          <a:p>
            <a:pPr>
              <a:lnSpc>
                <a:spcPct val="95000"/>
              </a:lnSpc>
              <a:spcBef>
                <a:spcPct val="35000"/>
              </a:spcBef>
              <a:buClr>
                <a:schemeClr val="hlink"/>
              </a:buClr>
              <a:buSzPct val="125000"/>
              <a:buFont typeface="Arial" pitchFamily="34" charset="0"/>
              <a:buNone/>
              <a:tabLst>
                <a:tab pos="1200150" algn="l"/>
                <a:tab pos="1658938" algn="l"/>
              </a:tabLst>
            </a:pPr>
            <a:r>
              <a:rPr lang="en-US" altLang="zh-CN" sz="1800" b="1" dirty="0">
                <a:solidFill>
                  <a:schemeClr val="tx1"/>
                </a:solidFill>
                <a:latin typeface="Courier New" pitchFamily="49" charset="0"/>
                <a:ea typeface="宋体" pitchFamily="2" charset="-122"/>
              </a:rPr>
              <a:t>      var2:=var1+20;</a:t>
            </a:r>
          </a:p>
          <a:p>
            <a:pPr>
              <a:lnSpc>
                <a:spcPct val="95000"/>
              </a:lnSpc>
              <a:spcBef>
                <a:spcPct val="35000"/>
              </a:spcBef>
              <a:buClr>
                <a:schemeClr val="hlink"/>
              </a:buClr>
              <a:buSzPct val="125000"/>
              <a:buFont typeface="Arial" pitchFamily="34" charset="0"/>
              <a:buNone/>
              <a:tabLst>
                <a:tab pos="1200150" algn="l"/>
                <a:tab pos="1658938" algn="l"/>
              </a:tabLst>
            </a:pPr>
            <a:r>
              <a:rPr lang="en-US" altLang="zh-CN" sz="1800" b="1" dirty="0">
                <a:solidFill>
                  <a:schemeClr val="tx1"/>
                </a:solidFill>
                <a:latin typeface="Courier New" pitchFamily="49" charset="0"/>
                <a:ea typeface="宋体" pitchFamily="2" charset="-122"/>
              </a:rPr>
              <a:t>   end if;</a:t>
            </a:r>
          </a:p>
          <a:p>
            <a:pPr>
              <a:lnSpc>
                <a:spcPct val="95000"/>
              </a:lnSpc>
              <a:spcBef>
                <a:spcPct val="35000"/>
              </a:spcBef>
              <a:buClr>
                <a:schemeClr val="hlink"/>
              </a:buClr>
              <a:buSzPct val="125000"/>
              <a:buFont typeface="Arial" pitchFamily="34" charset="0"/>
              <a:buNone/>
              <a:tabLst>
                <a:tab pos="1200150" algn="l"/>
                <a:tab pos="1658938" algn="l"/>
              </a:tabLst>
            </a:pPr>
            <a:r>
              <a:rPr lang="en-US" altLang="zh-CN" sz="1800" b="1" dirty="0">
                <a:solidFill>
                  <a:schemeClr val="tx1"/>
                </a:solidFill>
                <a:latin typeface="Courier New" pitchFamily="49" charset="0"/>
                <a:ea typeface="宋体" pitchFamily="2" charset="-122"/>
              </a:rPr>
              <a:t>End if;</a:t>
            </a:r>
          </a:p>
          <a:p>
            <a:pPr>
              <a:tabLst>
                <a:tab pos="1200150" algn="l"/>
                <a:tab pos="1658938" algn="l"/>
              </a:tabLst>
            </a:pPr>
            <a:r>
              <a:rPr kumimoji="1" lang="en-US" altLang="zh-CN" sz="1800" b="1" dirty="0">
                <a:solidFill>
                  <a:schemeClr val="tx1"/>
                </a:solidFill>
                <a:latin typeface="Courier New" pitchFamily="49" charset="0"/>
                <a:ea typeface="宋体" pitchFamily="2" charset="-122"/>
              </a:rPr>
              <a:t>. . .</a:t>
            </a:r>
          </a:p>
        </p:txBody>
      </p:sp>
      <p:sp>
        <p:nvSpPr>
          <p:cNvPr id="6" name="Rectangle 4"/>
          <p:cNvSpPr txBox="1">
            <a:spLocks noChangeArrowheads="1"/>
          </p:cNvSpPr>
          <p:nvPr/>
        </p:nvSpPr>
        <p:spPr bwMode="auto">
          <a:xfrm>
            <a:off x="1227138" y="4337050"/>
            <a:ext cx="7385050" cy="174942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None/>
              <a:tabLst>
                <a:tab pos="571500" algn="l"/>
              </a:tabLst>
              <a:defRPr/>
            </a:pPr>
            <a:r>
              <a:rPr lang="zh-CN" altLang="en-US" sz="2000" b="1" kern="0" dirty="0">
                <a:solidFill>
                  <a:schemeClr val="hlink"/>
                </a:solidFill>
                <a:latin typeface="宋体" pitchFamily="2" charset="-122"/>
                <a:ea typeface="宋体" pitchFamily="2" charset="-122"/>
              </a:rPr>
              <a:t>注意</a:t>
            </a:r>
            <a:r>
              <a:rPr lang="zh-CN" altLang="en-US" sz="2000" b="1" kern="0" dirty="0">
                <a:solidFill>
                  <a:schemeClr val="tx1"/>
                </a:solidFill>
                <a:latin typeface="宋体" pitchFamily="2" charset="-122"/>
                <a:ea typeface="宋体" pitchFamily="2" charset="-122"/>
              </a:rPr>
              <a:t>：上面代码中的两个</a:t>
            </a:r>
            <a:r>
              <a:rPr lang="en-US" altLang="zh-CN" sz="2000" b="1" kern="0" dirty="0">
                <a:solidFill>
                  <a:schemeClr val="tx1"/>
                </a:solidFill>
                <a:latin typeface="+mn-lt"/>
                <a:ea typeface="宋体" pitchFamily="2" charset="-122"/>
              </a:rPr>
              <a:t>end if</a:t>
            </a:r>
            <a:r>
              <a:rPr lang="en-US" altLang="zh-CN" sz="2000" b="1" kern="0" dirty="0">
                <a:solidFill>
                  <a:schemeClr val="tx1"/>
                </a:solidFill>
                <a:latin typeface="宋体" pitchFamily="2" charset="-122"/>
                <a:ea typeface="宋体" pitchFamily="2" charset="-122"/>
              </a:rPr>
              <a:t>，</a:t>
            </a:r>
            <a:r>
              <a:rPr lang="zh-CN" altLang="en-US" sz="2000" b="1" kern="0" dirty="0">
                <a:solidFill>
                  <a:schemeClr val="tx1"/>
                </a:solidFill>
                <a:latin typeface="宋体" pitchFamily="2" charset="-122"/>
                <a:ea typeface="宋体" pitchFamily="2" charset="-122"/>
              </a:rPr>
              <a:t>分别对应两个不同的</a:t>
            </a:r>
            <a:r>
              <a:rPr lang="en-US" altLang="zh-CN" sz="2000" b="1" kern="0" dirty="0">
                <a:solidFill>
                  <a:schemeClr val="tx1"/>
                </a:solidFill>
                <a:latin typeface="+mn-lt"/>
                <a:ea typeface="宋体" pitchFamily="2" charset="-122"/>
              </a:rPr>
              <a:t>if</a:t>
            </a:r>
            <a:r>
              <a:rPr lang="en-US" altLang="zh-CN" sz="2000" b="1" kern="0" dirty="0">
                <a:solidFill>
                  <a:schemeClr val="tx1"/>
                </a:solidFill>
                <a:latin typeface="宋体" pitchFamily="2" charset="-122"/>
                <a:ea typeface="宋体" pitchFamily="2" charset="-122"/>
              </a:rPr>
              <a:t>。</a:t>
            </a:r>
            <a:r>
              <a:rPr lang="zh-CN" altLang="en-US" sz="2000" b="1" kern="0" dirty="0">
                <a:solidFill>
                  <a:schemeClr val="tx1"/>
                </a:solidFill>
                <a:latin typeface="宋体" pitchFamily="2" charset="-122"/>
                <a:ea typeface="宋体" pitchFamily="2" charset="-122"/>
              </a:rPr>
              <a:t>在</a:t>
            </a: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宋体" pitchFamily="2" charset="-122"/>
                <a:ea typeface="宋体" pitchFamily="2" charset="-122"/>
              </a:rPr>
              <a:t>中实现</a:t>
            </a:r>
            <a:r>
              <a:rPr lang="en-US" altLang="zh-CN" sz="2000" b="1" kern="0" dirty="0">
                <a:solidFill>
                  <a:schemeClr val="tx1"/>
                </a:solidFill>
                <a:latin typeface="宋体" pitchFamily="2" charset="-122"/>
                <a:ea typeface="宋体" pitchFamily="2" charset="-122"/>
              </a:rPr>
              <a:t>if</a:t>
            </a:r>
            <a:r>
              <a:rPr lang="zh-CN" altLang="en-US" sz="2000" b="1" kern="0" dirty="0">
                <a:solidFill>
                  <a:schemeClr val="tx1"/>
                </a:solidFill>
                <a:latin typeface="宋体" pitchFamily="2" charset="-122"/>
                <a:ea typeface="宋体" pitchFamily="2" charset="-122"/>
              </a:rPr>
              <a:t>逻辑有两条规则：</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宋体" pitchFamily="2" charset="-122"/>
                <a:ea typeface="宋体" pitchFamily="2" charset="-122"/>
              </a:rPr>
              <a:t>规则1：每个</a:t>
            </a:r>
            <a:r>
              <a:rPr lang="en-US" altLang="zh-CN" sz="2000" b="1" kern="0" dirty="0">
                <a:solidFill>
                  <a:schemeClr val="tx1"/>
                </a:solidFill>
                <a:latin typeface="+mn-lt"/>
                <a:ea typeface="宋体" pitchFamily="2" charset="-122"/>
              </a:rPr>
              <a:t>if</a:t>
            </a:r>
            <a:r>
              <a:rPr lang="zh-CN" altLang="en-US" sz="2000" b="1" kern="0" dirty="0">
                <a:solidFill>
                  <a:schemeClr val="tx1"/>
                </a:solidFill>
                <a:latin typeface="宋体" pitchFamily="2" charset="-122"/>
                <a:ea typeface="宋体" pitchFamily="2" charset="-122"/>
              </a:rPr>
              <a:t>语句都有自己的</a:t>
            </a:r>
            <a:r>
              <a:rPr lang="en-US" altLang="zh-CN" sz="2000" b="1" kern="0" dirty="0">
                <a:solidFill>
                  <a:schemeClr val="tx1"/>
                </a:solidFill>
                <a:latin typeface="+mn-lt"/>
                <a:ea typeface="宋体" pitchFamily="2" charset="-122"/>
              </a:rPr>
              <a:t>then</a:t>
            </a:r>
            <a:r>
              <a:rPr lang="en-US" altLang="zh-CN" sz="2000" b="1" kern="0" dirty="0">
                <a:solidFill>
                  <a:schemeClr val="tx1"/>
                </a:solidFill>
                <a:latin typeface="宋体" pitchFamily="2" charset="-122"/>
                <a:ea typeface="宋体" pitchFamily="2" charset="-122"/>
              </a:rPr>
              <a:t>，</a:t>
            </a:r>
            <a:r>
              <a:rPr lang="zh-CN" altLang="en-US" sz="2000" b="1" kern="0" dirty="0">
                <a:solidFill>
                  <a:schemeClr val="tx1"/>
                </a:solidFill>
                <a:latin typeface="宋体" pitchFamily="2" charset="-122"/>
                <a:ea typeface="宋体" pitchFamily="2" charset="-122"/>
              </a:rPr>
              <a:t>以</a:t>
            </a:r>
            <a:r>
              <a:rPr lang="en-US" altLang="zh-CN" sz="2000" b="1" kern="0" dirty="0">
                <a:solidFill>
                  <a:schemeClr val="tx1"/>
                </a:solidFill>
                <a:latin typeface="+mn-lt"/>
                <a:ea typeface="宋体" pitchFamily="2" charset="-122"/>
              </a:rPr>
              <a:t>if</a:t>
            </a:r>
            <a:r>
              <a:rPr lang="zh-CN" altLang="en-US" sz="2000" b="1" kern="0" dirty="0">
                <a:solidFill>
                  <a:schemeClr val="tx1"/>
                </a:solidFill>
                <a:latin typeface="宋体" pitchFamily="2" charset="-122"/>
                <a:ea typeface="宋体" pitchFamily="2" charset="-122"/>
              </a:rPr>
              <a:t>开始的语句行不跟语句结束符(；)。</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宋体" pitchFamily="2" charset="-122"/>
                <a:ea typeface="宋体" pitchFamily="2" charset="-122"/>
              </a:rPr>
              <a:t>规则2：每个</a:t>
            </a:r>
            <a:r>
              <a:rPr lang="en-US" altLang="zh-CN" sz="2000" b="1" kern="0" dirty="0">
                <a:solidFill>
                  <a:schemeClr val="tx1"/>
                </a:solidFill>
                <a:latin typeface="+mn-lt"/>
                <a:ea typeface="宋体" pitchFamily="2" charset="-122"/>
              </a:rPr>
              <a:t>if</a:t>
            </a:r>
            <a:r>
              <a:rPr lang="zh-CN" altLang="en-US" sz="2000" b="1" kern="0" dirty="0">
                <a:solidFill>
                  <a:schemeClr val="tx1"/>
                </a:solidFill>
                <a:latin typeface="宋体" pitchFamily="2" charset="-122"/>
                <a:ea typeface="宋体" pitchFamily="2" charset="-122"/>
              </a:rPr>
              <a:t>语句块以相应的</a:t>
            </a:r>
            <a:r>
              <a:rPr lang="en-US" altLang="zh-CN" sz="2000" b="1" kern="0" dirty="0">
                <a:solidFill>
                  <a:schemeClr val="tx1"/>
                </a:solidFill>
                <a:latin typeface="+mn-lt"/>
                <a:ea typeface="宋体" pitchFamily="2" charset="-122"/>
              </a:rPr>
              <a:t>end if</a:t>
            </a:r>
            <a:r>
              <a:rPr lang="zh-CN" altLang="en-US" sz="2000" b="1" kern="0" dirty="0">
                <a:solidFill>
                  <a:schemeClr val="tx1"/>
                </a:solidFill>
                <a:latin typeface="宋体" pitchFamily="2" charset="-122"/>
                <a:ea typeface="宋体" pitchFamily="2" charset="-122"/>
              </a:rPr>
              <a:t>结束。</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a:defRPr/>
            </a:pPr>
            <a:r>
              <a:rPr lang="en-US" altLang="zh-CN" sz="3200" dirty="0">
                <a:ea typeface="宋体" pitchFamily="2" charset="-122"/>
              </a:rPr>
              <a:t>1.1.2</a:t>
            </a:r>
            <a:r>
              <a:rPr lang="zh-CN" altLang="en-US" sz="3200" dirty="0">
                <a:ea typeface="宋体" pitchFamily="2" charset="-122"/>
              </a:rPr>
              <a:t> </a:t>
            </a:r>
            <a:r>
              <a:rPr lang="en-US" altLang="zh-CN" sz="3200" dirty="0">
                <a:ea typeface="宋体" pitchFamily="2" charset="-122"/>
              </a:rPr>
              <a:t>IF-THEN-ELSE</a:t>
            </a:r>
          </a:p>
        </p:txBody>
      </p:sp>
      <p:grpSp>
        <p:nvGrpSpPr>
          <p:cNvPr id="16387" name="Group 22"/>
          <p:cNvGrpSpPr>
            <a:grpSpLocks/>
          </p:cNvGrpSpPr>
          <p:nvPr/>
        </p:nvGrpSpPr>
        <p:grpSpPr bwMode="auto">
          <a:xfrm>
            <a:off x="908050" y="2389188"/>
            <a:ext cx="7358063" cy="3786187"/>
            <a:chOff x="572" y="1033"/>
            <a:chExt cx="4635" cy="2681"/>
          </a:xfrm>
        </p:grpSpPr>
        <p:grpSp>
          <p:nvGrpSpPr>
            <p:cNvPr id="16389" name="Group 3"/>
            <p:cNvGrpSpPr>
              <a:grpSpLocks/>
            </p:cNvGrpSpPr>
            <p:nvPr/>
          </p:nvGrpSpPr>
          <p:grpSpPr bwMode="auto">
            <a:xfrm>
              <a:off x="2173" y="1033"/>
              <a:ext cx="1371" cy="914"/>
              <a:chOff x="2173" y="1033"/>
              <a:chExt cx="1371" cy="914"/>
            </a:xfrm>
          </p:grpSpPr>
          <p:sp>
            <p:nvSpPr>
              <p:cNvPr id="655364" name="Line 4"/>
              <p:cNvSpPr>
                <a:spLocks noChangeShapeType="1"/>
              </p:cNvSpPr>
              <p:nvPr/>
            </p:nvSpPr>
            <p:spPr bwMode="auto">
              <a:xfrm>
                <a:off x="2862" y="1033"/>
                <a:ext cx="9" cy="282"/>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655365" name="AutoShape 5"/>
              <p:cNvSpPr>
                <a:spLocks noChangeArrowheads="1"/>
              </p:cNvSpPr>
              <p:nvPr/>
            </p:nvSpPr>
            <p:spPr bwMode="blackWhite">
              <a:xfrm>
                <a:off x="2173" y="1172"/>
                <a:ext cx="1371" cy="775"/>
              </a:xfrm>
              <a:prstGeom prst="diamond">
                <a:avLst/>
              </a:prstGeom>
              <a:gradFill rotWithShape="0">
                <a:gsLst>
                  <a:gs pos="0">
                    <a:srgbClr val="0066CC">
                      <a:gamma/>
                      <a:shade val="89804"/>
                      <a:invGamma/>
                    </a:srgbClr>
                  </a:gs>
                  <a:gs pos="50000">
                    <a:srgbClr val="0066CC"/>
                  </a:gs>
                  <a:gs pos="100000">
                    <a:srgbClr val="0066CC">
                      <a:gamma/>
                      <a:shade val="89804"/>
                      <a:invGamma/>
                    </a:srgbClr>
                  </a:gs>
                </a:gsLst>
                <a:lin ang="2700000" scaled="1"/>
              </a:gradFill>
              <a:ln w="9525">
                <a:noFill/>
                <a:miter lim="800000"/>
                <a:headEnd/>
                <a:tailEnd/>
              </a:ln>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IF </a:t>
                </a:r>
                <a:r>
                  <a:rPr kumimoji="1" lang="zh-CN" altLang="en-US" sz="1800" b="1">
                    <a:solidFill>
                      <a:srgbClr val="FFFFCC"/>
                    </a:solidFill>
                    <a:effectLst>
                      <a:outerShdw blurRad="38100" dist="38100" dir="2700000" algn="tl">
                        <a:srgbClr val="000000"/>
                      </a:outerShdw>
                    </a:effectLst>
                    <a:latin typeface="Arial" pitchFamily="34" charset="0"/>
                    <a:ea typeface="宋体" pitchFamily="2" charset="-122"/>
                  </a:rPr>
                  <a:t>条件</a:t>
                </a:r>
              </a:p>
            </p:txBody>
          </p:sp>
        </p:grpSp>
        <p:sp>
          <p:nvSpPr>
            <p:cNvPr id="655366" name="Rectangle 6"/>
            <p:cNvSpPr>
              <a:spLocks noChangeArrowheads="1"/>
            </p:cNvSpPr>
            <p:nvPr/>
          </p:nvSpPr>
          <p:spPr bwMode="blackWhite">
            <a:xfrm>
              <a:off x="950" y="1287"/>
              <a:ext cx="508" cy="260"/>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TRUE</a:t>
              </a:r>
            </a:p>
          </p:txBody>
        </p:sp>
        <p:grpSp>
          <p:nvGrpSpPr>
            <p:cNvPr id="16391" name="Group 7"/>
            <p:cNvGrpSpPr>
              <a:grpSpLocks/>
            </p:cNvGrpSpPr>
            <p:nvPr/>
          </p:nvGrpSpPr>
          <p:grpSpPr bwMode="auto">
            <a:xfrm>
              <a:off x="572" y="1597"/>
              <a:ext cx="1689" cy="1258"/>
              <a:chOff x="572" y="1597"/>
              <a:chExt cx="1689" cy="1258"/>
            </a:xfrm>
          </p:grpSpPr>
          <p:sp>
            <p:nvSpPr>
              <p:cNvPr id="655368" name="Freeform 8"/>
              <p:cNvSpPr>
                <a:spLocks/>
              </p:cNvSpPr>
              <p:nvPr/>
            </p:nvSpPr>
            <p:spPr bwMode="auto">
              <a:xfrm>
                <a:off x="1417" y="1597"/>
                <a:ext cx="767" cy="509"/>
              </a:xfrm>
              <a:custGeom>
                <a:avLst/>
                <a:gdLst/>
                <a:ahLst/>
                <a:cxnLst>
                  <a:cxn ang="0">
                    <a:pos x="0" y="508"/>
                  </a:cxn>
                  <a:cxn ang="0">
                    <a:pos x="0" y="0"/>
                  </a:cxn>
                  <a:cxn ang="0">
                    <a:pos x="766" y="0"/>
                  </a:cxn>
                </a:cxnLst>
                <a:rect l="0" t="0" r="r" b="b"/>
                <a:pathLst>
                  <a:path w="767" h="509">
                    <a:moveTo>
                      <a:pt x="0" y="508"/>
                    </a:moveTo>
                    <a:lnTo>
                      <a:pt x="0" y="0"/>
                    </a:lnTo>
                    <a:lnTo>
                      <a:pt x="766" y="0"/>
                    </a:lnTo>
                  </a:path>
                </a:pathLst>
              </a:custGeom>
              <a:noFill/>
              <a:ln w="50800" cap="rnd" cmpd="sng">
                <a:solidFill>
                  <a:srgbClr val="FFCC00"/>
                </a:solidFill>
                <a:prstDash val="solid"/>
                <a:round/>
                <a:headEnd type="stealth" w="med" len="lg"/>
                <a:tailEnd type="none" w="sm" len="sm"/>
              </a:ln>
              <a:effectLst>
                <a:outerShdw dist="53882" dir="2700000" algn="ctr" rotWithShape="0">
                  <a:srgbClr val="000000"/>
                </a:outerShdw>
              </a:effectLst>
            </p:spPr>
            <p:txBody>
              <a:bodyPr/>
              <a:lstStyle/>
              <a:p>
                <a:pPr>
                  <a:defRPr/>
                </a:pPr>
                <a:endParaRPr lang="zh-CN" altLang="en-US"/>
              </a:p>
            </p:txBody>
          </p:sp>
          <p:sp>
            <p:nvSpPr>
              <p:cNvPr id="655369" name="AutoShape 9"/>
              <p:cNvSpPr>
                <a:spLocks noChangeArrowheads="1"/>
              </p:cNvSpPr>
              <p:nvPr/>
            </p:nvSpPr>
            <p:spPr bwMode="blackWhite">
              <a:xfrm>
                <a:off x="572" y="2127"/>
                <a:ext cx="1689" cy="728"/>
              </a:xfrm>
              <a:prstGeom prst="roundRect">
                <a:avLst>
                  <a:gd name="adj" fmla="val 12495"/>
                </a:avLst>
              </a:prstGeom>
              <a:gradFill rotWithShape="0">
                <a:gsLst>
                  <a:gs pos="0">
                    <a:srgbClr val="0066CC">
                      <a:gamma/>
                      <a:shade val="89804"/>
                      <a:invGamma/>
                    </a:srgbClr>
                  </a:gs>
                  <a:gs pos="50000">
                    <a:srgbClr val="0066CC"/>
                  </a:gs>
                  <a:gs pos="100000">
                    <a:srgbClr val="0066CC">
                      <a:gamma/>
                      <a:shade val="89804"/>
                      <a:invGamma/>
                    </a:srgbClr>
                  </a:gs>
                </a:gsLst>
                <a:lin ang="2700000" scaled="1"/>
              </a:gradFill>
              <a:ln w="9525">
                <a:noFill/>
                <a:round/>
                <a:headEnd/>
                <a:tailEnd/>
              </a:ln>
              <a:effectLst>
                <a:outerShdw dist="7184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THEN Actions</a:t>
                </a:r>
              </a:p>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a:t>
                </a:r>
                <a:r>
                  <a:rPr kumimoji="1" lang="zh-CN" altLang="en-US" sz="1800" b="1">
                    <a:solidFill>
                      <a:srgbClr val="FFFFCC"/>
                    </a:solidFill>
                    <a:effectLst>
                      <a:outerShdw blurRad="38100" dist="38100" dir="2700000" algn="tl">
                        <a:srgbClr val="000000"/>
                      </a:outerShdw>
                    </a:effectLst>
                    <a:latin typeface="Arial" pitchFamily="34" charset="0"/>
                    <a:ea typeface="宋体" pitchFamily="2" charset="-122"/>
                  </a:rPr>
                  <a:t>包括下一步的</a:t>
                </a: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 IFs)</a:t>
                </a:r>
              </a:p>
            </p:txBody>
          </p:sp>
        </p:grpSp>
        <p:sp>
          <p:nvSpPr>
            <p:cNvPr id="655370" name="Rectangle 10"/>
            <p:cNvSpPr>
              <a:spLocks noChangeArrowheads="1"/>
            </p:cNvSpPr>
            <p:nvPr/>
          </p:nvSpPr>
          <p:spPr bwMode="blackWhite">
            <a:xfrm>
              <a:off x="4298" y="1287"/>
              <a:ext cx="588" cy="260"/>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FALSE</a:t>
              </a:r>
            </a:p>
          </p:txBody>
        </p:sp>
        <p:grpSp>
          <p:nvGrpSpPr>
            <p:cNvPr id="16393" name="Group 11"/>
            <p:cNvGrpSpPr>
              <a:grpSpLocks/>
            </p:cNvGrpSpPr>
            <p:nvPr/>
          </p:nvGrpSpPr>
          <p:grpSpPr bwMode="auto">
            <a:xfrm>
              <a:off x="3524" y="1597"/>
              <a:ext cx="1683" cy="1268"/>
              <a:chOff x="3524" y="1597"/>
              <a:chExt cx="1683" cy="1268"/>
            </a:xfrm>
          </p:grpSpPr>
          <p:sp>
            <p:nvSpPr>
              <p:cNvPr id="655372" name="Freeform 12"/>
              <p:cNvSpPr>
                <a:spLocks/>
              </p:cNvSpPr>
              <p:nvPr/>
            </p:nvSpPr>
            <p:spPr bwMode="auto">
              <a:xfrm>
                <a:off x="3524" y="1597"/>
                <a:ext cx="837" cy="509"/>
              </a:xfrm>
              <a:custGeom>
                <a:avLst/>
                <a:gdLst/>
                <a:ahLst/>
                <a:cxnLst>
                  <a:cxn ang="0">
                    <a:pos x="836" y="508"/>
                  </a:cxn>
                  <a:cxn ang="0">
                    <a:pos x="836" y="0"/>
                  </a:cxn>
                  <a:cxn ang="0">
                    <a:pos x="0" y="0"/>
                  </a:cxn>
                </a:cxnLst>
                <a:rect l="0" t="0" r="r" b="b"/>
                <a:pathLst>
                  <a:path w="837" h="509">
                    <a:moveTo>
                      <a:pt x="836" y="508"/>
                    </a:moveTo>
                    <a:lnTo>
                      <a:pt x="836" y="0"/>
                    </a:lnTo>
                    <a:lnTo>
                      <a:pt x="0" y="0"/>
                    </a:lnTo>
                  </a:path>
                </a:pathLst>
              </a:custGeom>
              <a:noFill/>
              <a:ln w="50800" cap="rnd" cmpd="sng">
                <a:solidFill>
                  <a:srgbClr val="FFCC00"/>
                </a:solidFill>
                <a:prstDash val="solid"/>
                <a:round/>
                <a:headEnd type="stealth" w="med" len="lg"/>
                <a:tailEnd type="none" w="sm" len="sm"/>
              </a:ln>
              <a:effectLst>
                <a:outerShdw dist="53882" dir="2700000" algn="ctr" rotWithShape="0">
                  <a:srgbClr val="000000"/>
                </a:outerShdw>
              </a:effectLst>
            </p:spPr>
            <p:txBody>
              <a:bodyPr/>
              <a:lstStyle/>
              <a:p>
                <a:pPr>
                  <a:defRPr/>
                </a:pPr>
                <a:endParaRPr lang="zh-CN" altLang="en-US"/>
              </a:p>
            </p:txBody>
          </p:sp>
          <p:sp>
            <p:nvSpPr>
              <p:cNvPr id="655373" name="AutoShape 13"/>
              <p:cNvSpPr>
                <a:spLocks noChangeArrowheads="1"/>
              </p:cNvSpPr>
              <p:nvPr/>
            </p:nvSpPr>
            <p:spPr bwMode="blackWhite">
              <a:xfrm>
                <a:off x="3530" y="2127"/>
                <a:ext cx="1677" cy="743"/>
              </a:xfrm>
              <a:prstGeom prst="roundRect">
                <a:avLst>
                  <a:gd name="adj" fmla="val 12495"/>
                </a:avLst>
              </a:prstGeom>
              <a:gradFill rotWithShape="0">
                <a:gsLst>
                  <a:gs pos="0">
                    <a:srgbClr val="0066CC">
                      <a:gamma/>
                      <a:shade val="89804"/>
                      <a:invGamma/>
                    </a:srgbClr>
                  </a:gs>
                  <a:gs pos="50000">
                    <a:srgbClr val="0066CC"/>
                  </a:gs>
                  <a:gs pos="100000">
                    <a:srgbClr val="0066CC">
                      <a:gamma/>
                      <a:shade val="89804"/>
                      <a:invGamma/>
                    </a:srgbClr>
                  </a:gs>
                </a:gsLst>
                <a:lin ang="2700000" scaled="1"/>
              </a:gradFill>
              <a:ln w="9525">
                <a:noFill/>
                <a:round/>
                <a:headEnd/>
                <a:tailEnd/>
              </a:ln>
              <a:effectLst>
                <a:outerShdw dist="71842" dir="2700000" algn="ctr" rotWithShape="0">
                  <a:srgbClr val="000000"/>
                </a:outerShdw>
              </a:effectLst>
            </p:spPr>
            <p:txBody>
              <a:bodyPr wrap="none" lIns="92075" tIns="46038" rIns="92075" bIns="46038" anchor="ctr"/>
              <a:lstStyle/>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ELSE actions</a:t>
                </a:r>
              </a:p>
              <a:p>
                <a:pPr algn="ctr">
                  <a:defRPr/>
                </a:pP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a:t>
                </a:r>
                <a:r>
                  <a:rPr kumimoji="1" lang="zh-CN" altLang="en-US" sz="1800" b="1">
                    <a:solidFill>
                      <a:srgbClr val="FFFFCC"/>
                    </a:solidFill>
                    <a:effectLst>
                      <a:outerShdw blurRad="38100" dist="38100" dir="2700000" algn="tl">
                        <a:srgbClr val="000000"/>
                      </a:outerShdw>
                    </a:effectLst>
                    <a:latin typeface="Arial" pitchFamily="34" charset="0"/>
                    <a:ea typeface="宋体" pitchFamily="2" charset="-122"/>
                  </a:rPr>
                  <a:t>包括下一步的 </a:t>
                </a:r>
                <a:r>
                  <a:rPr kumimoji="1" lang="en-US" altLang="zh-CN" sz="1800" b="1">
                    <a:solidFill>
                      <a:srgbClr val="FFFFCC"/>
                    </a:solidFill>
                    <a:effectLst>
                      <a:outerShdw blurRad="38100" dist="38100" dir="2700000" algn="tl">
                        <a:srgbClr val="000000"/>
                      </a:outerShdw>
                    </a:effectLst>
                    <a:latin typeface="Arial" pitchFamily="34" charset="0"/>
                    <a:ea typeface="宋体" pitchFamily="2" charset="-122"/>
                  </a:rPr>
                  <a:t>IFs)</a:t>
                </a:r>
              </a:p>
            </p:txBody>
          </p:sp>
        </p:grpSp>
        <p:grpSp>
          <p:nvGrpSpPr>
            <p:cNvPr id="16394" name="Group 14"/>
            <p:cNvGrpSpPr>
              <a:grpSpLocks/>
            </p:cNvGrpSpPr>
            <p:nvPr/>
          </p:nvGrpSpPr>
          <p:grpSpPr bwMode="auto">
            <a:xfrm>
              <a:off x="1407" y="2857"/>
              <a:ext cx="2949" cy="857"/>
              <a:chOff x="1407" y="2857"/>
              <a:chExt cx="2949" cy="857"/>
            </a:xfrm>
          </p:grpSpPr>
          <p:grpSp>
            <p:nvGrpSpPr>
              <p:cNvPr id="16395" name="Group 15"/>
              <p:cNvGrpSpPr>
                <a:grpSpLocks/>
              </p:cNvGrpSpPr>
              <p:nvPr/>
            </p:nvGrpSpPr>
            <p:grpSpPr bwMode="auto">
              <a:xfrm>
                <a:off x="1407" y="3269"/>
                <a:ext cx="2949" cy="445"/>
                <a:chOff x="1407" y="3269"/>
                <a:chExt cx="2949" cy="445"/>
              </a:xfrm>
            </p:grpSpPr>
            <p:sp>
              <p:nvSpPr>
                <p:cNvPr id="655376" name="Line 16"/>
                <p:cNvSpPr>
                  <a:spLocks noChangeShapeType="1"/>
                </p:cNvSpPr>
                <p:nvPr/>
              </p:nvSpPr>
              <p:spPr bwMode="auto">
                <a:xfrm>
                  <a:off x="1407" y="3269"/>
                  <a:ext cx="2949" cy="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p>
              </p:txBody>
            </p:sp>
            <p:sp>
              <p:nvSpPr>
                <p:cNvPr id="655377" name="Line 17"/>
                <p:cNvSpPr>
                  <a:spLocks noChangeShapeType="1"/>
                </p:cNvSpPr>
                <p:nvPr/>
              </p:nvSpPr>
              <p:spPr bwMode="auto">
                <a:xfrm>
                  <a:off x="2871" y="3287"/>
                  <a:ext cx="0" cy="427"/>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grpSp>
          <p:grpSp>
            <p:nvGrpSpPr>
              <p:cNvPr id="16396" name="Group 18"/>
              <p:cNvGrpSpPr>
                <a:grpSpLocks/>
              </p:cNvGrpSpPr>
              <p:nvPr/>
            </p:nvGrpSpPr>
            <p:grpSpPr bwMode="auto">
              <a:xfrm>
                <a:off x="1410" y="2857"/>
                <a:ext cx="2946" cy="385"/>
                <a:chOff x="1410" y="2857"/>
                <a:chExt cx="2946" cy="385"/>
              </a:xfrm>
            </p:grpSpPr>
            <p:sp>
              <p:nvSpPr>
                <p:cNvPr id="655379" name="Line 19"/>
                <p:cNvSpPr>
                  <a:spLocks noChangeShapeType="1"/>
                </p:cNvSpPr>
                <p:nvPr/>
              </p:nvSpPr>
              <p:spPr bwMode="auto">
                <a:xfrm>
                  <a:off x="4356" y="2866"/>
                  <a:ext cx="0" cy="371"/>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sp>
              <p:nvSpPr>
                <p:cNvPr id="655380" name="Line 20"/>
                <p:cNvSpPr>
                  <a:spLocks noChangeShapeType="1"/>
                </p:cNvSpPr>
                <p:nvPr/>
              </p:nvSpPr>
              <p:spPr bwMode="auto">
                <a:xfrm>
                  <a:off x="1410" y="2857"/>
                  <a:ext cx="0" cy="38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grpSp>
        </p:grpSp>
      </p:grpSp>
      <p:sp>
        <p:nvSpPr>
          <p:cNvPr id="16388" name="Rectangle 23"/>
          <p:cNvSpPr>
            <a:spLocks noChangeArrowheads="1"/>
          </p:cNvSpPr>
          <p:nvPr/>
        </p:nvSpPr>
        <p:spPr bwMode="auto">
          <a:xfrm>
            <a:off x="1128713" y="1528763"/>
            <a:ext cx="7600950" cy="669925"/>
          </a:xfrm>
          <a:prstGeom prst="rect">
            <a:avLst/>
          </a:prstGeom>
          <a:noFill/>
          <a:ln w="9525">
            <a:noFill/>
            <a:miter lim="800000"/>
            <a:headEnd/>
            <a:tailEnd/>
          </a:ln>
        </p:spPr>
        <p:txBody>
          <a:bodyPr lIns="92075" tIns="46038" rIns="92075" bIns="46038">
            <a:spAutoFit/>
          </a:bodyPr>
          <a:lstStyle/>
          <a:p>
            <a:pPr defTabSz="346075">
              <a:lnSpc>
                <a:spcPct val="95000"/>
              </a:lnSpc>
              <a:spcBef>
                <a:spcPct val="35000"/>
              </a:spcBef>
              <a:buClr>
                <a:schemeClr val="hlink"/>
              </a:buClr>
              <a:buSzPct val="125000"/>
              <a:buFont typeface="Arial" pitchFamily="34" charset="0"/>
              <a:buChar char="•"/>
              <a:tabLst>
                <a:tab pos="571500" algn="l"/>
              </a:tabLst>
            </a:pPr>
            <a:r>
              <a:rPr lang="zh-CN" altLang="en-US" sz="2000" b="1" dirty="0">
                <a:solidFill>
                  <a:schemeClr val="tx1"/>
                </a:solidFill>
                <a:latin typeface="宋体" pitchFamily="2" charset="-122"/>
                <a:ea typeface="宋体" pitchFamily="2" charset="-122"/>
              </a:rPr>
              <a:t> </a:t>
            </a:r>
            <a:r>
              <a:rPr kumimoji="1" lang="zh-CN" altLang="en-US" sz="2000" b="1" dirty="0">
                <a:solidFill>
                  <a:schemeClr val="tx1"/>
                </a:solidFill>
                <a:latin typeface="宋体" pitchFamily="2" charset="-122"/>
                <a:ea typeface="宋体" pitchFamily="2" charset="-122"/>
              </a:rPr>
              <a:t>这种结构与</a:t>
            </a:r>
            <a:r>
              <a:rPr kumimoji="1" lang="en-US" altLang="zh-CN" sz="2000" b="1" dirty="0">
                <a:solidFill>
                  <a:schemeClr val="tx1"/>
                </a:solidFill>
                <a:latin typeface="宋体" pitchFamily="2" charset="-122"/>
                <a:ea typeface="宋体" pitchFamily="2" charset="-122"/>
              </a:rPr>
              <a:t>IF-THEN</a:t>
            </a:r>
            <a:r>
              <a:rPr kumimoji="1" lang="zh-CN" altLang="en-US" sz="2000" b="1" dirty="0">
                <a:solidFill>
                  <a:schemeClr val="tx1"/>
                </a:solidFill>
                <a:latin typeface="宋体" pitchFamily="2" charset="-122"/>
                <a:ea typeface="宋体" pitchFamily="2" charset="-122"/>
              </a:rPr>
              <a:t>语句非常相似，唯一不同的是在条件为</a:t>
            </a:r>
            <a:r>
              <a:rPr kumimoji="1" lang="en-US" altLang="zh-CN" sz="2000" b="1" dirty="0">
                <a:solidFill>
                  <a:schemeClr val="tx1"/>
                </a:solidFill>
                <a:latin typeface="宋体" pitchFamily="2" charset="-122"/>
                <a:ea typeface="宋体" pitchFamily="2" charset="-122"/>
              </a:rPr>
              <a:t>false</a:t>
            </a:r>
            <a:r>
              <a:rPr kumimoji="1" lang="zh-CN" altLang="en-US" sz="2000" b="1" dirty="0">
                <a:solidFill>
                  <a:schemeClr val="tx1"/>
                </a:solidFill>
                <a:latin typeface="宋体" pitchFamily="2" charset="-122"/>
                <a:ea typeface="宋体" pitchFamily="2" charset="-122"/>
              </a:rPr>
              <a:t>时，执行跟在</a:t>
            </a:r>
            <a:r>
              <a:rPr kumimoji="1" lang="en-US" altLang="zh-CN" sz="2000" b="1" dirty="0">
                <a:solidFill>
                  <a:schemeClr val="tx1"/>
                </a:solidFill>
                <a:latin typeface="宋体" pitchFamily="2" charset="-122"/>
                <a:ea typeface="宋体" pitchFamily="2" charset="-122"/>
              </a:rPr>
              <a:t>else</a:t>
            </a:r>
            <a:r>
              <a:rPr kumimoji="1" lang="zh-CN" altLang="en-US" sz="2000" b="1" dirty="0">
                <a:solidFill>
                  <a:schemeClr val="tx1"/>
                </a:solidFill>
                <a:latin typeface="宋体" pitchFamily="2" charset="-122"/>
                <a:ea typeface="宋体" pitchFamily="2" charset="-122"/>
              </a:rPr>
              <a:t>后的一条或多条语句。</a:t>
            </a:r>
            <a:endParaRPr kumimoji="1" lang="en-US" altLang="zh-CN" sz="2000" b="1" dirty="0">
              <a:solidFill>
                <a:schemeClr val="tx1"/>
              </a:solidFill>
              <a:latin typeface="宋体" pitchFamily="2" charset="-122"/>
              <a:ea typeface="宋体" pitchFamily="2"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defRPr/>
            </a:pPr>
            <a:r>
              <a:rPr lang="en-US" altLang="zh-CN" dirty="0">
                <a:ea typeface="宋体" pitchFamily="2" charset="-122"/>
              </a:rPr>
              <a:t>1.1.2</a:t>
            </a:r>
            <a:r>
              <a:rPr lang="zh-CN" altLang="en-US" dirty="0">
                <a:ea typeface="宋体" pitchFamily="2" charset="-122"/>
              </a:rPr>
              <a:t> </a:t>
            </a:r>
            <a:r>
              <a:rPr lang="en-US" altLang="zh-CN" dirty="0">
                <a:ea typeface="宋体" pitchFamily="2" charset="-122"/>
              </a:rPr>
              <a:t>IF-THEN-ELSE</a:t>
            </a:r>
            <a:endParaRPr lang="en-US" altLang="zh-CN" sz="2800" dirty="0">
              <a:solidFill>
                <a:schemeClr val="hlink"/>
              </a:solidFill>
              <a:ea typeface="宋体" pitchFamily="2" charset="-122"/>
            </a:endParaRPr>
          </a:p>
        </p:txBody>
      </p:sp>
      <p:sp>
        <p:nvSpPr>
          <p:cNvPr id="657412" name="Rectangle 4"/>
          <p:cNvSpPr>
            <a:spLocks noChangeArrowheads="1"/>
          </p:cNvSpPr>
          <p:nvPr/>
        </p:nvSpPr>
        <p:spPr bwMode="blackWhite">
          <a:xfrm>
            <a:off x="1196975" y="2519363"/>
            <a:ext cx="7056438" cy="2027237"/>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kumimoji="1" lang="zh-CN" altLang="en-US" sz="1800" b="1" dirty="0">
                <a:solidFill>
                  <a:srgbClr val="000000"/>
                </a:solidFill>
                <a:latin typeface="Courier New" pitchFamily="49" charset="0"/>
                <a:ea typeface="宋体" pitchFamily="2" charset="-122"/>
              </a:rPr>
              <a:t>...</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IF </a:t>
            </a:r>
            <a:r>
              <a:rPr kumimoji="1" lang="en-US" altLang="zh-CN" sz="1800" b="1" dirty="0" err="1">
                <a:solidFill>
                  <a:srgbClr val="000000"/>
                </a:solidFill>
                <a:latin typeface="Courier New" pitchFamily="49" charset="0"/>
                <a:ea typeface="宋体" pitchFamily="2" charset="-122"/>
              </a:rPr>
              <a:t>v_shipdate</a:t>
            </a:r>
            <a:r>
              <a:rPr kumimoji="1" lang="en-US" altLang="zh-CN" sz="1800" b="1" dirty="0">
                <a:solidFill>
                  <a:srgbClr val="000000"/>
                </a:solidFill>
                <a:latin typeface="Courier New" pitchFamily="49" charset="0"/>
                <a:ea typeface="宋体" pitchFamily="2" charset="-122"/>
              </a:rPr>
              <a:t> - </a:t>
            </a:r>
            <a:r>
              <a:rPr kumimoji="1" lang="en-US" altLang="zh-CN" sz="1800" b="1" dirty="0" err="1">
                <a:solidFill>
                  <a:srgbClr val="000000"/>
                </a:solidFill>
                <a:latin typeface="Courier New" pitchFamily="49" charset="0"/>
                <a:ea typeface="宋体" pitchFamily="2" charset="-122"/>
              </a:rPr>
              <a:t>v_orderdate</a:t>
            </a:r>
            <a:r>
              <a:rPr kumimoji="1" lang="en-US" altLang="zh-CN" sz="1800" b="1" dirty="0">
                <a:solidFill>
                  <a:srgbClr val="000000"/>
                </a:solidFill>
                <a:latin typeface="Courier New" pitchFamily="49" charset="0"/>
                <a:ea typeface="宋体" pitchFamily="2" charset="-122"/>
              </a:rPr>
              <a:t> &lt; 5 THEN  </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v_ship_flag</a:t>
            </a:r>
            <a:r>
              <a:rPr kumimoji="1" lang="en-US" altLang="zh-CN" sz="1800" b="1" dirty="0">
                <a:solidFill>
                  <a:srgbClr val="000000"/>
                </a:solidFill>
                <a:latin typeface="Courier New" pitchFamily="49" charset="0"/>
                <a:ea typeface="宋体" pitchFamily="2" charset="-122"/>
              </a:rPr>
              <a:t> := 'Acceptable';</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ELSE</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v_ship_flag</a:t>
            </a:r>
            <a:r>
              <a:rPr kumimoji="1" lang="en-US" altLang="zh-CN" sz="1800" b="1" dirty="0">
                <a:solidFill>
                  <a:srgbClr val="000000"/>
                </a:solidFill>
                <a:latin typeface="Courier New" pitchFamily="49" charset="0"/>
                <a:ea typeface="宋体" pitchFamily="2" charset="-122"/>
              </a:rPr>
              <a:t> := 'Unacceptable';</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END IF;</a:t>
            </a:r>
          </a:p>
          <a:p>
            <a:pPr>
              <a:tabLst>
                <a:tab pos="1200150" algn="l"/>
                <a:tab pos="1658938" algn="l"/>
              </a:tabLst>
              <a:defRPr/>
            </a:pPr>
            <a:r>
              <a:rPr kumimoji="1" lang="en-US" altLang="zh-CN" sz="1800" b="1" dirty="0">
                <a:solidFill>
                  <a:srgbClr val="000000"/>
                </a:solidFill>
                <a:latin typeface="Courier New" pitchFamily="49" charset="0"/>
                <a:ea typeface="宋体" pitchFamily="2" charset="-122"/>
              </a:rPr>
              <a:t>...</a:t>
            </a:r>
          </a:p>
        </p:txBody>
      </p:sp>
      <p:sp>
        <p:nvSpPr>
          <p:cNvPr id="6" name="Rectangle 3"/>
          <p:cNvSpPr txBox="1">
            <a:spLocks noChangeArrowheads="1"/>
          </p:cNvSpPr>
          <p:nvPr/>
        </p:nvSpPr>
        <p:spPr bwMode="auto">
          <a:xfrm>
            <a:off x="1077913" y="1914525"/>
            <a:ext cx="7385050" cy="469900"/>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600" b="1" kern="0">
                <a:solidFill>
                  <a:schemeClr val="tx1"/>
                </a:solidFill>
                <a:latin typeface="+mn-lt"/>
                <a:ea typeface="宋体" pitchFamily="2" charset="-122"/>
              </a:rPr>
              <a:t>举例</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pPr>
              <a:defRPr/>
            </a:pPr>
            <a:r>
              <a:rPr lang="en-US" altLang="zh-CN" dirty="0">
                <a:ea typeface="宋体" pitchFamily="2" charset="-122"/>
              </a:rPr>
              <a:t>1.1.2</a:t>
            </a:r>
            <a:r>
              <a:rPr lang="zh-CN" altLang="en-US" dirty="0">
                <a:ea typeface="宋体" pitchFamily="2" charset="-122"/>
              </a:rPr>
              <a:t> </a:t>
            </a:r>
            <a:r>
              <a:rPr lang="en-US" altLang="zh-CN" dirty="0">
                <a:ea typeface="宋体" pitchFamily="2" charset="-122"/>
              </a:rPr>
              <a:t>IF-THEN-ELSE</a:t>
            </a:r>
            <a:endParaRPr lang="en-US" altLang="zh-CN" sz="2400" dirty="0">
              <a:solidFill>
                <a:schemeClr val="hlink"/>
              </a:solidFill>
              <a:ea typeface="宋体" pitchFamily="2" charset="-122"/>
            </a:endParaRPr>
          </a:p>
        </p:txBody>
      </p:sp>
      <p:sp>
        <p:nvSpPr>
          <p:cNvPr id="18435" name="Rectangle 6"/>
          <p:cNvSpPr>
            <a:spLocks noChangeArrowheads="1"/>
          </p:cNvSpPr>
          <p:nvPr/>
        </p:nvSpPr>
        <p:spPr bwMode="blackWhite">
          <a:xfrm>
            <a:off x="1079500" y="3500438"/>
            <a:ext cx="6962775" cy="2652712"/>
          </a:xfrm>
          <a:prstGeom prst="rect">
            <a:avLst/>
          </a:prstGeom>
          <a:solidFill>
            <a:srgbClr val="FFFFCC"/>
          </a:solidFill>
          <a:ln w="12700">
            <a:solidFill>
              <a:srgbClr val="000000"/>
            </a:solidFill>
            <a:miter lim="800000"/>
            <a:headEnd/>
            <a:tailEnd/>
          </a:ln>
        </p:spPr>
        <p:txBody>
          <a:bodyPr wrap="none" lIns="92075" tIns="46038" rIns="92075" bIns="46038" anchor="ctr"/>
          <a:lstStyle/>
          <a:p>
            <a:pPr>
              <a:tabLst>
                <a:tab pos="1200150" algn="l"/>
                <a:tab pos="1658938" algn="l"/>
              </a:tabLst>
            </a:pPr>
            <a:r>
              <a:rPr kumimoji="1" lang="zh-CN" altLang="en-US" sz="1600" b="1" dirty="0">
                <a:solidFill>
                  <a:srgbClr val="000000"/>
                </a:solidFill>
                <a:latin typeface="Courier New" pitchFamily="49" charset="0"/>
                <a:ea typeface="宋体" pitchFamily="2" charset="-122"/>
              </a:rPr>
              <a:t>. . .</a:t>
            </a:r>
          </a:p>
          <a:p>
            <a:pPr>
              <a:tabLst>
                <a:tab pos="1200150" algn="l"/>
                <a:tab pos="1658938" algn="l"/>
              </a:tabLst>
            </a:pPr>
            <a:r>
              <a:rPr kumimoji="1" lang="en-US" altLang="zh-CN" sz="1600" b="1" dirty="0">
                <a:solidFill>
                  <a:srgbClr val="000000"/>
                </a:solidFill>
                <a:latin typeface="Courier New" pitchFamily="49" charset="0"/>
                <a:ea typeface="宋体" pitchFamily="2" charset="-122"/>
              </a:rPr>
              <a:t>IF </a:t>
            </a:r>
            <a:r>
              <a:rPr kumimoji="1" lang="en-US" altLang="zh-CN" sz="1600" b="1" dirty="0" err="1">
                <a:solidFill>
                  <a:srgbClr val="000000"/>
                </a:solidFill>
                <a:latin typeface="Courier New" pitchFamily="49" charset="0"/>
                <a:ea typeface="宋体" pitchFamily="2" charset="-122"/>
              </a:rPr>
              <a:t>v_start</a:t>
            </a:r>
            <a:r>
              <a:rPr kumimoji="1" lang="en-US" altLang="zh-CN" sz="1600" b="1" dirty="0">
                <a:solidFill>
                  <a:srgbClr val="000000"/>
                </a:solidFill>
                <a:latin typeface="Courier New" pitchFamily="49" charset="0"/>
                <a:ea typeface="宋体" pitchFamily="2" charset="-122"/>
              </a:rPr>
              <a:t> &gt; 100 THEN</a:t>
            </a:r>
          </a:p>
          <a:p>
            <a:pPr>
              <a:tabLst>
                <a:tab pos="1200150" algn="l"/>
                <a:tab pos="1658938" algn="l"/>
              </a:tabLst>
            </a:pPr>
            <a:r>
              <a:rPr kumimoji="1" lang="en-US" altLang="zh-CN" sz="1600" b="1" dirty="0">
                <a:solidFill>
                  <a:srgbClr val="000000"/>
                </a:solidFill>
                <a:latin typeface="Courier New" pitchFamily="49" charset="0"/>
                <a:ea typeface="宋体" pitchFamily="2" charset="-122"/>
              </a:rPr>
              <a:t>  </a:t>
            </a:r>
            <a:r>
              <a:rPr kumimoji="1" lang="en-US" altLang="zh-CN" sz="1600" b="1" dirty="0" err="1">
                <a:solidFill>
                  <a:srgbClr val="000000"/>
                </a:solidFill>
                <a:latin typeface="Courier New" pitchFamily="49" charset="0"/>
                <a:ea typeface="宋体" pitchFamily="2" charset="-122"/>
              </a:rPr>
              <a:t>v_start</a:t>
            </a:r>
            <a:r>
              <a:rPr kumimoji="1" lang="en-US" altLang="zh-CN" sz="1600" b="1" dirty="0">
                <a:solidFill>
                  <a:srgbClr val="000000"/>
                </a:solidFill>
                <a:latin typeface="Courier New" pitchFamily="49" charset="0"/>
                <a:ea typeface="宋体" pitchFamily="2" charset="-122"/>
              </a:rPr>
              <a:t> := 2 * </a:t>
            </a:r>
            <a:r>
              <a:rPr kumimoji="1" lang="en-US" altLang="zh-CN" sz="1600" b="1" dirty="0" err="1">
                <a:solidFill>
                  <a:srgbClr val="000000"/>
                </a:solidFill>
                <a:latin typeface="Courier New" pitchFamily="49" charset="0"/>
                <a:ea typeface="宋体" pitchFamily="2" charset="-122"/>
              </a:rPr>
              <a:t>v_start</a:t>
            </a:r>
            <a:r>
              <a:rPr kumimoji="1" lang="en-US" altLang="zh-CN" sz="1600" b="1" dirty="0">
                <a:solidFill>
                  <a:srgbClr val="000000"/>
                </a:solidFill>
                <a:latin typeface="Courier New" pitchFamily="49" charset="0"/>
                <a:ea typeface="宋体" pitchFamily="2" charset="-122"/>
              </a:rPr>
              <a:t>;</a:t>
            </a:r>
          </a:p>
          <a:p>
            <a:pPr>
              <a:tabLst>
                <a:tab pos="1200150" algn="l"/>
                <a:tab pos="1658938" algn="l"/>
              </a:tabLst>
            </a:pPr>
            <a:r>
              <a:rPr kumimoji="1" lang="en-US" altLang="zh-CN" sz="1600" b="1" dirty="0">
                <a:solidFill>
                  <a:srgbClr val="000000"/>
                </a:solidFill>
                <a:latin typeface="Courier New" pitchFamily="49" charset="0"/>
                <a:ea typeface="宋体" pitchFamily="2" charset="-122"/>
              </a:rPr>
              <a:t>ELSE</a:t>
            </a:r>
          </a:p>
          <a:p>
            <a:pPr>
              <a:tabLst>
                <a:tab pos="1200150" algn="l"/>
                <a:tab pos="1658938" algn="l"/>
              </a:tabLst>
            </a:pPr>
            <a:r>
              <a:rPr kumimoji="1" lang="en-US" altLang="zh-CN" sz="1600" b="1" dirty="0">
                <a:solidFill>
                  <a:srgbClr val="000000"/>
                </a:solidFill>
                <a:latin typeface="Courier New" pitchFamily="49" charset="0"/>
                <a:ea typeface="宋体" pitchFamily="2" charset="-122"/>
              </a:rPr>
              <a:t>  IF </a:t>
            </a:r>
            <a:r>
              <a:rPr kumimoji="1" lang="en-US" altLang="zh-CN" sz="1600" b="1" dirty="0" err="1">
                <a:solidFill>
                  <a:srgbClr val="000000"/>
                </a:solidFill>
                <a:latin typeface="Courier New" pitchFamily="49" charset="0"/>
                <a:ea typeface="宋体" pitchFamily="2" charset="-122"/>
              </a:rPr>
              <a:t>v_start</a:t>
            </a:r>
            <a:r>
              <a:rPr kumimoji="1" lang="en-US" altLang="zh-CN" sz="1600" b="1" dirty="0">
                <a:solidFill>
                  <a:srgbClr val="000000"/>
                </a:solidFill>
                <a:latin typeface="Courier New" pitchFamily="49" charset="0"/>
                <a:ea typeface="宋体" pitchFamily="2" charset="-122"/>
              </a:rPr>
              <a:t> &gt;= 50 THEN              </a:t>
            </a:r>
          </a:p>
          <a:p>
            <a:pPr>
              <a:tabLst>
                <a:tab pos="1200150" algn="l"/>
                <a:tab pos="1658938" algn="l"/>
              </a:tabLst>
            </a:pPr>
            <a:r>
              <a:rPr kumimoji="1" lang="en-US" altLang="zh-CN" sz="1600" b="1" dirty="0">
                <a:solidFill>
                  <a:srgbClr val="000000"/>
                </a:solidFill>
                <a:latin typeface="Courier New" pitchFamily="49" charset="0"/>
                <a:ea typeface="宋体" pitchFamily="2" charset="-122"/>
              </a:rPr>
              <a:t>    </a:t>
            </a:r>
            <a:r>
              <a:rPr kumimoji="1" lang="en-US" altLang="zh-CN" sz="1600" b="1" dirty="0" err="1">
                <a:solidFill>
                  <a:srgbClr val="000000"/>
                </a:solidFill>
                <a:latin typeface="Courier New" pitchFamily="49" charset="0"/>
                <a:ea typeface="宋体" pitchFamily="2" charset="-122"/>
              </a:rPr>
              <a:t>v_start</a:t>
            </a:r>
            <a:r>
              <a:rPr kumimoji="1" lang="en-US" altLang="zh-CN" sz="1600" b="1" dirty="0">
                <a:solidFill>
                  <a:srgbClr val="000000"/>
                </a:solidFill>
                <a:latin typeface="Courier New" pitchFamily="49" charset="0"/>
                <a:ea typeface="宋体" pitchFamily="2" charset="-122"/>
              </a:rPr>
              <a:t> := .5 * </a:t>
            </a:r>
            <a:r>
              <a:rPr kumimoji="1" lang="en-US" altLang="zh-CN" sz="1600" b="1" dirty="0" err="1">
                <a:solidFill>
                  <a:srgbClr val="000000"/>
                </a:solidFill>
                <a:latin typeface="Courier New" pitchFamily="49" charset="0"/>
                <a:ea typeface="宋体" pitchFamily="2" charset="-122"/>
              </a:rPr>
              <a:t>v_start</a:t>
            </a:r>
            <a:r>
              <a:rPr kumimoji="1" lang="en-US" altLang="zh-CN" sz="1600" b="1" dirty="0">
                <a:solidFill>
                  <a:srgbClr val="000000"/>
                </a:solidFill>
                <a:latin typeface="Courier New" pitchFamily="49" charset="0"/>
                <a:ea typeface="宋体" pitchFamily="2" charset="-122"/>
              </a:rPr>
              <a:t>;</a:t>
            </a:r>
          </a:p>
          <a:p>
            <a:pPr>
              <a:tabLst>
                <a:tab pos="1200150" algn="l"/>
                <a:tab pos="1658938" algn="l"/>
              </a:tabLst>
            </a:pPr>
            <a:r>
              <a:rPr kumimoji="1" lang="en-US" altLang="zh-CN" sz="1600" b="1" dirty="0">
                <a:solidFill>
                  <a:srgbClr val="000000"/>
                </a:solidFill>
                <a:latin typeface="Courier New" pitchFamily="49" charset="0"/>
                <a:ea typeface="宋体" pitchFamily="2" charset="-122"/>
              </a:rPr>
              <a:t>  ELSE</a:t>
            </a:r>
          </a:p>
          <a:p>
            <a:pPr>
              <a:tabLst>
                <a:tab pos="1200150" algn="l"/>
                <a:tab pos="1658938" algn="l"/>
              </a:tabLst>
            </a:pPr>
            <a:r>
              <a:rPr kumimoji="1" lang="en-US" altLang="zh-CN" sz="1600" b="1" dirty="0">
                <a:solidFill>
                  <a:srgbClr val="000000"/>
                </a:solidFill>
                <a:latin typeface="Courier New" pitchFamily="49" charset="0"/>
                <a:ea typeface="宋体" pitchFamily="2" charset="-122"/>
              </a:rPr>
              <a:t>    </a:t>
            </a:r>
            <a:r>
              <a:rPr kumimoji="1" lang="en-US" altLang="zh-CN" sz="1600" b="1" dirty="0" err="1">
                <a:solidFill>
                  <a:srgbClr val="000000"/>
                </a:solidFill>
                <a:latin typeface="Courier New" pitchFamily="49" charset="0"/>
                <a:ea typeface="宋体" pitchFamily="2" charset="-122"/>
              </a:rPr>
              <a:t>v_start</a:t>
            </a:r>
            <a:r>
              <a:rPr kumimoji="1" lang="en-US" altLang="zh-CN" sz="1600" b="1" dirty="0">
                <a:solidFill>
                  <a:srgbClr val="000000"/>
                </a:solidFill>
                <a:latin typeface="Courier New" pitchFamily="49" charset="0"/>
                <a:ea typeface="宋体" pitchFamily="2" charset="-122"/>
              </a:rPr>
              <a:t> := .1 * </a:t>
            </a:r>
            <a:r>
              <a:rPr kumimoji="1" lang="en-US" altLang="zh-CN" sz="1600" b="1" dirty="0" err="1">
                <a:solidFill>
                  <a:srgbClr val="000000"/>
                </a:solidFill>
                <a:latin typeface="Courier New" pitchFamily="49" charset="0"/>
                <a:ea typeface="宋体" pitchFamily="2" charset="-122"/>
              </a:rPr>
              <a:t>v_start</a:t>
            </a:r>
            <a:r>
              <a:rPr kumimoji="1" lang="en-US" altLang="zh-CN" sz="1600" b="1" dirty="0">
                <a:solidFill>
                  <a:srgbClr val="000000"/>
                </a:solidFill>
                <a:latin typeface="Courier New" pitchFamily="49" charset="0"/>
                <a:ea typeface="宋体" pitchFamily="2" charset="-122"/>
              </a:rPr>
              <a:t>;</a:t>
            </a:r>
          </a:p>
          <a:p>
            <a:pPr>
              <a:tabLst>
                <a:tab pos="1200150" algn="l"/>
                <a:tab pos="1658938" algn="l"/>
              </a:tabLst>
            </a:pPr>
            <a:r>
              <a:rPr kumimoji="1" lang="en-US" altLang="zh-CN" sz="1600" b="1" dirty="0">
                <a:solidFill>
                  <a:srgbClr val="000000"/>
                </a:solidFill>
                <a:latin typeface="Courier New" pitchFamily="49" charset="0"/>
                <a:ea typeface="宋体" pitchFamily="2" charset="-122"/>
              </a:rPr>
              <a:t>  END IF;</a:t>
            </a:r>
          </a:p>
          <a:p>
            <a:pPr>
              <a:tabLst>
                <a:tab pos="1200150" algn="l"/>
                <a:tab pos="1658938" algn="l"/>
              </a:tabLst>
            </a:pPr>
            <a:r>
              <a:rPr kumimoji="1" lang="en-US" altLang="zh-CN" sz="1600" b="1" dirty="0">
                <a:solidFill>
                  <a:srgbClr val="000000"/>
                </a:solidFill>
                <a:latin typeface="Courier New" pitchFamily="49" charset="0"/>
                <a:ea typeface="宋体" pitchFamily="2" charset="-122"/>
              </a:rPr>
              <a:t>END IF;</a:t>
            </a:r>
          </a:p>
          <a:p>
            <a:pPr>
              <a:tabLst>
                <a:tab pos="1200150" algn="l"/>
                <a:tab pos="1658938" algn="l"/>
              </a:tabLst>
            </a:pPr>
            <a:r>
              <a:rPr kumimoji="1" lang="en-US" altLang="zh-CN" sz="1600" b="1" dirty="0">
                <a:solidFill>
                  <a:srgbClr val="000000"/>
                </a:solidFill>
                <a:latin typeface="Courier New" pitchFamily="49" charset="0"/>
                <a:ea typeface="宋体" pitchFamily="2" charset="-122"/>
              </a:rPr>
              <a:t>. . .</a:t>
            </a:r>
          </a:p>
        </p:txBody>
      </p:sp>
      <p:sp>
        <p:nvSpPr>
          <p:cNvPr id="6" name="Rectangle 3"/>
          <p:cNvSpPr txBox="1">
            <a:spLocks noChangeArrowheads="1"/>
          </p:cNvSpPr>
          <p:nvPr/>
        </p:nvSpPr>
        <p:spPr bwMode="auto">
          <a:xfrm>
            <a:off x="598488" y="1639888"/>
            <a:ext cx="7385050" cy="1890712"/>
          </a:xfrm>
          <a:prstGeom prst="rect">
            <a:avLst/>
          </a:prstGeom>
          <a:noFill/>
          <a:ln w="9525">
            <a:noFill/>
            <a:miter lim="800000"/>
            <a:headEnd/>
            <a:tailEnd/>
          </a:ln>
          <a:effectLst/>
        </p:spPr>
        <p:txBody>
          <a:bodyPr lIns="92075" tIns="46038" rIns="92075" bIns="46038">
            <a:spAutoFit/>
          </a:bodyPr>
          <a:lstStyle/>
          <a:p>
            <a:pPr defTabSz="346075" eaLnBrk="1" hangingPunct="1">
              <a:lnSpc>
                <a:spcPct val="90000"/>
              </a:lnSpc>
              <a:spcBef>
                <a:spcPct val="35000"/>
              </a:spcBef>
              <a:buClr>
                <a:schemeClr val="hlink"/>
              </a:buClr>
              <a:buSzPct val="125000"/>
              <a:buFont typeface="Arial" pitchFamily="34" charset="0"/>
              <a:buChar char="•"/>
              <a:tabLst>
                <a:tab pos="571500" algn="l"/>
              </a:tabLst>
              <a:defRPr/>
            </a:pPr>
            <a:r>
              <a:rPr lang="zh-CN" altLang="en-US" sz="2000" b="1" kern="0" dirty="0">
                <a:solidFill>
                  <a:schemeClr val="tx1"/>
                </a:solidFill>
                <a:latin typeface="宋体" pitchFamily="2" charset="-122"/>
                <a:ea typeface="宋体" pitchFamily="2" charset="-122"/>
              </a:rPr>
              <a:t> 下面是</a:t>
            </a:r>
            <a:r>
              <a:rPr lang="en-US" altLang="zh-CN" sz="2000" b="1" kern="0" dirty="0">
                <a:solidFill>
                  <a:schemeClr val="tx1"/>
                </a:solidFill>
                <a:latin typeface="宋体" pitchFamily="2" charset="-122"/>
                <a:ea typeface="宋体" pitchFamily="2" charset="-122"/>
              </a:rPr>
              <a:t>PL/SQL</a:t>
            </a:r>
            <a:r>
              <a:rPr lang="zh-CN" altLang="en-US" sz="2000" b="1" kern="0" dirty="0">
                <a:solidFill>
                  <a:schemeClr val="tx1"/>
                </a:solidFill>
                <a:latin typeface="宋体" pitchFamily="2" charset="-122"/>
                <a:ea typeface="宋体" pitchFamily="2" charset="-122"/>
              </a:rPr>
              <a:t>中</a:t>
            </a:r>
            <a:r>
              <a:rPr lang="en-US" altLang="zh-CN" sz="2000" b="1" kern="0" dirty="0">
                <a:solidFill>
                  <a:schemeClr val="tx1"/>
                </a:solidFill>
                <a:latin typeface="宋体" pitchFamily="2" charset="-122"/>
                <a:ea typeface="宋体" pitchFamily="2" charset="-122"/>
              </a:rPr>
              <a:t>if</a:t>
            </a:r>
            <a:r>
              <a:rPr lang="zh-CN" altLang="en-US" sz="2000" b="1" kern="0" dirty="0">
                <a:solidFill>
                  <a:schemeClr val="tx1"/>
                </a:solidFill>
                <a:latin typeface="宋体" pitchFamily="2" charset="-122"/>
                <a:ea typeface="宋体" pitchFamily="2" charset="-122"/>
              </a:rPr>
              <a:t>逻辑的另外两条规则：</a:t>
            </a:r>
          </a:p>
          <a:p>
            <a:pPr marL="341313" lvl="1" indent="-227013" defTabSz="346075" eaLnBrk="1" hangingPunct="1">
              <a:lnSpc>
                <a:spcPct val="90000"/>
              </a:lnSpc>
              <a:spcBef>
                <a:spcPct val="35000"/>
              </a:spcBef>
              <a:buClr>
                <a:schemeClr val="hlink"/>
              </a:buClr>
              <a:buFont typeface="Wingdings" pitchFamily="2" charset="2"/>
              <a:buChar char="§"/>
              <a:tabLst>
                <a:tab pos="571500" algn="l"/>
              </a:tabLst>
              <a:defRPr/>
            </a:pPr>
            <a:r>
              <a:rPr lang="zh-CN" altLang="en-US" sz="2000" b="1" kern="0" dirty="0">
                <a:solidFill>
                  <a:schemeClr val="tx1"/>
                </a:solidFill>
                <a:latin typeface="宋体" pitchFamily="2" charset="-122"/>
                <a:ea typeface="宋体" pitchFamily="2" charset="-122"/>
              </a:rPr>
              <a:t>规则3</a:t>
            </a:r>
          </a:p>
          <a:p>
            <a:pPr marL="741363" lvl="2" indent="-285750" defTabSz="346075" eaLnBrk="1" hangingPunct="1">
              <a:lnSpc>
                <a:spcPct val="90000"/>
              </a:lnSpc>
              <a:spcBef>
                <a:spcPct val="35000"/>
              </a:spcBef>
              <a:buClr>
                <a:schemeClr val="hlink"/>
              </a:buClr>
              <a:buSzPct val="90000"/>
              <a:buFontTx/>
              <a:buChar char="–"/>
              <a:tabLst>
                <a:tab pos="571500" algn="l"/>
              </a:tabLst>
              <a:defRPr/>
            </a:pPr>
            <a:r>
              <a:rPr lang="zh-CN" altLang="en-US" sz="2000" b="1" kern="0" dirty="0">
                <a:solidFill>
                  <a:schemeClr val="tx1"/>
                </a:solidFill>
                <a:latin typeface="宋体" pitchFamily="2" charset="-122"/>
                <a:ea typeface="宋体" pitchFamily="2" charset="-122"/>
              </a:rPr>
              <a:t>每个</a:t>
            </a:r>
            <a:r>
              <a:rPr lang="en-US" altLang="zh-CN" sz="2000" b="1" kern="0" dirty="0">
                <a:solidFill>
                  <a:schemeClr val="tx1"/>
                </a:solidFill>
                <a:latin typeface="宋体" pitchFamily="2" charset="-122"/>
                <a:ea typeface="宋体" pitchFamily="2" charset="-122"/>
              </a:rPr>
              <a:t>if</a:t>
            </a:r>
            <a:r>
              <a:rPr lang="zh-CN" altLang="en-US" sz="2000" b="1" kern="0" dirty="0">
                <a:solidFill>
                  <a:schemeClr val="tx1"/>
                </a:solidFill>
                <a:latin typeface="宋体" pitchFamily="2" charset="-122"/>
                <a:ea typeface="宋体" pitchFamily="2" charset="-122"/>
              </a:rPr>
              <a:t>语句有且只有一个</a:t>
            </a:r>
            <a:r>
              <a:rPr lang="en-US" altLang="zh-CN" sz="2000" b="1" kern="0" dirty="0">
                <a:solidFill>
                  <a:schemeClr val="tx1"/>
                </a:solidFill>
                <a:latin typeface="宋体" pitchFamily="2" charset="-122"/>
                <a:ea typeface="宋体" pitchFamily="2" charset="-122"/>
              </a:rPr>
              <a:t>else。</a:t>
            </a:r>
          </a:p>
          <a:p>
            <a:pPr marL="341313" lvl="1" indent="-227013" defTabSz="346075" eaLnBrk="1" hangingPunct="1">
              <a:lnSpc>
                <a:spcPct val="90000"/>
              </a:lnSpc>
              <a:spcBef>
                <a:spcPct val="35000"/>
              </a:spcBef>
              <a:buClr>
                <a:schemeClr val="hlink"/>
              </a:buClr>
              <a:buFont typeface="Wingdings" pitchFamily="2" charset="2"/>
              <a:buChar char="§"/>
              <a:tabLst>
                <a:tab pos="571500" algn="l"/>
              </a:tabLst>
              <a:defRPr/>
            </a:pPr>
            <a:r>
              <a:rPr lang="zh-CN" altLang="en-US" sz="2000" b="1" kern="0" dirty="0">
                <a:solidFill>
                  <a:schemeClr val="tx1"/>
                </a:solidFill>
                <a:latin typeface="宋体" pitchFamily="2" charset="-122"/>
                <a:ea typeface="宋体" pitchFamily="2" charset="-122"/>
              </a:rPr>
              <a:t>规则4</a:t>
            </a:r>
          </a:p>
          <a:p>
            <a:pPr marL="741363" lvl="2" indent="-285750" defTabSz="346075" eaLnBrk="1" hangingPunct="1">
              <a:lnSpc>
                <a:spcPct val="90000"/>
              </a:lnSpc>
              <a:spcBef>
                <a:spcPct val="35000"/>
              </a:spcBef>
              <a:buClr>
                <a:schemeClr val="hlink"/>
              </a:buClr>
              <a:buSzPct val="90000"/>
              <a:buFontTx/>
              <a:buChar char="–"/>
              <a:tabLst>
                <a:tab pos="571500" algn="l"/>
              </a:tabLst>
              <a:defRPr/>
            </a:pPr>
            <a:r>
              <a:rPr lang="en-US" altLang="zh-CN" sz="2000" b="1" kern="0" dirty="0">
                <a:solidFill>
                  <a:schemeClr val="tx1"/>
                </a:solidFill>
                <a:latin typeface="宋体" pitchFamily="2" charset="-122"/>
                <a:ea typeface="宋体" pitchFamily="2" charset="-122"/>
              </a:rPr>
              <a:t>else</a:t>
            </a:r>
            <a:r>
              <a:rPr lang="zh-CN" altLang="en-US" sz="2000" b="1" kern="0" dirty="0">
                <a:solidFill>
                  <a:schemeClr val="tx1"/>
                </a:solidFill>
                <a:latin typeface="宋体" pitchFamily="2" charset="-122"/>
                <a:ea typeface="宋体" pitchFamily="2" charset="-122"/>
              </a:rPr>
              <a:t>语句行不跟语句结束符。</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04 PLSQL编程基础 - 2-SQL的使用</Template>
  <TotalTime>10939</TotalTime>
  <Words>5909</Words>
  <Application>Microsoft Office PowerPoint</Application>
  <PresentationFormat>全屏显示(4:3)</PresentationFormat>
  <Paragraphs>723</Paragraphs>
  <Slides>30</Slides>
  <Notes>28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Courier</vt:lpstr>
      <vt:lpstr>华文行楷</vt:lpstr>
      <vt:lpstr>宋体</vt:lpstr>
      <vt:lpstr>Arial</vt:lpstr>
      <vt:lpstr>Courier New</vt:lpstr>
      <vt:lpstr>Helvetica</vt:lpstr>
      <vt:lpstr>Lucida Sans Unicode</vt:lpstr>
      <vt:lpstr>Times</vt:lpstr>
      <vt:lpstr>Times New Roman</vt:lpstr>
      <vt:lpstr>Verdana</vt:lpstr>
      <vt:lpstr>Wingdings</vt:lpstr>
      <vt:lpstr>Wingdings 2</vt:lpstr>
      <vt:lpstr>Wingdings 3</vt:lpstr>
      <vt:lpstr>聚合</vt:lpstr>
      <vt:lpstr>PL/SQL编程基础  ——控制语句</vt:lpstr>
      <vt:lpstr>1 分支结构</vt:lpstr>
      <vt:lpstr>1.1 IF逻辑结构</vt:lpstr>
      <vt:lpstr>1.1.1 IF-THEN</vt:lpstr>
      <vt:lpstr>1.1.1 IF-THEN</vt:lpstr>
      <vt:lpstr>1.1.1 IF-THEN</vt:lpstr>
      <vt:lpstr>1.1.2 IF-THEN-ELSE</vt:lpstr>
      <vt:lpstr>1.1.2 IF-THEN-ELSE</vt:lpstr>
      <vt:lpstr>1.1.2 IF-THEN-ELSE</vt:lpstr>
      <vt:lpstr>1.1.3 IF-THEN-ELSIF</vt:lpstr>
      <vt:lpstr>1.1.3 IF-THEN-ELSIF</vt:lpstr>
      <vt:lpstr>1.2 CASE表达式</vt:lpstr>
      <vt:lpstr>1.3 比较CASE语句与IF语句</vt:lpstr>
      <vt:lpstr>1.4 分支语句范例</vt:lpstr>
      <vt:lpstr>1.4 分支语句范例</vt:lpstr>
      <vt:lpstr>1.4 分支语句范例</vt:lpstr>
      <vt:lpstr>1.4分支语句范例</vt:lpstr>
      <vt:lpstr>1.4 分支语句范例</vt:lpstr>
      <vt:lpstr>1.5 构造逻辑条件</vt:lpstr>
      <vt:lpstr>1.5 构造逻辑条件</vt:lpstr>
      <vt:lpstr>1.5 构造逻辑条件</vt:lpstr>
      <vt:lpstr>2 循环控制结构</vt:lpstr>
      <vt:lpstr>2.1 Basic Loop</vt:lpstr>
      <vt:lpstr>2.1 Basic Loop</vt:lpstr>
      <vt:lpstr>2.2 FOR Loop</vt:lpstr>
      <vt:lpstr>2.2 FOR Loop</vt:lpstr>
      <vt:lpstr>2.3 WHILE Loop</vt:lpstr>
      <vt:lpstr>2.3 WHILE Loop</vt:lpstr>
      <vt:lpstr>2.4 Loops和标签Labels—嵌套</vt:lpstr>
      <vt:lpstr>Thank You! 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彭 科</cp:lastModifiedBy>
  <cp:revision>1065</cp:revision>
  <cp:lastPrinted>2001-04-18T03:10:35Z</cp:lastPrinted>
  <dcterms:created xsi:type="dcterms:W3CDTF">1995-06-17T23:31:02Z</dcterms:created>
  <dcterms:modified xsi:type="dcterms:W3CDTF">2020-12-16T03:39:30Z</dcterms:modified>
</cp:coreProperties>
</file>