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4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5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9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6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54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0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2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A5C9-28CD-482D-93BA-04B4E063826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E9FD-873F-4B93-AD7C-660DCEC0A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6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65782" y="1325218"/>
            <a:ext cx="1800000" cy="1800000"/>
            <a:chOff x="1885122" y="0"/>
            <a:chExt cx="17145000" cy="17145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122" y="0"/>
              <a:ext cx="17145000" cy="17145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262970" y="14506585"/>
              <a:ext cx="14389294" cy="263841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200" b="1" cap="none" spc="0" dirty="0" err="1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Sundy</a:t>
              </a:r>
              <a:r>
                <a:rPr lang="zh-CN" altLang="en-US" sz="12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迷之表情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66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6" y="897982"/>
            <a:ext cx="1350714" cy="1350714"/>
          </a:xfrm>
        </p:spPr>
      </p:pic>
      <p:grpSp>
        <p:nvGrpSpPr>
          <p:cNvPr id="10" name="组合 9"/>
          <p:cNvGrpSpPr/>
          <p:nvPr/>
        </p:nvGrpSpPr>
        <p:grpSpPr>
          <a:xfrm>
            <a:off x="5011515" y="1878363"/>
            <a:ext cx="1800000" cy="1800000"/>
            <a:chOff x="1751482" y="1984382"/>
            <a:chExt cx="1510687" cy="164124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007" y="1984382"/>
              <a:ext cx="1359635" cy="136424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751482" y="3348626"/>
              <a:ext cx="1510687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200" b="1" cap="none" spc="0" dirty="0" err="1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Sundy</a:t>
              </a:r>
              <a:r>
                <a:rPr lang="zh-CN" altLang="en-US" sz="12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迷之表情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45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68" y="1997912"/>
            <a:ext cx="1350714" cy="1350714"/>
          </a:xfrm>
        </p:spPr>
      </p:pic>
      <p:sp>
        <p:nvSpPr>
          <p:cNvPr id="5" name="矩形 4"/>
          <p:cNvSpPr/>
          <p:nvPr/>
        </p:nvSpPr>
        <p:spPr>
          <a:xfrm>
            <a:off x="1751481" y="3066156"/>
            <a:ext cx="151068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1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Sundy</a:t>
            </a:r>
            <a:r>
              <a:rPr lang="zh-CN" alt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迷之表情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15" y="634215"/>
            <a:ext cx="5589570" cy="5589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6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12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彭琪</dc:creator>
  <cp:lastModifiedBy>彭琪</cp:lastModifiedBy>
  <cp:revision>4</cp:revision>
  <dcterms:created xsi:type="dcterms:W3CDTF">2017-03-11T03:38:00Z</dcterms:created>
  <dcterms:modified xsi:type="dcterms:W3CDTF">2017-03-11T20:22:28Z</dcterms:modified>
</cp:coreProperties>
</file>