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C9918-61FF-4005-9A5B-48832CB9F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DB83DA-A4EF-4FFC-9D9A-4308B70F6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B464A8-B9CA-4338-97A2-3B9C0946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2F093-36AC-47A8-A32B-2CB06059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34D8A-8C9A-4086-AACA-9D2A336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64CB0-BBD2-473F-82BA-FBEA29C5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F57DCB-5809-441D-9F98-6F0FD05F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DD1CC9-5341-4857-87C3-C4441A41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4F0B62-987A-477A-9B84-CD1B173C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4DEAB0-0761-444F-8ECF-AA5D39D4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8804B1-4EFC-4A8F-9D31-2012C9E26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0C017-98FB-4985-A854-0C1D8EAD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1A869-DBC0-488D-971D-469148CE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BBC56-9F21-4CD1-AF0C-E5E1666E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EB269-97A4-4C1A-B569-E8FD340D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1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07F79-81E7-40DC-9753-0E32AD3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686E4-821F-477E-ADDF-BACDAE02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6BC5F-7A7B-4C85-9E94-C8A8C036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F995D-9717-4330-94DF-61A42FDD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4CB01-D95C-452B-B8D9-44F7FF30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7B644-AB63-4053-9A03-8F55F00A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91E483-BC38-4C4A-85C1-DC832DA3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3483E-E5BF-4283-A011-4599E8F7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AA993C-CFE2-485B-8559-B4C6D9BF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3C2B8B-D75C-4BFB-8045-04E2988C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7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55062-5783-4B42-ABB6-C0988321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0BA85-A8C9-4A38-B419-A2DE763AD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F52CAE-B0A2-4E50-A75F-5470FD30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ED13ED-06FB-4291-8F3D-0450523C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BB6E00-E9AE-43E8-BD32-36EC3FD3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A74D0D-659A-4CA8-8C42-DEC5AFF5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9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1BA70-88D7-41DC-8649-8F1ECA7A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6157F3-040C-4F85-996E-DDDC7609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E1A21E-6421-4FDB-A3D2-A83C04DF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2F1BFB-1B19-4F32-8D54-2DD0A5003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5096F3-3CF2-4B4A-B7E1-1B888CD15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6C8A2E-2A32-4E9F-9548-AFC673C3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2F2AA6-1B2D-47B7-B030-2EF4BBF6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506B0B-1F25-4C66-B954-D023B84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9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9DAD9-5012-40E3-A37C-877331EC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40A9F5-9B3D-42F7-BBDD-0FDFB4B5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4847FB-C03C-4014-A242-5FD0D929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480B71-E46B-4DE6-BA1D-BD6EEB99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7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AA427B-98C4-4591-81A6-06C616F0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561E2F-C502-458B-89DA-5EEBE573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F1664E-7518-4C1A-8AB9-DB43E21E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8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6CCFF-C085-403F-BCF2-64047FCE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BC5DA-B8FC-4642-9607-B598BE47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144A0C-839A-4776-B467-C720D82A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4B3571-401A-4BEE-8533-5DF508DE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842DB8-262C-4F11-B8C1-D1659A52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506031-E6A9-4D56-949B-95D58E86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84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270C4-EB5F-498C-B2BD-B3A0C009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6A0CC1-3262-4A4C-90D8-735B46029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917952-71B5-47C1-AA27-16DCD41B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FEB200-C1DF-48FC-A488-A2FAB0C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DB0-B3D0-4021-BDAB-7517103C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AAD97A-7A8C-490F-86F6-72759F33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1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6E3EE7-08C0-471A-A993-4AC50F9B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42787-9060-403F-B42E-61004548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F2A854-655A-422A-ADC6-6D36320FA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2875-0393-40EA-B002-49CB206F4E4C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742A2A-85D9-4C0D-B31E-3655335D2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486D9-9721-462E-87B8-345B705EE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134A6-9F07-4874-9BB6-B1636F782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F7E1C-890E-44B7-A832-E1F0E0BD9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7FB4EF-81E6-47B9-BF24-875C1FE44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4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5E5D9-7F4C-4BF6-A8E9-7F362C7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35819" cy="513764"/>
          </a:xfrm>
        </p:spPr>
        <p:txBody>
          <a:bodyPr>
            <a:normAutofit/>
          </a:bodyPr>
          <a:lstStyle/>
          <a:p>
            <a:r>
              <a:rPr lang="en-US" altLang="zh-TW" sz="2400" u="sng" dirty="0"/>
              <a:t>comport</a:t>
            </a:r>
            <a:endParaRPr lang="zh-TW" altLang="en-US" sz="2400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DD44A1-D7CD-4439-99C6-E0F865ADD494}"/>
              </a:ext>
            </a:extLst>
          </p:cNvPr>
          <p:cNvSpPr txBox="1"/>
          <p:nvPr/>
        </p:nvSpPr>
        <p:spPr>
          <a:xfrm>
            <a:off x="70297" y="615637"/>
            <a:ext cx="6144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#import library</a:t>
            </a:r>
          </a:p>
          <a:p>
            <a:r>
              <a:rPr lang="zh-TW" altLang="en-US" dirty="0"/>
              <a:t>from py3lib.AdamGUIclass import *</a:t>
            </a:r>
            <a:endParaRPr lang="en-US" altLang="zh-TW" dirty="0"/>
          </a:p>
          <a:p>
            <a:r>
              <a:rPr lang="en-US" altLang="zh-TW" dirty="0"/>
              <a:t>#use</a:t>
            </a:r>
          </a:p>
          <a:p>
            <a:r>
              <a:rPr lang="en-US" altLang="zh-TW" dirty="0" err="1"/>
              <a:t>self.usb</a:t>
            </a:r>
            <a:r>
              <a:rPr lang="en-US" altLang="zh-TW" dirty="0"/>
              <a:t> = </a:t>
            </a:r>
            <a:r>
              <a:rPr lang="en-US" altLang="zh-TW" dirty="0" err="1"/>
              <a:t>usbConnect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A44BA3-39C2-40B2-9F19-7E195C6781C9}"/>
              </a:ext>
            </a:extLst>
          </p:cNvPr>
          <p:cNvSpPr txBox="1"/>
          <p:nvPr/>
        </p:nvSpPr>
        <p:spPr>
          <a:xfrm>
            <a:off x="171460" y="3314008"/>
            <a:ext cx="80242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按下</a:t>
            </a:r>
            <a:r>
              <a:rPr lang="en-US" altLang="zh-TW" dirty="0"/>
              <a:t>COM update</a:t>
            </a:r>
            <a:r>
              <a:rPr lang="zh-TW" altLang="en-US" dirty="0"/>
              <a:t>按鈕更新接在</a:t>
            </a:r>
            <a:r>
              <a:rPr lang="en-US" altLang="zh-TW" dirty="0" err="1"/>
              <a:t>usb</a:t>
            </a:r>
            <a:r>
              <a:rPr lang="zh-TW" altLang="en-US" dirty="0"/>
              <a:t>孔的</a:t>
            </a:r>
            <a:r>
              <a:rPr lang="en-US" altLang="zh-TW" dirty="0"/>
              <a:t>comport</a:t>
            </a:r>
          </a:p>
          <a:p>
            <a:pPr lvl="2"/>
            <a:r>
              <a:rPr lang="en-US" altLang="zh-TW" dirty="0" err="1"/>
              <a:t>usb</a:t>
            </a:r>
            <a:r>
              <a:rPr lang="zh-TW" altLang="en-US" dirty="0"/>
              <a:t>的</a:t>
            </a:r>
            <a:r>
              <a:rPr lang="en-US" altLang="zh-TW" dirty="0"/>
              <a:t>update</a:t>
            </a:r>
            <a:r>
              <a:rPr lang="zh-TW" altLang="en-US" dirty="0"/>
              <a:t>按鈕連接到</a:t>
            </a:r>
            <a:r>
              <a:rPr lang="en-US" altLang="zh-TW" dirty="0" err="1"/>
              <a:t>update_comport</a:t>
            </a:r>
            <a:endParaRPr lang="en-US" altLang="zh-TW" dirty="0"/>
          </a:p>
          <a:p>
            <a:r>
              <a:rPr lang="en-US" altLang="zh-TW" dirty="0"/>
              <a:t>	 </a:t>
            </a:r>
            <a:r>
              <a:rPr lang="en-US" altLang="zh-TW" dirty="0" err="1"/>
              <a:t>self.top.usb.bt_update.clicked.connect</a:t>
            </a:r>
            <a:r>
              <a:rPr lang="en-US" altLang="zh-TW" dirty="0"/>
              <a:t>(</a:t>
            </a:r>
            <a:r>
              <a:rPr lang="en-US" altLang="zh-TW" dirty="0" err="1"/>
              <a:t>self.update_comport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下拉式選單選取要連接的</a:t>
            </a:r>
            <a:r>
              <a:rPr lang="en-US" altLang="zh-TW" dirty="0"/>
              <a:t>comport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下拉式選單連接到</a:t>
            </a:r>
            <a:r>
              <a:rPr lang="en-US" altLang="zh-TW" dirty="0" err="1"/>
              <a:t>update_comport_label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加入此行更新顯示在</a:t>
            </a:r>
            <a:r>
              <a:rPr lang="en-US" altLang="zh-TW" dirty="0"/>
              <a:t>label</a:t>
            </a:r>
            <a:r>
              <a:rPr lang="zh-TW" altLang="en-US" dirty="0"/>
              <a:t>上的</a:t>
            </a:r>
            <a:r>
              <a:rPr lang="en-US" altLang="zh-TW" dirty="0"/>
              <a:t>comport </a:t>
            </a:r>
            <a:r>
              <a:rPr lang="zh-TW" altLang="en-US" dirty="0"/>
              <a:t>名稱</a:t>
            </a:r>
            <a:endParaRPr lang="en-US" altLang="zh-TW" dirty="0"/>
          </a:p>
          <a:p>
            <a:r>
              <a:rPr lang="en-US" altLang="zh-TW" dirty="0"/>
              <a:t>	 </a:t>
            </a:r>
            <a:r>
              <a:rPr lang="en-US" altLang="zh-TW" dirty="0" err="1"/>
              <a:t>self.top.usb.cs.currentIndexChanged.connect</a:t>
            </a:r>
            <a:r>
              <a:rPr lang="en-US" altLang="zh-TW" dirty="0"/>
              <a:t>(</a:t>
            </a:r>
            <a:r>
              <a:rPr lang="en-US" altLang="zh-TW" dirty="0" err="1"/>
              <a:t>self.uadate_comport_label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 err="1"/>
              <a:t>self.cp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‘COM#’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按下</a:t>
            </a:r>
            <a:r>
              <a:rPr lang="en-US" altLang="zh-TW" dirty="0"/>
              <a:t>connect</a:t>
            </a:r>
            <a:r>
              <a:rPr lang="zh-TW" altLang="en-US" dirty="0"/>
              <a:t>連接</a:t>
            </a:r>
            <a:endParaRPr lang="en-US" altLang="zh-TW" dirty="0"/>
          </a:p>
          <a:p>
            <a:pPr lvl="1"/>
            <a:r>
              <a:rPr lang="en-US" altLang="zh-TW" dirty="0"/>
              <a:t>	connect</a:t>
            </a:r>
            <a:r>
              <a:rPr lang="zh-TW" altLang="en-US" dirty="0"/>
              <a:t>按鈕連接到</a:t>
            </a:r>
            <a:r>
              <a:rPr lang="en-US" altLang="zh-TW" dirty="0" err="1"/>
              <a:t>usbConnect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self.top.usb.bt_connect.clicked.connect</a:t>
            </a:r>
            <a:r>
              <a:rPr lang="en-US" altLang="zh-TW" dirty="0"/>
              <a:t>(</a:t>
            </a:r>
            <a:r>
              <a:rPr lang="en-US" altLang="zh-TW" dirty="0" err="1"/>
              <a:t>self.usbConnect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連接成功下面會顯示</a:t>
            </a:r>
            <a:r>
              <a:rPr lang="en-US" altLang="zh-TW" dirty="0"/>
              <a:t>COM#</a:t>
            </a:r>
            <a:r>
              <a:rPr lang="zh-TW" altLang="en-US" dirty="0"/>
              <a:t> </a:t>
            </a:r>
            <a:r>
              <a:rPr lang="en-US" altLang="zh-TW" dirty="0"/>
              <a:t>connect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19FCC0E-9AB3-44F4-8740-75CD4BB9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0" y="2079541"/>
            <a:ext cx="3086531" cy="81926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E3FA49D-52CE-4244-93A1-1D225A7D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29" y="79012"/>
            <a:ext cx="6677957" cy="200052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88A9BB9-D649-431B-8698-0847F11C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29" y="2220458"/>
            <a:ext cx="6020640" cy="95263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8B097-D74A-4822-AB54-F08548BC0185}"/>
              </a:ext>
            </a:extLst>
          </p:cNvPr>
          <p:cNvSpPr txBox="1"/>
          <p:nvPr/>
        </p:nvSpPr>
        <p:spPr>
          <a:xfrm>
            <a:off x="7581530" y="3244334"/>
            <a:ext cx="3577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self.COM = UART() 要放在</a:t>
            </a:r>
            <a:r>
              <a:rPr lang="en-US" altLang="zh-TW" dirty="0"/>
              <a:t>action</a:t>
            </a:r>
            <a:r>
              <a:rPr lang="zh-TW" altLang="en-US" dirty="0"/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138125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228FC1C-5446-44DE-9F82-F8D3B737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2" y="601919"/>
            <a:ext cx="1094575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7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179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comport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博文 蕭</dc:creator>
  <cp:lastModifiedBy>博文 蕭</cp:lastModifiedBy>
  <cp:revision>9</cp:revision>
  <dcterms:created xsi:type="dcterms:W3CDTF">2021-01-13T07:36:52Z</dcterms:created>
  <dcterms:modified xsi:type="dcterms:W3CDTF">2021-01-13T10:11:13Z</dcterms:modified>
</cp:coreProperties>
</file>