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7298C-C3E5-4F9E-9FA3-E9C981AA4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72A9457-ACCE-49C8-83E0-7505F5975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8C5B27-09B6-42C6-B801-8BB46C78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D786-3D8C-40E6-909C-AC94929594AF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CC3034-F952-4B9B-9F28-EC64FE23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4F3A39-0EED-436B-9C87-8731E43F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7F8E-AFF1-41E2-8553-40ED84106F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05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274B7A-589B-4D67-81DA-56F779C0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CA2774A-95DD-48A5-978A-CB1FFBA6E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6DD36F-6A9A-4583-BF3E-B9EB489AE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D786-3D8C-40E6-909C-AC94929594AF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AEB1AE-1ADD-431E-B318-7BD1459E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3D3A3E-02AD-406A-83A2-E8DFDB25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7F8E-AFF1-41E2-8553-40ED84106F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64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9CDBB7D-5302-4474-A8A0-254642374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552835-FA5D-4A4A-9B0F-4F14BCB1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83B634-7E45-4064-9392-6B9D41F40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D786-3D8C-40E6-909C-AC94929594AF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9F5431-6397-4B3B-954A-625B2D55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066C49-04F8-4C5B-95DE-53B7503D4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7F8E-AFF1-41E2-8553-40ED84106F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796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E4ADE2-9020-4573-AE7E-09FBFBCFD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98B959-B2DB-491D-A7A6-1771ABEE7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DFD115-6D59-4D8C-BCD1-8779F00EC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D786-3D8C-40E6-909C-AC94929594AF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C40909-AE1B-4715-A8EF-1A308BD44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C4ADF5-431C-471A-B2C8-ACD4984F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7F8E-AFF1-41E2-8553-40ED84106F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53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ADA072-F0AD-4263-A11A-A1D37F9B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19AD08-AFB6-4A05-B9CB-E5E9130F9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40639E-3656-43F3-9A87-AF0BDB8D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D786-3D8C-40E6-909C-AC94929594AF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DA4B6C-9F3A-4E42-9E16-29629D98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40089E-704C-4592-BC8A-06053123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7F8E-AFF1-41E2-8553-40ED84106F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95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40FF70-56CA-4A56-9FA1-033A63BA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9DA4CF-378B-4462-8BFE-0405EAABC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C0E382-D047-46B5-9652-1CE309274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9403E1-6D36-4736-86E0-579A2E91B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D786-3D8C-40E6-909C-AC94929594AF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56106E-F08A-4F53-92F2-1754E692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8A2DC1-2D4C-4457-B5BA-DAB41675B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7F8E-AFF1-41E2-8553-40ED84106F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46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E166F8-2C78-4790-8EA3-BF3C0973C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13BED7-6C01-436C-823E-ADA209DBA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AC99B0-1916-42E5-98AD-510E815F9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8DC273B-C645-4C8B-ABB7-1A05AE8B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F92D671-ED4D-4A49-AAC1-EB7BDEB05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105F06E-E5AA-44FB-9C3B-ED588E34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D786-3D8C-40E6-909C-AC94929594AF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2B205C0-0161-42E8-80E9-7190F3E1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0B152C9-0A9A-401A-8DF8-74625BD0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7F8E-AFF1-41E2-8553-40ED84106F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35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EA75D8-A8D8-4307-9AC9-EA7A10F1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C7337DA-21EA-46E2-A3A9-DACC56B5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D786-3D8C-40E6-909C-AC94929594AF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F3B9ECD-37F6-4E99-B375-B23C83D6A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9A36FCF-C912-47E9-A97E-6E192255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7F8E-AFF1-41E2-8553-40ED84106F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59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BB0E6D1-2D28-4983-8E36-BE84B110F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D786-3D8C-40E6-909C-AC94929594AF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7969F7B-08D3-449C-B569-B8C06ABAF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7AFE6D-128E-4674-848C-A1913C22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7F8E-AFF1-41E2-8553-40ED84106F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82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17B8D3-CCAA-4745-99FE-47936A340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F2BB1F-5DC5-40E6-A5DC-130A73294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9F05DE-A326-46C6-B422-DF6DD7ECD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9D66B0F-8C49-426D-B62E-FE8BF468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D786-3D8C-40E6-909C-AC94929594AF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76BBFA-48D4-4FD4-810D-F975B4B3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E5B158-AB8A-48E5-AF4B-DC082E06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7F8E-AFF1-41E2-8553-40ED84106F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41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2C67D1-1D03-4D3C-9D88-3C6847BC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59B6328-2BA6-42D5-BBB7-D101A4E11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CD1D24E-C8BB-449A-B7FF-473E2A66F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A916B59-6BDB-4E17-A4FC-FCA5C2B61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D786-3D8C-40E6-909C-AC94929594AF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BA54AA-1E14-4605-A5B6-60419EC18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C1177D-B0A9-4C79-BCA4-D2D89538C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37F8E-AFF1-41E2-8553-40ED84106F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66BEC5C-AFDA-413B-9413-A580C8261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63444D-E987-48BA-B943-20FA4BEA1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0AEFBE-B5F7-42E6-A698-8794E008F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7D786-3D8C-40E6-909C-AC94929594AF}" type="datetimeFigureOut">
              <a:rPr lang="zh-TW" altLang="en-US" smtClean="0"/>
              <a:t>2021/8/19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DAC8A6-5B85-4836-9476-597E3074E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70A29D-4739-4187-A01E-FBCC3E4CF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37F8E-AFF1-41E2-8553-40ED84106F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60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AE8A91-DF9F-47AA-9978-51AC026EE0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03D605-28AE-40F8-B97B-E0B17A31B5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89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B92EF34-34E4-49F3-8514-C93107BA4A1A}"/>
              </a:ext>
            </a:extLst>
          </p:cNvPr>
          <p:cNvSpPr txBox="1"/>
          <p:nvPr/>
        </p:nvSpPr>
        <p:spPr>
          <a:xfrm>
            <a:off x="159798" y="20418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u="sng" dirty="0"/>
              <a:t>自動存檔功能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7DED36C-D517-4CC8-8D0E-A3CFB18901FE}"/>
              </a:ext>
            </a:extLst>
          </p:cNvPr>
          <p:cNvSpPr txBox="1"/>
          <p:nvPr/>
        </p:nvSpPr>
        <p:spPr>
          <a:xfrm>
            <a:off x="701336" y="1020932"/>
            <a:ext cx="479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 每次偵測日期，當換年或換月時產生資料夾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931795B-F449-4E89-8516-71F0A523B6D1}"/>
              </a:ext>
            </a:extLst>
          </p:cNvPr>
          <p:cNvSpPr/>
          <p:nvPr/>
        </p:nvSpPr>
        <p:spPr>
          <a:xfrm>
            <a:off x="4128117" y="1731146"/>
            <a:ext cx="1020932" cy="68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2020</a:t>
            </a:r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3A9A4D00-1534-455D-970E-9C720D98547C}"/>
              </a:ext>
            </a:extLst>
          </p:cNvPr>
          <p:cNvSpPr/>
          <p:nvPr/>
        </p:nvSpPr>
        <p:spPr>
          <a:xfrm>
            <a:off x="7042953" y="1731146"/>
            <a:ext cx="1020932" cy="68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2021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2D0E3298-198F-4EBE-8B9B-CF50EEA8D6B6}"/>
              </a:ext>
            </a:extLst>
          </p:cNvPr>
          <p:cNvSpPr/>
          <p:nvPr/>
        </p:nvSpPr>
        <p:spPr>
          <a:xfrm>
            <a:off x="6096000" y="2745420"/>
            <a:ext cx="1020932" cy="68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F8F4FC79-3A93-4E19-A3F5-0EB88C7CE640}"/>
              </a:ext>
            </a:extLst>
          </p:cNvPr>
          <p:cNvSpPr/>
          <p:nvPr/>
        </p:nvSpPr>
        <p:spPr>
          <a:xfrm>
            <a:off x="7454284" y="2745420"/>
            <a:ext cx="1020932" cy="68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154E367-788D-4A0E-984C-8C6C110857BE}"/>
              </a:ext>
            </a:extLst>
          </p:cNvPr>
          <p:cNvSpPr/>
          <p:nvPr/>
        </p:nvSpPr>
        <p:spPr>
          <a:xfrm>
            <a:off x="9478393" y="2745420"/>
            <a:ext cx="1020932" cy="683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DEF7221-32CB-487E-B10C-7DC9FD5A9206}"/>
              </a:ext>
            </a:extLst>
          </p:cNvPr>
          <p:cNvSpPr txBox="1"/>
          <p:nvPr/>
        </p:nvSpPr>
        <p:spPr>
          <a:xfrm>
            <a:off x="9277165" y="3764132"/>
            <a:ext cx="1756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2021-08-19-1.txt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7305A5A-FE17-41AC-B689-B48AC66C40E0}"/>
              </a:ext>
            </a:extLst>
          </p:cNvPr>
          <p:cNvSpPr txBox="1"/>
          <p:nvPr/>
        </p:nvSpPr>
        <p:spPr>
          <a:xfrm>
            <a:off x="9277165" y="4099264"/>
            <a:ext cx="1756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2021-08-19-2.txt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CCC87C0-2636-4F77-B927-90683C5FD2B8}"/>
              </a:ext>
            </a:extLst>
          </p:cNvPr>
          <p:cNvSpPr txBox="1"/>
          <p:nvPr/>
        </p:nvSpPr>
        <p:spPr>
          <a:xfrm>
            <a:off x="9277165" y="4468596"/>
            <a:ext cx="17561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2021-08-19-3.txt</a:t>
            </a:r>
          </a:p>
          <a:p>
            <a:r>
              <a:rPr lang="en-US" altLang="zh-TW" dirty="0"/>
              <a:t>.</a:t>
            </a:r>
          </a:p>
          <a:p>
            <a:r>
              <a:rPr lang="en-US" altLang="zh-TW" dirty="0"/>
              <a:t>.</a:t>
            </a:r>
          </a:p>
          <a:p>
            <a:r>
              <a:rPr lang="en-US" altLang="zh-TW" dirty="0"/>
              <a:t>2021-08-20-1.txt</a:t>
            </a:r>
            <a:endParaRPr lang="zh-TW" altLang="en-US" dirty="0"/>
          </a:p>
          <a:p>
            <a:r>
              <a:rPr lang="en-US" altLang="zh-TW" dirty="0"/>
              <a:t>2021-08-20-2.txt</a:t>
            </a:r>
            <a:endParaRPr lang="zh-TW" altLang="en-US" dirty="0"/>
          </a:p>
          <a:p>
            <a:r>
              <a:rPr lang="en-US" altLang="zh-TW" dirty="0"/>
              <a:t>.</a:t>
            </a:r>
          </a:p>
          <a:p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C528E1C-391D-46F3-ACE2-261FACA0899C}"/>
              </a:ext>
            </a:extLst>
          </p:cNvPr>
          <p:cNvSpPr txBox="1"/>
          <p:nvPr/>
        </p:nvSpPr>
        <p:spPr>
          <a:xfrm>
            <a:off x="701336" y="3404586"/>
            <a:ext cx="5792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2. </a:t>
            </a:r>
            <a:r>
              <a:rPr lang="zh-TW" altLang="en-US" dirty="0"/>
              <a:t>每一個</a:t>
            </a:r>
            <a:r>
              <a:rPr lang="en-US" altLang="zh-TW" dirty="0"/>
              <a:t>txt</a:t>
            </a:r>
            <a:r>
              <a:rPr lang="zh-TW" altLang="en-US" dirty="0"/>
              <a:t>檔案裡最大資料數</a:t>
            </a:r>
            <a:r>
              <a:rPr lang="en-US" altLang="zh-TW" dirty="0"/>
              <a:t>1048576(excel</a:t>
            </a:r>
            <a:r>
              <a:rPr lang="zh-TW" altLang="en-US" dirty="0"/>
              <a:t>最大列數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en-US" altLang="zh-TW" dirty="0"/>
              <a:t>100Hz update rate = 10485s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526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55103C8-71FF-48FE-AABC-EBAF01589403}"/>
              </a:ext>
            </a:extLst>
          </p:cNvPr>
          <p:cNvSpPr txBox="1"/>
          <p:nvPr/>
        </p:nvSpPr>
        <p:spPr>
          <a:xfrm>
            <a:off x="446101" y="2687183"/>
            <a:ext cx="60945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def autoCreateDir(dataPath, dirName):</a:t>
            </a:r>
          </a:p>
          <a:p>
            <a:r>
              <a:rPr lang="zh-TW" altLang="en-US" dirty="0"/>
              <a:t>	filepath = os.path.join(dataPath, str(dirName))</a:t>
            </a:r>
          </a:p>
          <a:p>
            <a:r>
              <a:rPr lang="zh-TW" altLang="en-US" dirty="0"/>
              <a:t>	folder_exist = os.path.exists(filepath)</a:t>
            </a:r>
          </a:p>
          <a:p>
            <a:r>
              <a:rPr lang="zh-TW" altLang="en-US" dirty="0"/>
              <a:t>	if not folder_exist:</a:t>
            </a:r>
          </a:p>
          <a:p>
            <a:r>
              <a:rPr lang="zh-TW" altLang="en-US" dirty="0"/>
              <a:t>		print('\ncreate folder: ', filepath)</a:t>
            </a:r>
          </a:p>
          <a:p>
            <a:r>
              <a:rPr lang="zh-TW" altLang="en-US" dirty="0"/>
              <a:t>		os.mkdir(filepath)</a:t>
            </a:r>
          </a:p>
          <a:p>
            <a:r>
              <a:rPr lang="zh-TW" altLang="en-US" dirty="0"/>
              <a:t>		success = 1</a:t>
            </a:r>
          </a:p>
          <a:p>
            <a:r>
              <a:rPr lang="zh-TW" altLang="en-US" dirty="0"/>
              <a:t>	else:</a:t>
            </a:r>
          </a:p>
          <a:p>
            <a:r>
              <a:rPr lang="zh-TW" altLang="en-US" dirty="0"/>
              <a:t>		print('\nfolder exist!')</a:t>
            </a:r>
          </a:p>
          <a:p>
            <a:r>
              <a:rPr lang="zh-TW" altLang="en-US" dirty="0"/>
              <a:t>		success = 0</a:t>
            </a:r>
          </a:p>
          <a:p>
            <a:r>
              <a:rPr lang="zh-TW" altLang="en-US" dirty="0"/>
              <a:t>	return success, filepath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0811E85-EDFD-4AC0-AE26-78666A4FD659}"/>
              </a:ext>
            </a:extLst>
          </p:cNvPr>
          <p:cNvSpPr txBox="1"/>
          <p:nvPr/>
        </p:nvSpPr>
        <p:spPr>
          <a:xfrm>
            <a:off x="585926" y="479394"/>
            <a:ext cx="70252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dataPath</a:t>
            </a:r>
            <a:r>
              <a:rPr lang="en-US" altLang="zh-TW" dirty="0"/>
              <a:t>: </a:t>
            </a:r>
            <a:r>
              <a:rPr lang="zh-TW" altLang="en-US" dirty="0"/>
              <a:t>放</a:t>
            </a:r>
            <a:r>
              <a:rPr lang="en-US" altLang="zh-TW" dirty="0"/>
              <a:t>data</a:t>
            </a:r>
            <a:r>
              <a:rPr lang="zh-TW" altLang="en-US" dirty="0"/>
              <a:t>的路徑</a:t>
            </a:r>
            <a:r>
              <a:rPr lang="en-US" altLang="zh-TW" dirty="0"/>
              <a:t>, ex:  D:\github\adamShiau_Python\EarthQ\data</a:t>
            </a:r>
          </a:p>
          <a:p>
            <a:r>
              <a:rPr lang="en-US" altLang="zh-TW" dirty="0" err="1"/>
              <a:t>dirName</a:t>
            </a:r>
            <a:r>
              <a:rPr lang="en-US" altLang="zh-TW" dirty="0"/>
              <a:t>: </a:t>
            </a:r>
            <a:r>
              <a:rPr lang="zh-TW" altLang="en-US" dirty="0"/>
              <a:t>資料夾名稱</a:t>
            </a:r>
            <a:r>
              <a:rPr lang="en-US" altLang="zh-TW" dirty="0"/>
              <a:t>, ex: 1</a:t>
            </a:r>
          </a:p>
          <a:p>
            <a:r>
              <a:rPr lang="zh-TW" altLang="en-US" dirty="0"/>
              <a:t>回傳</a:t>
            </a:r>
            <a:r>
              <a:rPr lang="en-US" altLang="zh-TW" dirty="0"/>
              <a:t>:</a:t>
            </a:r>
          </a:p>
          <a:p>
            <a:r>
              <a:rPr lang="en-US" altLang="zh-TW" dirty="0" err="1"/>
              <a:t>Succcess</a:t>
            </a:r>
            <a:r>
              <a:rPr lang="en-US" altLang="zh-TW" dirty="0"/>
              <a:t>: 1:</a:t>
            </a:r>
            <a:r>
              <a:rPr lang="zh-TW" altLang="en-US" dirty="0"/>
              <a:t> 資料夾不存在，創建資料夾</a:t>
            </a:r>
            <a:endParaRPr lang="en-US" altLang="zh-TW" dirty="0"/>
          </a:p>
          <a:p>
            <a:r>
              <a:rPr lang="en-US" altLang="zh-TW" dirty="0"/>
              <a:t>	0:</a:t>
            </a:r>
            <a:r>
              <a:rPr lang="zh-TW" altLang="en-US" dirty="0"/>
              <a:t> 資料夾存在，不做任何事</a:t>
            </a:r>
            <a:endParaRPr lang="en-US" altLang="zh-TW" dirty="0"/>
          </a:p>
          <a:p>
            <a:r>
              <a:rPr lang="en-US" altLang="zh-TW" dirty="0" err="1"/>
              <a:t>filepath</a:t>
            </a:r>
            <a:r>
              <a:rPr lang="en-US" altLang="zh-TW" dirty="0"/>
              <a:t>: </a:t>
            </a:r>
            <a:r>
              <a:rPr lang="zh-TW" altLang="en-US" dirty="0"/>
              <a:t>資料夾的路徑</a:t>
            </a:r>
          </a:p>
        </p:txBody>
      </p:sp>
    </p:spTree>
    <p:extLst>
      <p:ext uri="{BB962C8B-B14F-4D97-AF65-F5344CB8AC3E}">
        <p14:creationId xmlns:p14="http://schemas.microsoft.com/office/powerpoint/2010/main" val="354282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652468D8-B7F4-4BBD-B4F5-E97701B14A4F}"/>
              </a:ext>
            </a:extLst>
          </p:cNvPr>
          <p:cNvSpPr/>
          <p:nvPr/>
        </p:nvSpPr>
        <p:spPr>
          <a:xfrm>
            <a:off x="1402672" y="328474"/>
            <a:ext cx="2112885" cy="852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讀取目前年分，判斷是否存在資料夾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CC15DC2-E331-4201-8F86-53CBF96B9F08}"/>
              </a:ext>
            </a:extLst>
          </p:cNvPr>
          <p:cNvSpPr txBox="1"/>
          <p:nvPr/>
        </p:nvSpPr>
        <p:spPr>
          <a:xfrm>
            <a:off x="2752077" y="132277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36B35F56-5163-45AA-BE07-08D5127F18EE}"/>
              </a:ext>
            </a:extLst>
          </p:cNvPr>
          <p:cNvSpPr/>
          <p:nvPr/>
        </p:nvSpPr>
        <p:spPr>
          <a:xfrm>
            <a:off x="1402672" y="1970843"/>
            <a:ext cx="2112885" cy="852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創建年份資料夾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3585726B-4A87-4E2B-8FE3-76FB0DCE00F1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2459115" y="1180730"/>
            <a:ext cx="0" cy="790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EF481DFF-DA4A-42C9-9794-539BFE517650}"/>
              </a:ext>
            </a:extLst>
          </p:cNvPr>
          <p:cNvSpPr/>
          <p:nvPr/>
        </p:nvSpPr>
        <p:spPr>
          <a:xfrm>
            <a:off x="1402671" y="3542192"/>
            <a:ext cx="2112885" cy="852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讀取目前月分，判斷是否存在資料夾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C5DE259-54E2-42F0-97DB-AC02306BA448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2459114" y="2823099"/>
            <a:ext cx="1" cy="719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912DC64-BE05-4069-B847-BD3E80B541FE}"/>
              </a:ext>
            </a:extLst>
          </p:cNvPr>
          <p:cNvSpPr txBox="1"/>
          <p:nvPr/>
        </p:nvSpPr>
        <p:spPr>
          <a:xfrm>
            <a:off x="2918950" y="455424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0507BDFF-8117-457E-A892-788890BBD7D0}"/>
              </a:ext>
            </a:extLst>
          </p:cNvPr>
          <p:cNvSpPr/>
          <p:nvPr/>
        </p:nvSpPr>
        <p:spPr>
          <a:xfrm>
            <a:off x="1402672" y="5051398"/>
            <a:ext cx="2112885" cy="852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創建月份資料夾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F4D8CA5-6996-493B-A6F2-F801C8344A14}"/>
              </a:ext>
            </a:extLst>
          </p:cNvPr>
          <p:cNvCxnSpPr>
            <a:stCxn id="8" idx="2"/>
            <a:endCxn id="14" idx="0"/>
          </p:cNvCxnSpPr>
          <p:nvPr/>
        </p:nvCxnSpPr>
        <p:spPr>
          <a:xfrm>
            <a:off x="2459114" y="4394448"/>
            <a:ext cx="1" cy="656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3DC28FA5-C6F8-40C3-BD1B-6BFDAE90C897}"/>
              </a:ext>
            </a:extLst>
          </p:cNvPr>
          <p:cNvCxnSpPr>
            <a:cxnSpLocks/>
            <a:stCxn id="2" idx="1"/>
            <a:endCxn id="8" idx="1"/>
          </p:cNvCxnSpPr>
          <p:nvPr/>
        </p:nvCxnSpPr>
        <p:spPr>
          <a:xfrm rot="10800000" flipV="1">
            <a:off x="1402672" y="754602"/>
            <a:ext cx="1" cy="3213718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3D7762E-41A0-47E3-A80D-88077816CF12}"/>
              </a:ext>
            </a:extLst>
          </p:cNvPr>
          <p:cNvSpPr txBox="1"/>
          <p:nvPr/>
        </p:nvSpPr>
        <p:spPr>
          <a:xfrm>
            <a:off x="707577" y="169210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507377E6-CAB7-48C6-B5D0-13D92EAB5030}"/>
              </a:ext>
            </a:extLst>
          </p:cNvPr>
          <p:cNvSpPr/>
          <p:nvPr/>
        </p:nvSpPr>
        <p:spPr>
          <a:xfrm>
            <a:off x="6631619" y="4896948"/>
            <a:ext cx="2112885" cy="852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開啟</a:t>
            </a:r>
            <a:r>
              <a:rPr lang="en-US" altLang="zh-TW" dirty="0"/>
              <a:t>.txt</a:t>
            </a:r>
            <a:r>
              <a:rPr lang="zh-TW" altLang="en-US" dirty="0"/>
              <a:t>檔案</a:t>
            </a: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7FC1A2B1-9834-4412-8A10-E80AFCC0C40A}"/>
              </a:ext>
            </a:extLst>
          </p:cNvPr>
          <p:cNvSpPr/>
          <p:nvPr/>
        </p:nvSpPr>
        <p:spPr>
          <a:xfrm>
            <a:off x="4171535" y="5116217"/>
            <a:ext cx="1541246" cy="722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Cnt</a:t>
            </a:r>
            <a:r>
              <a:rPr lang="en-US" altLang="zh-TW" dirty="0"/>
              <a:t>=#?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777BF15-4323-40BC-8C12-D8E75599B405}"/>
              </a:ext>
            </a:extLst>
          </p:cNvPr>
          <p:cNvSpPr txBox="1"/>
          <p:nvPr/>
        </p:nvSpPr>
        <p:spPr>
          <a:xfrm>
            <a:off x="6182345" y="486673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ECDA30F1-06A6-45F2-96AB-0973ACB56664}"/>
              </a:ext>
            </a:extLst>
          </p:cNvPr>
          <p:cNvSpPr/>
          <p:nvPr/>
        </p:nvSpPr>
        <p:spPr>
          <a:xfrm>
            <a:off x="4171535" y="3230627"/>
            <a:ext cx="1541246" cy="7226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Cnt</a:t>
            </a:r>
            <a:r>
              <a:rPr lang="en-US" altLang="zh-TW" dirty="0"/>
              <a:t>=1?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700E786-4BC3-4091-80BD-182BC0E35BDD}"/>
              </a:ext>
            </a:extLst>
          </p:cNvPr>
          <p:cNvSpPr txBox="1"/>
          <p:nvPr/>
        </p:nvSpPr>
        <p:spPr>
          <a:xfrm>
            <a:off x="4216901" y="434118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9E6EE568-E9E8-4C2B-A16C-83343E736469}"/>
              </a:ext>
            </a:extLst>
          </p:cNvPr>
          <p:cNvCxnSpPr>
            <a:stCxn id="14" idx="3"/>
            <a:endCxn id="34" idx="2"/>
          </p:cNvCxnSpPr>
          <p:nvPr/>
        </p:nvCxnSpPr>
        <p:spPr>
          <a:xfrm>
            <a:off x="3515557" y="5477526"/>
            <a:ext cx="655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FB6AD23F-8196-4EF4-B034-E318F46619DC}"/>
              </a:ext>
            </a:extLst>
          </p:cNvPr>
          <p:cNvCxnSpPr>
            <a:stCxn id="34" idx="6"/>
            <a:endCxn id="33" idx="1"/>
          </p:cNvCxnSpPr>
          <p:nvPr/>
        </p:nvCxnSpPr>
        <p:spPr>
          <a:xfrm flipV="1">
            <a:off x="5712781" y="5323076"/>
            <a:ext cx="918838" cy="154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1C74E3E9-F65B-4EA6-8C6A-486AF6B2C109}"/>
              </a:ext>
            </a:extLst>
          </p:cNvPr>
          <p:cNvCxnSpPr>
            <a:stCxn id="34" idx="0"/>
            <a:endCxn id="36" idx="4"/>
          </p:cNvCxnSpPr>
          <p:nvPr/>
        </p:nvCxnSpPr>
        <p:spPr>
          <a:xfrm flipV="1">
            <a:off x="4942158" y="3953244"/>
            <a:ext cx="0" cy="1162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33F8DC3C-08C2-4854-9782-D64988B9031E}"/>
              </a:ext>
            </a:extLst>
          </p:cNvPr>
          <p:cNvSpPr/>
          <p:nvPr/>
        </p:nvSpPr>
        <p:spPr>
          <a:xfrm>
            <a:off x="6479221" y="3230627"/>
            <a:ext cx="2112885" cy="852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關閉</a:t>
            </a:r>
            <a:r>
              <a:rPr lang="en-US" altLang="zh-TW" dirty="0"/>
              <a:t>.txt</a:t>
            </a:r>
            <a:r>
              <a:rPr lang="zh-TW" altLang="en-US" dirty="0"/>
              <a:t>檔案</a:t>
            </a:r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A035952F-2921-4D11-B391-F30F8133CA93}"/>
              </a:ext>
            </a:extLst>
          </p:cNvPr>
          <p:cNvCxnSpPr>
            <a:stCxn id="36" idx="6"/>
            <a:endCxn id="45" idx="1"/>
          </p:cNvCxnSpPr>
          <p:nvPr/>
        </p:nvCxnSpPr>
        <p:spPr>
          <a:xfrm>
            <a:off x="5712781" y="3591936"/>
            <a:ext cx="766440" cy="6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79B6C21-E3E6-4EDB-9665-AC9199DCDF51}"/>
              </a:ext>
            </a:extLst>
          </p:cNvPr>
          <p:cNvSpPr txBox="1"/>
          <p:nvPr/>
        </p:nvSpPr>
        <p:spPr>
          <a:xfrm>
            <a:off x="5885469" y="30419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D5C8BCB7-0E15-49EF-BE54-8BB66DC07D07}"/>
              </a:ext>
            </a:extLst>
          </p:cNvPr>
          <p:cNvSpPr txBox="1"/>
          <p:nvPr/>
        </p:nvSpPr>
        <p:spPr>
          <a:xfrm>
            <a:off x="5109030" y="257728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</a:t>
            </a:r>
            <a:endParaRPr lang="zh-TW" altLang="en-US" dirty="0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94727083-89FB-4EC2-9757-351F23AFD37F}"/>
              </a:ext>
            </a:extLst>
          </p:cNvPr>
          <p:cNvSpPr/>
          <p:nvPr/>
        </p:nvSpPr>
        <p:spPr>
          <a:xfrm>
            <a:off x="4052588" y="1290434"/>
            <a:ext cx="2112885" cy="852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寫入資料至</a:t>
            </a:r>
            <a:r>
              <a:rPr lang="en-US" altLang="zh-TW" dirty="0"/>
              <a:t>.txt</a:t>
            </a:r>
            <a:r>
              <a:rPr lang="zh-TW" altLang="en-US" dirty="0"/>
              <a:t>檔案</a:t>
            </a:r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61B00C8F-0FC2-4965-84F9-7C206CDC0395}"/>
              </a:ext>
            </a:extLst>
          </p:cNvPr>
          <p:cNvCxnSpPr>
            <a:stCxn id="36" idx="0"/>
            <a:endCxn id="51" idx="2"/>
          </p:cNvCxnSpPr>
          <p:nvPr/>
        </p:nvCxnSpPr>
        <p:spPr>
          <a:xfrm flipV="1">
            <a:off x="4942158" y="2142690"/>
            <a:ext cx="166873" cy="1087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84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7846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243</Words>
  <Application>Microsoft Office PowerPoint</Application>
  <PresentationFormat>寬螢幕</PresentationFormat>
  <Paragraphs>51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蕭 博文</dc:creator>
  <cp:lastModifiedBy>蕭 博文</cp:lastModifiedBy>
  <cp:revision>6</cp:revision>
  <dcterms:created xsi:type="dcterms:W3CDTF">2021-08-19T02:20:14Z</dcterms:created>
  <dcterms:modified xsi:type="dcterms:W3CDTF">2021-08-19T10:11:53Z</dcterms:modified>
</cp:coreProperties>
</file>