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226440" y="419040"/>
            <a:ext cx="0" cy="576000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226440" y="2045160"/>
            <a:ext cx="108000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3"/>
          <p:cNvSpPr/>
          <p:nvPr/>
        </p:nvSpPr>
        <p:spPr>
          <a:xfrm flipV="1">
            <a:off x="1306440" y="1685160"/>
            <a:ext cx="0" cy="36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"/>
          <p:cNvSpPr/>
          <p:nvPr/>
        </p:nvSpPr>
        <p:spPr>
          <a:xfrm>
            <a:off x="1306440" y="1685160"/>
            <a:ext cx="838296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5"/>
          <p:cNvSpPr/>
          <p:nvPr/>
        </p:nvSpPr>
        <p:spPr>
          <a:xfrm>
            <a:off x="226440" y="4803120"/>
            <a:ext cx="144000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6"/>
          <p:cNvSpPr/>
          <p:nvPr/>
        </p:nvSpPr>
        <p:spPr>
          <a:xfrm>
            <a:off x="226440" y="3398400"/>
            <a:ext cx="126000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7"/>
          <p:cNvSpPr/>
          <p:nvPr/>
        </p:nvSpPr>
        <p:spPr>
          <a:xfrm flipV="1">
            <a:off x="1486440" y="2578320"/>
            <a:ext cx="0" cy="82008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8"/>
          <p:cNvSpPr/>
          <p:nvPr/>
        </p:nvSpPr>
        <p:spPr>
          <a:xfrm>
            <a:off x="1486440" y="2578320"/>
            <a:ext cx="214308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3629520" y="2578320"/>
            <a:ext cx="0" cy="82008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0"/>
          <p:cNvSpPr/>
          <p:nvPr/>
        </p:nvSpPr>
        <p:spPr>
          <a:xfrm flipV="1">
            <a:off x="1666440" y="408312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1666440" y="4083120"/>
            <a:ext cx="95436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2620800" y="408312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13"/>
          <p:cNvSpPr/>
          <p:nvPr/>
        </p:nvSpPr>
        <p:spPr>
          <a:xfrm>
            <a:off x="2620800" y="4803120"/>
            <a:ext cx="172512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3629520" y="3398400"/>
            <a:ext cx="661752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 flipV="1">
            <a:off x="4345920" y="408312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4345920" y="4092120"/>
            <a:ext cx="123192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17"/>
          <p:cNvSpPr/>
          <p:nvPr/>
        </p:nvSpPr>
        <p:spPr>
          <a:xfrm>
            <a:off x="5577840" y="408312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18"/>
          <p:cNvSpPr/>
          <p:nvPr/>
        </p:nvSpPr>
        <p:spPr>
          <a:xfrm flipV="1">
            <a:off x="5577840" y="4800600"/>
            <a:ext cx="4111200" cy="252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4345920" y="1833120"/>
            <a:ext cx="0" cy="4006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628800" y="1844280"/>
            <a:ext cx="0" cy="22719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224160" y="2203200"/>
            <a:ext cx="40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" name="CustomShape 22"/>
          <p:cNvSpPr/>
          <p:nvPr/>
        </p:nvSpPr>
        <p:spPr>
          <a:xfrm flipH="1">
            <a:off x="4345200" y="2212920"/>
            <a:ext cx="45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3762360" y="2018520"/>
            <a:ext cx="41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1306800" y="466200"/>
            <a:ext cx="0" cy="22719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901080" y="878040"/>
            <a:ext cx="40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1486440" y="461520"/>
            <a:ext cx="0" cy="22719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27"/>
          <p:cNvSpPr/>
          <p:nvPr/>
        </p:nvSpPr>
        <p:spPr>
          <a:xfrm flipH="1">
            <a:off x="1485720" y="882720"/>
            <a:ext cx="45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5" name="Line 28"/>
          <p:cNvSpPr/>
          <p:nvPr/>
        </p:nvSpPr>
        <p:spPr>
          <a:xfrm>
            <a:off x="1486440" y="3319200"/>
            <a:ext cx="0" cy="22719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1081080" y="3783240"/>
            <a:ext cx="40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7" name="Line 30"/>
          <p:cNvSpPr/>
          <p:nvPr/>
        </p:nvSpPr>
        <p:spPr>
          <a:xfrm>
            <a:off x="1666800" y="3314520"/>
            <a:ext cx="0" cy="22719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8" name="CustomShape 31"/>
          <p:cNvSpPr/>
          <p:nvPr/>
        </p:nvSpPr>
        <p:spPr>
          <a:xfrm flipH="1">
            <a:off x="1672200" y="3783240"/>
            <a:ext cx="45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1253520" y="69984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1431360" y="342288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Line 34"/>
          <p:cNvSpPr/>
          <p:nvPr/>
        </p:nvSpPr>
        <p:spPr>
          <a:xfrm>
            <a:off x="5577840" y="3529800"/>
            <a:ext cx="0" cy="22719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2" name="CustomShape 35"/>
          <p:cNvSpPr/>
          <p:nvPr/>
        </p:nvSpPr>
        <p:spPr>
          <a:xfrm>
            <a:off x="5172480" y="5203440"/>
            <a:ext cx="40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" name="Line 36"/>
          <p:cNvSpPr/>
          <p:nvPr/>
        </p:nvSpPr>
        <p:spPr>
          <a:xfrm>
            <a:off x="7016040" y="3903480"/>
            <a:ext cx="1800" cy="2206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" name="CustomShape 37"/>
          <p:cNvSpPr/>
          <p:nvPr/>
        </p:nvSpPr>
        <p:spPr>
          <a:xfrm flipH="1">
            <a:off x="7017120" y="5203440"/>
            <a:ext cx="45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" name="CustomShape 38"/>
          <p:cNvSpPr/>
          <p:nvPr/>
        </p:nvSpPr>
        <p:spPr>
          <a:xfrm>
            <a:off x="5753520" y="5020920"/>
            <a:ext cx="112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MSMS_T1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39"/>
          <p:cNvSpPr/>
          <p:nvPr/>
        </p:nvSpPr>
        <p:spPr>
          <a:xfrm>
            <a:off x="1927080" y="4178880"/>
            <a:ext cx="44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DC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40"/>
          <p:cNvSpPr/>
          <p:nvPr/>
        </p:nvSpPr>
        <p:spPr>
          <a:xfrm>
            <a:off x="4604040" y="4162680"/>
            <a:ext cx="755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Mixed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chirp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10343880" y="1052640"/>
            <a:ext cx="717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Ramp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42"/>
          <p:cNvSpPr/>
          <p:nvPr/>
        </p:nvSpPr>
        <p:spPr>
          <a:xfrm flipH="1">
            <a:off x="4345200" y="3811680"/>
            <a:ext cx="45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CustomShape 43"/>
          <p:cNvSpPr/>
          <p:nvPr/>
        </p:nvSpPr>
        <p:spPr>
          <a:xfrm>
            <a:off x="5172480" y="3821040"/>
            <a:ext cx="40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" name="CustomShape 44"/>
          <p:cNvSpPr/>
          <p:nvPr/>
        </p:nvSpPr>
        <p:spPr>
          <a:xfrm>
            <a:off x="4481280" y="3484080"/>
            <a:ext cx="10497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MS1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ISO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45"/>
          <p:cNvSpPr/>
          <p:nvPr/>
        </p:nvSpPr>
        <p:spPr>
          <a:xfrm>
            <a:off x="2231280" y="2584440"/>
            <a:ext cx="50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TTL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Line 46"/>
          <p:cNvSpPr/>
          <p:nvPr/>
        </p:nvSpPr>
        <p:spPr>
          <a:xfrm>
            <a:off x="2620800" y="4083120"/>
            <a:ext cx="273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4" name="CustomShape 47"/>
          <p:cNvSpPr/>
          <p:nvPr/>
        </p:nvSpPr>
        <p:spPr>
          <a:xfrm>
            <a:off x="2766960" y="4602600"/>
            <a:ext cx="360" cy="2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48"/>
          <p:cNvSpPr/>
          <p:nvPr/>
        </p:nvSpPr>
        <p:spPr>
          <a:xfrm>
            <a:off x="2766960" y="4086000"/>
            <a:ext cx="360" cy="2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CustomShape 49"/>
          <p:cNvSpPr/>
          <p:nvPr/>
        </p:nvSpPr>
        <p:spPr>
          <a:xfrm>
            <a:off x="2604600" y="4233240"/>
            <a:ext cx="54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3222360" y="219240"/>
            <a:ext cx="2612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Waveform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Diagram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Line 51"/>
          <p:cNvSpPr/>
          <p:nvPr/>
        </p:nvSpPr>
        <p:spPr>
          <a:xfrm flipV="1">
            <a:off x="9689400" y="3439440"/>
            <a:ext cx="1402200" cy="13626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52"/>
          <p:cNvSpPr/>
          <p:nvPr/>
        </p:nvSpPr>
        <p:spPr>
          <a:xfrm>
            <a:off x="11085840" y="3457440"/>
            <a:ext cx="338400" cy="135324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53"/>
          <p:cNvSpPr/>
          <p:nvPr/>
        </p:nvSpPr>
        <p:spPr>
          <a:xfrm>
            <a:off x="11421000" y="4810680"/>
            <a:ext cx="58932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54"/>
          <p:cNvSpPr/>
          <p:nvPr/>
        </p:nvSpPr>
        <p:spPr>
          <a:xfrm flipH="1">
            <a:off x="9689400" y="342720"/>
            <a:ext cx="8280" cy="5834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Line 55"/>
          <p:cNvSpPr/>
          <p:nvPr/>
        </p:nvSpPr>
        <p:spPr>
          <a:xfrm flipV="1">
            <a:off x="9687960" y="321480"/>
            <a:ext cx="1401840" cy="13626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56"/>
          <p:cNvSpPr/>
          <p:nvPr/>
        </p:nvSpPr>
        <p:spPr>
          <a:xfrm>
            <a:off x="11089800" y="319680"/>
            <a:ext cx="185040" cy="95184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57"/>
          <p:cNvSpPr/>
          <p:nvPr/>
        </p:nvSpPr>
        <p:spPr>
          <a:xfrm>
            <a:off x="11267640" y="1266120"/>
            <a:ext cx="73944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8"/>
          <p:cNvSpPr/>
          <p:nvPr/>
        </p:nvSpPr>
        <p:spPr>
          <a:xfrm>
            <a:off x="10342080" y="4213080"/>
            <a:ext cx="717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Ramp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Line 59"/>
          <p:cNvSpPr/>
          <p:nvPr/>
        </p:nvSpPr>
        <p:spPr>
          <a:xfrm>
            <a:off x="8249400" y="3899160"/>
            <a:ext cx="0" cy="22719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CustomShape 60"/>
          <p:cNvSpPr/>
          <p:nvPr/>
        </p:nvSpPr>
        <p:spPr>
          <a:xfrm flipH="1">
            <a:off x="9703080" y="5181840"/>
            <a:ext cx="45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CustomShape 61"/>
          <p:cNvSpPr/>
          <p:nvPr/>
        </p:nvSpPr>
        <p:spPr>
          <a:xfrm>
            <a:off x="7844400" y="5201640"/>
            <a:ext cx="40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62"/>
          <p:cNvSpPr/>
          <p:nvPr/>
        </p:nvSpPr>
        <p:spPr>
          <a:xfrm>
            <a:off x="8434800" y="5014440"/>
            <a:ext cx="112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MSMS_T2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63"/>
          <p:cNvSpPr/>
          <p:nvPr/>
        </p:nvSpPr>
        <p:spPr>
          <a:xfrm>
            <a:off x="399600" y="1568880"/>
            <a:ext cx="560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64"/>
          <p:cNvSpPr/>
          <p:nvPr/>
        </p:nvSpPr>
        <p:spPr>
          <a:xfrm>
            <a:off x="415800" y="2980080"/>
            <a:ext cx="50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65"/>
          <p:cNvSpPr/>
          <p:nvPr/>
        </p:nvSpPr>
        <p:spPr>
          <a:xfrm>
            <a:off x="365400" y="4385160"/>
            <a:ext cx="1102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MS1 / ISO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66"/>
          <p:cNvSpPr/>
          <p:nvPr/>
        </p:nvSpPr>
        <p:spPr>
          <a:xfrm>
            <a:off x="1486800" y="3022920"/>
            <a:ext cx="217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7"/>
          <p:cNvSpPr/>
          <p:nvPr/>
        </p:nvSpPr>
        <p:spPr>
          <a:xfrm>
            <a:off x="1914840" y="2977920"/>
            <a:ext cx="1407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TTL_duration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68"/>
          <p:cNvSpPr/>
          <p:nvPr/>
        </p:nvSpPr>
        <p:spPr>
          <a:xfrm>
            <a:off x="11520000" y="1271160"/>
            <a:ext cx="360" cy="77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9"/>
          <p:cNvSpPr/>
          <p:nvPr/>
        </p:nvSpPr>
        <p:spPr>
          <a:xfrm>
            <a:off x="1836360" y="1688760"/>
            <a:ext cx="151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Trapping_amp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70"/>
          <p:cNvSpPr/>
          <p:nvPr/>
        </p:nvSpPr>
        <p:spPr>
          <a:xfrm>
            <a:off x="1798920" y="1685160"/>
            <a:ext cx="360" cy="3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1"/>
          <p:cNvSpPr/>
          <p:nvPr/>
        </p:nvSpPr>
        <p:spPr>
          <a:xfrm>
            <a:off x="10429560" y="1555200"/>
            <a:ext cx="114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Final_amp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72"/>
          <p:cNvSpPr/>
          <p:nvPr/>
        </p:nvSpPr>
        <p:spPr>
          <a:xfrm>
            <a:off x="9360000" y="320760"/>
            <a:ext cx="36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3"/>
          <p:cNvSpPr/>
          <p:nvPr/>
        </p:nvSpPr>
        <p:spPr>
          <a:xfrm>
            <a:off x="8181360" y="751320"/>
            <a:ext cx="1244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Ramp_amp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Line 74"/>
          <p:cNvSpPr/>
          <p:nvPr/>
        </p:nvSpPr>
        <p:spPr>
          <a:xfrm flipH="1">
            <a:off x="11060640" y="367920"/>
            <a:ext cx="12240" cy="58305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CustomShape 75"/>
          <p:cNvSpPr/>
          <p:nvPr/>
        </p:nvSpPr>
        <p:spPr>
          <a:xfrm>
            <a:off x="5716080" y="4085280"/>
            <a:ext cx="36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76"/>
          <p:cNvSpPr/>
          <p:nvPr/>
        </p:nvSpPr>
        <p:spPr>
          <a:xfrm>
            <a:off x="5694120" y="4266000"/>
            <a:ext cx="120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Chirp_amp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1666800" y="4643280"/>
            <a:ext cx="95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8"/>
          <p:cNvSpPr/>
          <p:nvPr/>
        </p:nvSpPr>
        <p:spPr>
          <a:xfrm>
            <a:off x="1690560" y="4800600"/>
            <a:ext cx="1639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Damp_duration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Line 79"/>
          <p:cNvSpPr/>
          <p:nvPr/>
        </p:nvSpPr>
        <p:spPr>
          <a:xfrm>
            <a:off x="1306800" y="2045160"/>
            <a:ext cx="106034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Line 80"/>
          <p:cNvSpPr/>
          <p:nvPr/>
        </p:nvSpPr>
        <p:spPr>
          <a:xfrm>
            <a:off x="8506800" y="315720"/>
            <a:ext cx="340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Line 81"/>
          <p:cNvSpPr/>
          <p:nvPr/>
        </p:nvSpPr>
        <p:spPr>
          <a:xfrm>
            <a:off x="5576400" y="4085280"/>
            <a:ext cx="273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9" name="CustomShape 82"/>
          <p:cNvSpPr/>
          <p:nvPr/>
        </p:nvSpPr>
        <p:spPr>
          <a:xfrm>
            <a:off x="9272520" y="2243160"/>
            <a:ext cx="40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CustomShape 83"/>
          <p:cNvSpPr/>
          <p:nvPr/>
        </p:nvSpPr>
        <p:spPr>
          <a:xfrm flipH="1">
            <a:off x="11082240" y="2243160"/>
            <a:ext cx="45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1" name="CustomShape 84"/>
          <p:cNvSpPr/>
          <p:nvPr/>
        </p:nvSpPr>
        <p:spPr>
          <a:xfrm>
            <a:off x="9767880" y="2061000"/>
            <a:ext cx="133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Scan_period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Line 85"/>
          <p:cNvSpPr/>
          <p:nvPr/>
        </p:nvSpPr>
        <p:spPr>
          <a:xfrm>
            <a:off x="220680" y="6195240"/>
            <a:ext cx="144000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86"/>
          <p:cNvSpPr/>
          <p:nvPr/>
        </p:nvSpPr>
        <p:spPr>
          <a:xfrm flipV="1">
            <a:off x="1660680" y="547524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87"/>
          <p:cNvSpPr/>
          <p:nvPr/>
        </p:nvSpPr>
        <p:spPr>
          <a:xfrm>
            <a:off x="1660680" y="5475240"/>
            <a:ext cx="95436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88"/>
          <p:cNvSpPr/>
          <p:nvPr/>
        </p:nvSpPr>
        <p:spPr>
          <a:xfrm>
            <a:off x="2615040" y="547524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89"/>
          <p:cNvSpPr/>
          <p:nvPr/>
        </p:nvSpPr>
        <p:spPr>
          <a:xfrm>
            <a:off x="2615040" y="6195240"/>
            <a:ext cx="172512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90"/>
          <p:cNvSpPr/>
          <p:nvPr/>
        </p:nvSpPr>
        <p:spPr>
          <a:xfrm flipV="1">
            <a:off x="4340160" y="547524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91"/>
          <p:cNvSpPr/>
          <p:nvPr/>
        </p:nvSpPr>
        <p:spPr>
          <a:xfrm>
            <a:off x="4340160" y="5484240"/>
            <a:ext cx="123156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92"/>
          <p:cNvSpPr/>
          <p:nvPr/>
        </p:nvSpPr>
        <p:spPr>
          <a:xfrm>
            <a:off x="5571720" y="547524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93"/>
          <p:cNvSpPr/>
          <p:nvPr/>
        </p:nvSpPr>
        <p:spPr>
          <a:xfrm>
            <a:off x="5571720" y="6195240"/>
            <a:ext cx="144000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94"/>
          <p:cNvSpPr/>
          <p:nvPr/>
        </p:nvSpPr>
        <p:spPr>
          <a:xfrm>
            <a:off x="8243640" y="6197400"/>
            <a:ext cx="144000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95"/>
          <p:cNvSpPr/>
          <p:nvPr/>
        </p:nvSpPr>
        <p:spPr>
          <a:xfrm flipV="1">
            <a:off x="7011720" y="546876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96"/>
          <p:cNvSpPr/>
          <p:nvPr/>
        </p:nvSpPr>
        <p:spPr>
          <a:xfrm>
            <a:off x="7011720" y="5469840"/>
            <a:ext cx="123192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97"/>
          <p:cNvSpPr/>
          <p:nvPr/>
        </p:nvSpPr>
        <p:spPr>
          <a:xfrm>
            <a:off x="7203960" y="5555880"/>
            <a:ext cx="869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MS/MS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98"/>
          <p:cNvSpPr/>
          <p:nvPr/>
        </p:nvSpPr>
        <p:spPr>
          <a:xfrm flipV="1">
            <a:off x="9683640" y="4840200"/>
            <a:ext cx="1401840" cy="13626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99"/>
          <p:cNvSpPr/>
          <p:nvPr/>
        </p:nvSpPr>
        <p:spPr>
          <a:xfrm>
            <a:off x="11080080" y="4849560"/>
            <a:ext cx="338400" cy="135324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100"/>
          <p:cNvSpPr/>
          <p:nvPr/>
        </p:nvSpPr>
        <p:spPr>
          <a:xfrm>
            <a:off x="11415240" y="6202800"/>
            <a:ext cx="589320" cy="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01"/>
          <p:cNvSpPr/>
          <p:nvPr/>
        </p:nvSpPr>
        <p:spPr>
          <a:xfrm>
            <a:off x="10336320" y="5605200"/>
            <a:ext cx="717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Ramp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02"/>
          <p:cNvSpPr/>
          <p:nvPr/>
        </p:nvSpPr>
        <p:spPr>
          <a:xfrm>
            <a:off x="410760" y="577728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03"/>
          <p:cNvSpPr/>
          <p:nvPr/>
        </p:nvSpPr>
        <p:spPr>
          <a:xfrm>
            <a:off x="1921320" y="5676480"/>
            <a:ext cx="44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DC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04"/>
          <p:cNvSpPr/>
          <p:nvPr/>
        </p:nvSpPr>
        <p:spPr>
          <a:xfrm>
            <a:off x="4598280" y="5572440"/>
            <a:ext cx="755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Mixed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chirp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105"/>
          <p:cNvSpPr/>
          <p:nvPr/>
        </p:nvSpPr>
        <p:spPr>
          <a:xfrm>
            <a:off x="8245080" y="5465880"/>
            <a:ext cx="0" cy="720000"/>
          </a:xfrm>
          <a:prstGeom prst="line">
            <a:avLst/>
          </a:prstGeom>
          <a:ln w="25560"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6"/>
          <p:cNvSpPr/>
          <p:nvPr/>
        </p:nvSpPr>
        <p:spPr>
          <a:xfrm flipH="1">
            <a:off x="4330800" y="5203800"/>
            <a:ext cx="45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CustomShape 107"/>
          <p:cNvSpPr/>
          <p:nvPr/>
        </p:nvSpPr>
        <p:spPr>
          <a:xfrm>
            <a:off x="4833720" y="501696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08"/>
          <p:cNvSpPr/>
          <p:nvPr/>
        </p:nvSpPr>
        <p:spPr>
          <a:xfrm>
            <a:off x="11086920" y="2642040"/>
            <a:ext cx="40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6" name="CustomShape 109"/>
          <p:cNvSpPr/>
          <p:nvPr/>
        </p:nvSpPr>
        <p:spPr>
          <a:xfrm>
            <a:off x="10733400" y="2661840"/>
            <a:ext cx="1299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Delay_time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next scan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110"/>
          <p:cNvSpPr/>
          <p:nvPr/>
        </p:nvSpPr>
        <p:spPr>
          <a:xfrm>
            <a:off x="7524000" y="50040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11"/>
          <p:cNvSpPr/>
          <p:nvPr/>
        </p:nvSpPr>
        <p:spPr>
          <a:xfrm>
            <a:off x="8357040" y="5683320"/>
            <a:ext cx="1307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MSMS_amp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Line 112"/>
          <p:cNvSpPr/>
          <p:nvPr/>
        </p:nvSpPr>
        <p:spPr>
          <a:xfrm>
            <a:off x="8249400" y="5465880"/>
            <a:ext cx="273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CustomShape 113"/>
          <p:cNvSpPr/>
          <p:nvPr/>
        </p:nvSpPr>
        <p:spPr>
          <a:xfrm>
            <a:off x="8387640" y="5477760"/>
            <a:ext cx="36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</TotalTime>
  <Application>LibreOffice/6.4.3.2$Windows_X86_64 LibreOffice_project/747b5d0ebf89f41c860ec2a39efd7cb15b54f2d8</Application>
  <Words>43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2020-03-05T02:41:40Z</dcterms:created>
  <dc:creator>Adam Shiau</dc:creator>
  <dc:description/>
  <dc:language>zh-TW</dc:language>
  <cp:lastModifiedBy/>
  <dcterms:modified xsi:type="dcterms:W3CDTF">2020-06-24T16:03:17Z</dcterms:modified>
  <cp:revision>67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自訂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