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7298C-C3E5-4F9E-9FA3-E9C981AA4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2A9457-ACCE-49C8-83E0-7505F5975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8C5B27-09B6-42C6-B801-8BB46C78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CC3034-F952-4B9B-9F28-EC64FE23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F3A39-0EED-436B-9C87-8731E43F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05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74B7A-589B-4D67-81DA-56F779C0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A2774A-95DD-48A5-978A-CB1FFBA6E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6DD36F-6A9A-4583-BF3E-B9EB489A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AEB1AE-1ADD-431E-B318-7BD1459E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3D3A3E-02AD-406A-83A2-E8DFDB25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64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CDBB7D-5302-4474-A8A0-254642374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552835-FA5D-4A4A-9B0F-4F14BCB1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3B634-7E45-4064-9392-6B9D41F4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F5431-6397-4B3B-954A-625B2D55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066C49-04F8-4C5B-95DE-53B7503D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796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6"/>
          <p:cNvSpPr>
            <a:spLocks noGrp="1"/>
          </p:cNvSpPr>
          <p:nvPr>
            <p:ph sz="quarter" idx="11"/>
          </p:nvPr>
        </p:nvSpPr>
        <p:spPr>
          <a:xfrm>
            <a:off x="1308100" y="1172754"/>
            <a:ext cx="4368800" cy="515054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225550"/>
            <a:ext cx="10515600" cy="58737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dirty="0"/>
              <a:t>標題</a:t>
            </a:r>
          </a:p>
        </p:txBody>
      </p:sp>
      <p:grpSp>
        <p:nvGrpSpPr>
          <p:cNvPr id="8" name="群組 7"/>
          <p:cNvGrpSpPr/>
          <p:nvPr userDrawn="1"/>
        </p:nvGrpSpPr>
        <p:grpSpPr>
          <a:xfrm>
            <a:off x="0" y="841500"/>
            <a:ext cx="12192000" cy="102250"/>
            <a:chOff x="-1" y="3377550"/>
            <a:chExt cx="7381661" cy="102899"/>
          </a:xfrm>
        </p:grpSpPr>
        <p:sp>
          <p:nvSpPr>
            <p:cNvPr id="9" name="Shape 10"/>
            <p:cNvSpPr/>
            <p:nvPr/>
          </p:nvSpPr>
          <p:spPr>
            <a:xfrm>
              <a:off x="5938246" y="3377550"/>
              <a:ext cx="721800" cy="102899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 dirty="0"/>
            </a:p>
          </p:txBody>
        </p:sp>
        <p:sp>
          <p:nvSpPr>
            <p:cNvPr id="10" name="Shape 11"/>
            <p:cNvSpPr/>
            <p:nvPr/>
          </p:nvSpPr>
          <p:spPr>
            <a:xfrm>
              <a:off x="6659860" y="3377550"/>
              <a:ext cx="721800" cy="102899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 dirty="0"/>
            </a:p>
          </p:txBody>
        </p:sp>
        <p:sp>
          <p:nvSpPr>
            <p:cNvPr id="11" name="Shape 12"/>
            <p:cNvSpPr/>
            <p:nvPr/>
          </p:nvSpPr>
          <p:spPr>
            <a:xfrm>
              <a:off x="-1" y="3377550"/>
              <a:ext cx="721800" cy="102899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 dirty="0"/>
            </a:p>
          </p:txBody>
        </p:sp>
        <p:sp>
          <p:nvSpPr>
            <p:cNvPr id="12" name="Shape 13"/>
            <p:cNvSpPr/>
            <p:nvPr/>
          </p:nvSpPr>
          <p:spPr>
            <a:xfrm>
              <a:off x="721424" y="3377550"/>
              <a:ext cx="5216699" cy="102899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 dirty="0"/>
            </a:p>
          </p:txBody>
        </p:sp>
      </p:grpSp>
      <p:grpSp>
        <p:nvGrpSpPr>
          <p:cNvPr id="13" name="群組 12"/>
          <p:cNvGrpSpPr/>
          <p:nvPr userDrawn="1"/>
        </p:nvGrpSpPr>
        <p:grpSpPr>
          <a:xfrm>
            <a:off x="0" y="6454125"/>
            <a:ext cx="12192000" cy="102250"/>
            <a:chOff x="-1" y="3377550"/>
            <a:chExt cx="7381661" cy="102899"/>
          </a:xfrm>
        </p:grpSpPr>
        <p:sp>
          <p:nvSpPr>
            <p:cNvPr id="14" name="Shape 10"/>
            <p:cNvSpPr/>
            <p:nvPr/>
          </p:nvSpPr>
          <p:spPr>
            <a:xfrm>
              <a:off x="5938246" y="3377550"/>
              <a:ext cx="721800" cy="102899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 dirty="0"/>
            </a:p>
          </p:txBody>
        </p:sp>
        <p:sp>
          <p:nvSpPr>
            <p:cNvPr id="15" name="Shape 11"/>
            <p:cNvSpPr/>
            <p:nvPr/>
          </p:nvSpPr>
          <p:spPr>
            <a:xfrm>
              <a:off x="6659860" y="3377550"/>
              <a:ext cx="721800" cy="102899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 dirty="0"/>
            </a:p>
          </p:txBody>
        </p:sp>
        <p:sp>
          <p:nvSpPr>
            <p:cNvPr id="16" name="Shape 12"/>
            <p:cNvSpPr/>
            <p:nvPr/>
          </p:nvSpPr>
          <p:spPr>
            <a:xfrm>
              <a:off x="-1" y="3377550"/>
              <a:ext cx="721800" cy="102899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 dirty="0"/>
            </a:p>
          </p:txBody>
        </p:sp>
        <p:sp>
          <p:nvSpPr>
            <p:cNvPr id="17" name="Shape 13"/>
            <p:cNvSpPr/>
            <p:nvPr/>
          </p:nvSpPr>
          <p:spPr>
            <a:xfrm>
              <a:off x="721424" y="3377550"/>
              <a:ext cx="5216699" cy="102899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 dirty="0"/>
            </a:p>
          </p:txBody>
        </p:sp>
      </p:grpSp>
      <p:sp>
        <p:nvSpPr>
          <p:cNvPr id="20" name="投影片編號版面配置區 10"/>
          <p:cNvSpPr>
            <a:spLocks noGrp="1"/>
          </p:cNvSpPr>
          <p:nvPr>
            <p:ph type="sldNum" sz="quarter" idx="18"/>
          </p:nvPr>
        </p:nvSpPr>
        <p:spPr>
          <a:xfrm>
            <a:off x="9448800" y="6483025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fld id="{9A4A7869-E407-49D5-8C91-F6FEFF183B3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1" name="內容版面配置區 6"/>
          <p:cNvSpPr>
            <a:spLocks noGrp="1"/>
          </p:cNvSpPr>
          <p:nvPr>
            <p:ph sz="quarter" idx="19"/>
          </p:nvPr>
        </p:nvSpPr>
        <p:spPr>
          <a:xfrm>
            <a:off x="6781800" y="1172754"/>
            <a:ext cx="4368800" cy="515054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-21681" y="6581001"/>
            <a:ext cx="19490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j-lt"/>
              </a:rPr>
              <a:t>Proprietary and Confidential </a:t>
            </a:r>
            <a:endParaRPr lang="zh-TW" altLang="en-US" sz="1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938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4ADE2-9020-4573-AE7E-09FBFBCF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8B959-B2DB-491D-A7A6-1771ABEE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DFD115-6D59-4D8C-BCD1-8779F00E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C40909-AE1B-4715-A8EF-1A308BD4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C4ADF5-431C-471A-B2C8-ACD4984F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53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DA072-F0AD-4263-A11A-A1D37F9B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19AD08-AFB6-4A05-B9CB-E5E9130F9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0639E-3656-43F3-9A87-AF0BDB8D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DA4B6C-9F3A-4E42-9E16-29629D98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40089E-704C-4592-BC8A-06053123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95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0FF70-56CA-4A56-9FA1-033A63BA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9DA4CF-378B-4462-8BFE-0405EAABC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C0E382-D047-46B5-9652-1CE309274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9403E1-6D36-4736-86E0-579A2E91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56106E-F08A-4F53-92F2-1754E692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8A2DC1-2D4C-4457-B5BA-DAB41675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6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166F8-2C78-4790-8EA3-BF3C0973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13BED7-6C01-436C-823E-ADA209DB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AC99B0-1916-42E5-98AD-510E815F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DC273B-C645-4C8B-ABB7-1A05AE8B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92D671-ED4D-4A49-AAC1-EB7BDEB05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05F06E-E5AA-44FB-9C3B-ED588E34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B205C0-0161-42E8-80E9-7190F3E1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B152C9-0A9A-401A-8DF8-74625BD0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35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A75D8-A8D8-4307-9AC9-EA7A10F1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7337DA-21EA-46E2-A3A9-DACC56B5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3B9ECD-37F6-4E99-B375-B23C83D6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A36FCF-C912-47E9-A97E-6E192255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59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B0E6D1-2D28-4983-8E36-BE84B110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969F7B-08D3-449C-B569-B8C06ABA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AFE6D-128E-4674-848C-A1913C22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82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17B8D3-CCAA-4745-99FE-47936A34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2BB1F-5DC5-40E6-A5DC-130A7329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9F05DE-A326-46C6-B422-DF6DD7ECD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D66B0F-8C49-426D-B62E-FE8BF468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76BBFA-48D4-4FD4-810D-F975B4B3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E5B158-AB8A-48E5-AF4B-DC082E06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1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C67D1-1D03-4D3C-9D88-3C6847BC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59B6328-2BA6-42D5-BBB7-D101A4E11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D1D24E-C8BB-449A-B7FF-473E2A66F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916B59-6BDB-4E17-A4FC-FCA5C2B6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BA54AA-1E14-4605-A5B6-60419EC1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1177D-B0A9-4C79-BCA4-D2D89538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6BEC5C-AFDA-413B-9413-A580C826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63444D-E987-48BA-B943-20FA4BEA1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0AEFBE-B5F7-42E6-A698-8794E008F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DAC8A6-5B85-4836-9476-597E3074E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70A29D-4739-4187-A01E-FBCC3E4CF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60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E8A91-DF9F-47AA-9978-51AC026EE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03D605-28AE-40F8-B97B-E0B17A31B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89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5A9F2C4-A97B-4455-845E-03863A7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自動存檔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6FA671-7871-4284-80DE-F8B3036B76FC}"/>
              </a:ext>
            </a:extLst>
          </p:cNvPr>
          <p:cNvSpPr txBox="1"/>
          <p:nvPr/>
        </p:nvSpPr>
        <p:spPr>
          <a:xfrm>
            <a:off x="838200" y="986117"/>
            <a:ext cx="1121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思考地震資料自動存檔，存檔形式初步規劃如下</a:t>
            </a:r>
            <a:r>
              <a:rPr lang="en-US" altLang="zh-TW" dirty="0"/>
              <a:t>: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C6C3174-A8F8-4E56-B855-CDB628AAC7F7}"/>
              </a:ext>
            </a:extLst>
          </p:cNvPr>
          <p:cNvSpPr/>
          <p:nvPr/>
        </p:nvSpPr>
        <p:spPr>
          <a:xfrm>
            <a:off x="6443382" y="1605449"/>
            <a:ext cx="856259" cy="4604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19B595F-4E4F-4787-9C98-C2935EEDF08C}"/>
              </a:ext>
            </a:extLst>
          </p:cNvPr>
          <p:cNvSpPr/>
          <p:nvPr/>
        </p:nvSpPr>
        <p:spPr>
          <a:xfrm>
            <a:off x="4699681" y="2393576"/>
            <a:ext cx="856259" cy="4604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2021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5F40259-7A32-4242-90E8-B10321AD4229}"/>
              </a:ext>
            </a:extLst>
          </p:cNvPr>
          <p:cNvSpPr/>
          <p:nvPr/>
        </p:nvSpPr>
        <p:spPr>
          <a:xfrm>
            <a:off x="9215587" y="2396797"/>
            <a:ext cx="856259" cy="4604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2022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BA499B3-1CAA-4A25-B49E-D3C42738F36D}"/>
              </a:ext>
            </a:extLst>
          </p:cNvPr>
          <p:cNvSpPr txBox="1"/>
          <p:nvPr/>
        </p:nvSpPr>
        <p:spPr>
          <a:xfrm>
            <a:off x="134161" y="2700108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依照目前年份自動建立年份資料夾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0852F7-C8C0-459D-B97A-FBEF27FB96C5}"/>
              </a:ext>
            </a:extLst>
          </p:cNvPr>
          <p:cNvSpPr txBox="1"/>
          <p:nvPr/>
        </p:nvSpPr>
        <p:spPr>
          <a:xfrm>
            <a:off x="10914530" y="244157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…….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AB76A3D-41B2-4BEE-845F-98D03C3126C4}"/>
              </a:ext>
            </a:extLst>
          </p:cNvPr>
          <p:cNvSpPr/>
          <p:nvPr/>
        </p:nvSpPr>
        <p:spPr>
          <a:xfrm>
            <a:off x="3346753" y="3262966"/>
            <a:ext cx="416002" cy="4604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89F81A9-F40F-4A13-B837-F56ABBBADEF8}"/>
              </a:ext>
            </a:extLst>
          </p:cNvPr>
          <p:cNvSpPr/>
          <p:nvPr/>
        </p:nvSpPr>
        <p:spPr>
          <a:xfrm>
            <a:off x="4837844" y="3262966"/>
            <a:ext cx="416002" cy="4604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00B488E-F7A1-4DA0-AF30-5755B1CC59B8}"/>
              </a:ext>
            </a:extLst>
          </p:cNvPr>
          <p:cNvSpPr/>
          <p:nvPr/>
        </p:nvSpPr>
        <p:spPr>
          <a:xfrm>
            <a:off x="6436510" y="3262966"/>
            <a:ext cx="533733" cy="4604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A42F3D7-6EE2-40D4-8B12-4BBF99BF317C}"/>
              </a:ext>
            </a:extLst>
          </p:cNvPr>
          <p:cNvSpPr txBox="1"/>
          <p:nvPr/>
        </p:nvSpPr>
        <p:spPr>
          <a:xfrm>
            <a:off x="7145055" y="324168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…….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E83B113-C058-4F92-B3A1-2DAD60646C8B}"/>
              </a:ext>
            </a:extLst>
          </p:cNvPr>
          <p:cNvSpPr txBox="1"/>
          <p:nvPr/>
        </p:nvSpPr>
        <p:spPr>
          <a:xfrm>
            <a:off x="126465" y="3339288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依照目前月份自動建立月份資料夾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2A7F4B2E-496C-4DA7-A1E0-3B6A0EA642F1}"/>
              </a:ext>
            </a:extLst>
          </p:cNvPr>
          <p:cNvSpPr/>
          <p:nvPr/>
        </p:nvSpPr>
        <p:spPr>
          <a:xfrm>
            <a:off x="2393695" y="3887773"/>
            <a:ext cx="2305986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2021-08-19-1.txt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8EE5E3BF-A65C-43DC-AD62-3E0913744AF9}"/>
              </a:ext>
            </a:extLst>
          </p:cNvPr>
          <p:cNvSpPr/>
          <p:nvPr/>
        </p:nvSpPr>
        <p:spPr>
          <a:xfrm>
            <a:off x="2393695" y="4201256"/>
            <a:ext cx="2305986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2021-08-19-2.txt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05CC3C5-47E6-4724-85BD-9B219E5C6833}"/>
              </a:ext>
            </a:extLst>
          </p:cNvPr>
          <p:cNvSpPr/>
          <p:nvPr/>
        </p:nvSpPr>
        <p:spPr>
          <a:xfrm>
            <a:off x="2393695" y="4514739"/>
            <a:ext cx="2305986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2021-08-19-3.txt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9823C07-0F9E-48EC-B823-A68DEBC37B0C}"/>
              </a:ext>
            </a:extLst>
          </p:cNvPr>
          <p:cNvSpPr/>
          <p:nvPr/>
        </p:nvSpPr>
        <p:spPr>
          <a:xfrm>
            <a:off x="2393695" y="5045655"/>
            <a:ext cx="2305986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2021-08-19-8.txt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95F5FADA-0B76-43F5-9C3A-FFC70339B7B8}"/>
              </a:ext>
            </a:extLst>
          </p:cNvPr>
          <p:cNvSpPr/>
          <p:nvPr/>
        </p:nvSpPr>
        <p:spPr>
          <a:xfrm>
            <a:off x="2393695" y="5380233"/>
            <a:ext cx="2305986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2021-08-20-1.txt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D321E97-D48D-4E5D-9BD8-4A78C9B02A63}"/>
              </a:ext>
            </a:extLst>
          </p:cNvPr>
          <p:cNvSpPr/>
          <p:nvPr/>
        </p:nvSpPr>
        <p:spPr>
          <a:xfrm>
            <a:off x="2393695" y="5658227"/>
            <a:ext cx="2305986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2021-08-20-2.txt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BAD6AE4-EBE8-4993-ACBC-78BC3281D29A}"/>
              </a:ext>
            </a:extLst>
          </p:cNvPr>
          <p:cNvSpPr txBox="1"/>
          <p:nvPr/>
        </p:nvSpPr>
        <p:spPr>
          <a:xfrm>
            <a:off x="3424347" y="4813828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F8CED4A-3775-49DA-8B5E-B436B48DF2AE}"/>
              </a:ext>
            </a:extLst>
          </p:cNvPr>
          <p:cNvSpPr txBox="1"/>
          <p:nvPr/>
        </p:nvSpPr>
        <p:spPr>
          <a:xfrm>
            <a:off x="171408" y="3981524"/>
            <a:ext cx="2509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依照每天日其自動產生如右格式資料，每筆資料暫定最多</a:t>
            </a:r>
            <a:r>
              <a:rPr lang="en-US" altLang="zh-TW" sz="1400" dirty="0"/>
              <a:t>2^20</a:t>
            </a:r>
            <a:r>
              <a:rPr lang="zh-TW" altLang="en-US" sz="1400" dirty="0"/>
              <a:t> </a:t>
            </a:r>
            <a:r>
              <a:rPr lang="en-US" altLang="zh-TW" sz="1400" dirty="0"/>
              <a:t>=</a:t>
            </a:r>
            <a:r>
              <a:rPr lang="zh-TW" altLang="en-US" sz="1400" dirty="0"/>
              <a:t> </a:t>
            </a:r>
            <a:r>
              <a:rPr lang="en-US" altLang="zh-TW" sz="1400" dirty="0"/>
              <a:t>1048576</a:t>
            </a:r>
            <a:r>
              <a:rPr lang="zh-TW" altLang="en-US" sz="1400" dirty="0"/>
              <a:t>列</a:t>
            </a:r>
            <a:r>
              <a:rPr lang="en-US" altLang="zh-TW" sz="1400" dirty="0"/>
              <a:t>(excel</a:t>
            </a:r>
            <a:r>
              <a:rPr lang="zh-TW" altLang="en-US" sz="1400" dirty="0"/>
              <a:t>支援最大列數</a:t>
            </a:r>
            <a:r>
              <a:rPr lang="en-US" altLang="zh-TW" sz="1400" dirty="0"/>
              <a:t>)</a:t>
            </a:r>
            <a:r>
              <a:rPr lang="zh-TW" altLang="en-US" sz="1400" dirty="0"/>
              <a:t>，如以</a:t>
            </a:r>
            <a:r>
              <a:rPr lang="en-US" altLang="zh-TW" sz="1400" dirty="0"/>
              <a:t>100Hz</a:t>
            </a:r>
            <a:r>
              <a:rPr lang="zh-TW" altLang="en-US" sz="1400" dirty="0"/>
              <a:t>來存數據對應時間為</a:t>
            </a:r>
            <a:r>
              <a:rPr lang="en-US" altLang="zh-TW" sz="1400" dirty="0"/>
              <a:t>10486s</a:t>
            </a:r>
            <a:r>
              <a:rPr lang="zh-TW" altLang="en-US" sz="1400" dirty="0"/>
              <a:t>，一天最多會有</a:t>
            </a:r>
            <a:r>
              <a:rPr lang="en-US" altLang="zh-TW" sz="1400" dirty="0"/>
              <a:t>8</a:t>
            </a:r>
            <a:r>
              <a:rPr lang="zh-TW" altLang="en-US" sz="1400" dirty="0"/>
              <a:t>筆資料。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6A9B7E8-6728-429D-BC96-50EC5EA594D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127811" y="2065869"/>
            <a:ext cx="1743701" cy="32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63FD3DE-4129-48A8-8055-3055883FAB7A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3554754" y="2853996"/>
            <a:ext cx="1573057" cy="40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6A5573D-EFCD-4D10-B5B5-A6B57E13C599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flipH="1">
            <a:off x="5045845" y="2853996"/>
            <a:ext cx="81966" cy="40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651202F-51C3-4431-A179-F9F6F1AAD47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5127811" y="2853996"/>
            <a:ext cx="1575566" cy="40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DAD8186-15D5-45D9-BD48-5C2DE63C3C3D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871512" y="2065869"/>
            <a:ext cx="2772205" cy="33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B72B6F57-4660-4780-9C81-261B5669E1D0}"/>
              </a:ext>
            </a:extLst>
          </p:cNvPr>
          <p:cNvSpPr/>
          <p:nvPr/>
        </p:nvSpPr>
        <p:spPr>
          <a:xfrm>
            <a:off x="2680448" y="3887772"/>
            <a:ext cx="1775011" cy="2459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0D516F9-29FA-4595-A35F-12907DAEF2F0}"/>
              </a:ext>
            </a:extLst>
          </p:cNvPr>
          <p:cNvCxnSpPr>
            <a:stCxn id="12" idx="2"/>
            <a:endCxn id="35" idx="0"/>
          </p:cNvCxnSpPr>
          <p:nvPr/>
        </p:nvCxnSpPr>
        <p:spPr>
          <a:xfrm>
            <a:off x="3554754" y="3723386"/>
            <a:ext cx="13200" cy="16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1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55103C8-71FF-48FE-AABC-EBAF01589403}"/>
              </a:ext>
            </a:extLst>
          </p:cNvPr>
          <p:cNvSpPr txBox="1"/>
          <p:nvPr/>
        </p:nvSpPr>
        <p:spPr>
          <a:xfrm>
            <a:off x="446101" y="2687183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def autoCreateDir(dataPath, dirName):</a:t>
            </a:r>
          </a:p>
          <a:p>
            <a:r>
              <a:rPr lang="zh-TW" altLang="en-US" dirty="0"/>
              <a:t>	filepath = os.path.join(dataPath, str(dirName))</a:t>
            </a:r>
          </a:p>
          <a:p>
            <a:r>
              <a:rPr lang="zh-TW" altLang="en-US" dirty="0"/>
              <a:t>	folder_exist = os.path.exists(filepath)</a:t>
            </a:r>
          </a:p>
          <a:p>
            <a:r>
              <a:rPr lang="zh-TW" altLang="en-US" dirty="0"/>
              <a:t>	if not folder_exist:</a:t>
            </a:r>
          </a:p>
          <a:p>
            <a:r>
              <a:rPr lang="zh-TW" altLang="en-US" dirty="0"/>
              <a:t>		print('\ncreate folder: ', filepath)</a:t>
            </a:r>
          </a:p>
          <a:p>
            <a:r>
              <a:rPr lang="zh-TW" altLang="en-US" dirty="0"/>
              <a:t>		os.mkdir(filepath)</a:t>
            </a:r>
          </a:p>
          <a:p>
            <a:r>
              <a:rPr lang="zh-TW" altLang="en-US" dirty="0"/>
              <a:t>		success = 1</a:t>
            </a:r>
          </a:p>
          <a:p>
            <a:r>
              <a:rPr lang="zh-TW" altLang="en-US" dirty="0"/>
              <a:t>	else:</a:t>
            </a:r>
          </a:p>
          <a:p>
            <a:r>
              <a:rPr lang="zh-TW" altLang="en-US" dirty="0"/>
              <a:t>		print('\nfolder exist!')</a:t>
            </a:r>
          </a:p>
          <a:p>
            <a:r>
              <a:rPr lang="zh-TW" altLang="en-US" dirty="0"/>
              <a:t>		success = 0</a:t>
            </a:r>
          </a:p>
          <a:p>
            <a:r>
              <a:rPr lang="zh-TW" altLang="en-US" dirty="0"/>
              <a:t>	return success, filepath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811E85-EDFD-4AC0-AE26-78666A4FD659}"/>
              </a:ext>
            </a:extLst>
          </p:cNvPr>
          <p:cNvSpPr txBox="1"/>
          <p:nvPr/>
        </p:nvSpPr>
        <p:spPr>
          <a:xfrm>
            <a:off x="585926" y="479394"/>
            <a:ext cx="70252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dataPath</a:t>
            </a:r>
            <a:r>
              <a:rPr lang="en-US" altLang="zh-TW" dirty="0"/>
              <a:t>: </a:t>
            </a:r>
            <a:r>
              <a:rPr lang="zh-TW" altLang="en-US" dirty="0"/>
              <a:t>放</a:t>
            </a:r>
            <a:r>
              <a:rPr lang="en-US" altLang="zh-TW" dirty="0"/>
              <a:t>data</a:t>
            </a:r>
            <a:r>
              <a:rPr lang="zh-TW" altLang="en-US" dirty="0"/>
              <a:t>的路徑</a:t>
            </a:r>
            <a:r>
              <a:rPr lang="en-US" altLang="zh-TW" dirty="0"/>
              <a:t>, ex:  D:\github\adamShiau_Python\EarthQ\data</a:t>
            </a:r>
          </a:p>
          <a:p>
            <a:r>
              <a:rPr lang="en-US" altLang="zh-TW" dirty="0" err="1"/>
              <a:t>dirName</a:t>
            </a:r>
            <a:r>
              <a:rPr lang="en-US" altLang="zh-TW" dirty="0"/>
              <a:t>: </a:t>
            </a:r>
            <a:r>
              <a:rPr lang="zh-TW" altLang="en-US" dirty="0"/>
              <a:t>資料夾名稱</a:t>
            </a:r>
            <a:r>
              <a:rPr lang="en-US" altLang="zh-TW" dirty="0"/>
              <a:t>, ex: 1</a:t>
            </a:r>
          </a:p>
          <a:p>
            <a:r>
              <a:rPr lang="zh-TW" altLang="en-US" dirty="0"/>
              <a:t>回傳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Succcess</a:t>
            </a:r>
            <a:r>
              <a:rPr lang="en-US" altLang="zh-TW" dirty="0"/>
              <a:t>: 1:</a:t>
            </a:r>
            <a:r>
              <a:rPr lang="zh-TW" altLang="en-US" dirty="0"/>
              <a:t> 資料夾不存在，創建資料夾</a:t>
            </a:r>
            <a:endParaRPr lang="en-US" altLang="zh-TW" dirty="0"/>
          </a:p>
          <a:p>
            <a:r>
              <a:rPr lang="en-US" altLang="zh-TW" dirty="0"/>
              <a:t>	0:</a:t>
            </a:r>
            <a:r>
              <a:rPr lang="zh-TW" altLang="en-US" dirty="0"/>
              <a:t> 資料夾存在，不做任何事</a:t>
            </a:r>
            <a:endParaRPr lang="en-US" altLang="zh-TW" dirty="0"/>
          </a:p>
          <a:p>
            <a:r>
              <a:rPr lang="en-US" altLang="zh-TW" dirty="0" err="1"/>
              <a:t>filepath</a:t>
            </a:r>
            <a:r>
              <a:rPr lang="en-US" altLang="zh-TW" dirty="0"/>
              <a:t>: </a:t>
            </a:r>
            <a:r>
              <a:rPr lang="zh-TW" altLang="en-US" dirty="0"/>
              <a:t>資料夾的路徑</a:t>
            </a:r>
          </a:p>
        </p:txBody>
      </p:sp>
    </p:spTree>
    <p:extLst>
      <p:ext uri="{BB962C8B-B14F-4D97-AF65-F5344CB8AC3E}">
        <p14:creationId xmlns:p14="http://schemas.microsoft.com/office/powerpoint/2010/main" val="35428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652468D8-B7F4-4BBD-B4F5-E97701B14A4F}"/>
              </a:ext>
            </a:extLst>
          </p:cNvPr>
          <p:cNvSpPr/>
          <p:nvPr/>
        </p:nvSpPr>
        <p:spPr>
          <a:xfrm>
            <a:off x="1402672" y="328474"/>
            <a:ext cx="2112885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讀取目前年分，判斷是否存在資料夾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C15DC2-E331-4201-8F86-53CBF96B9F08}"/>
              </a:ext>
            </a:extLst>
          </p:cNvPr>
          <p:cNvSpPr txBox="1"/>
          <p:nvPr/>
        </p:nvSpPr>
        <p:spPr>
          <a:xfrm>
            <a:off x="2752077" y="132277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6B35F56-5163-45AA-BE07-08D5127F18EE}"/>
              </a:ext>
            </a:extLst>
          </p:cNvPr>
          <p:cNvSpPr/>
          <p:nvPr/>
        </p:nvSpPr>
        <p:spPr>
          <a:xfrm>
            <a:off x="1402672" y="1970843"/>
            <a:ext cx="2112885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創建年份資料夾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85726B-4A87-4E2B-8FE3-76FB0DCE00F1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2459115" y="1180730"/>
            <a:ext cx="0" cy="79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F481DFF-DA4A-42C9-9794-539BFE517650}"/>
              </a:ext>
            </a:extLst>
          </p:cNvPr>
          <p:cNvSpPr/>
          <p:nvPr/>
        </p:nvSpPr>
        <p:spPr>
          <a:xfrm>
            <a:off x="1402671" y="3542192"/>
            <a:ext cx="2112885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讀取目前月分，判斷是否存在資料夾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5DE259-54E2-42F0-97DB-AC02306BA448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459114" y="2823099"/>
            <a:ext cx="1" cy="71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12DC64-BE05-4069-B847-BD3E80B541FE}"/>
              </a:ext>
            </a:extLst>
          </p:cNvPr>
          <p:cNvSpPr txBox="1"/>
          <p:nvPr/>
        </p:nvSpPr>
        <p:spPr>
          <a:xfrm>
            <a:off x="2918950" y="455424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507BDFF-8117-457E-A892-788890BBD7D0}"/>
              </a:ext>
            </a:extLst>
          </p:cNvPr>
          <p:cNvSpPr/>
          <p:nvPr/>
        </p:nvSpPr>
        <p:spPr>
          <a:xfrm>
            <a:off x="1402672" y="5051398"/>
            <a:ext cx="2112885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創建月份資料夾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F4D8CA5-6996-493B-A6F2-F801C8344A1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2459114" y="4394448"/>
            <a:ext cx="1" cy="65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3DC28FA5-C6F8-40C3-BD1B-6BFDAE90C897}"/>
              </a:ext>
            </a:extLst>
          </p:cNvPr>
          <p:cNvCxnSpPr>
            <a:cxnSpLocks/>
            <a:stCxn id="2" idx="1"/>
            <a:endCxn id="8" idx="1"/>
          </p:cNvCxnSpPr>
          <p:nvPr/>
        </p:nvCxnSpPr>
        <p:spPr>
          <a:xfrm rot="10800000" flipV="1">
            <a:off x="1402672" y="754602"/>
            <a:ext cx="1" cy="321371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3D7762E-41A0-47E3-A80D-88077816CF12}"/>
              </a:ext>
            </a:extLst>
          </p:cNvPr>
          <p:cNvSpPr txBox="1"/>
          <p:nvPr/>
        </p:nvSpPr>
        <p:spPr>
          <a:xfrm>
            <a:off x="707577" y="16921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507377E6-CAB7-48C6-B5D0-13D92EAB5030}"/>
              </a:ext>
            </a:extLst>
          </p:cNvPr>
          <p:cNvSpPr/>
          <p:nvPr/>
        </p:nvSpPr>
        <p:spPr>
          <a:xfrm>
            <a:off x="6631619" y="4896948"/>
            <a:ext cx="2112885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開啟</a:t>
            </a:r>
            <a:r>
              <a:rPr lang="en-US" altLang="zh-TW" dirty="0"/>
              <a:t>.txt</a:t>
            </a:r>
            <a:r>
              <a:rPr lang="zh-TW" altLang="en-US" dirty="0"/>
              <a:t>檔案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FC1A2B1-9834-4412-8A10-E80AFCC0C40A}"/>
              </a:ext>
            </a:extLst>
          </p:cNvPr>
          <p:cNvSpPr/>
          <p:nvPr/>
        </p:nvSpPr>
        <p:spPr>
          <a:xfrm>
            <a:off x="4171535" y="5116217"/>
            <a:ext cx="1541246" cy="722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Cnt</a:t>
            </a:r>
            <a:r>
              <a:rPr lang="en-US" altLang="zh-TW" dirty="0"/>
              <a:t>=#?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777BF15-4323-40BC-8C12-D8E75599B405}"/>
              </a:ext>
            </a:extLst>
          </p:cNvPr>
          <p:cNvSpPr txBox="1"/>
          <p:nvPr/>
        </p:nvSpPr>
        <p:spPr>
          <a:xfrm>
            <a:off x="6182345" y="48667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ECDA30F1-06A6-45F2-96AB-0973ACB56664}"/>
              </a:ext>
            </a:extLst>
          </p:cNvPr>
          <p:cNvSpPr/>
          <p:nvPr/>
        </p:nvSpPr>
        <p:spPr>
          <a:xfrm>
            <a:off x="4171535" y="3230627"/>
            <a:ext cx="1541246" cy="722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Cnt</a:t>
            </a:r>
            <a:r>
              <a:rPr lang="en-US" altLang="zh-TW" dirty="0"/>
              <a:t>=1?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700E786-4BC3-4091-80BD-182BC0E35BDD}"/>
              </a:ext>
            </a:extLst>
          </p:cNvPr>
          <p:cNvSpPr txBox="1"/>
          <p:nvPr/>
        </p:nvSpPr>
        <p:spPr>
          <a:xfrm>
            <a:off x="4216901" y="434118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E6EE568-E9E8-4C2B-A16C-83343E736469}"/>
              </a:ext>
            </a:extLst>
          </p:cNvPr>
          <p:cNvCxnSpPr>
            <a:stCxn id="14" idx="3"/>
            <a:endCxn id="34" idx="2"/>
          </p:cNvCxnSpPr>
          <p:nvPr/>
        </p:nvCxnSpPr>
        <p:spPr>
          <a:xfrm>
            <a:off x="3515557" y="5477526"/>
            <a:ext cx="655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B6AD23F-8196-4EF4-B034-E318F46619DC}"/>
              </a:ext>
            </a:extLst>
          </p:cNvPr>
          <p:cNvCxnSpPr>
            <a:stCxn id="34" idx="6"/>
            <a:endCxn id="33" idx="1"/>
          </p:cNvCxnSpPr>
          <p:nvPr/>
        </p:nvCxnSpPr>
        <p:spPr>
          <a:xfrm flipV="1">
            <a:off x="5712781" y="5323076"/>
            <a:ext cx="918838" cy="15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C74E3E9-F65B-4EA6-8C6A-486AF6B2C109}"/>
              </a:ext>
            </a:extLst>
          </p:cNvPr>
          <p:cNvCxnSpPr>
            <a:stCxn id="34" idx="0"/>
            <a:endCxn id="36" idx="4"/>
          </p:cNvCxnSpPr>
          <p:nvPr/>
        </p:nvCxnSpPr>
        <p:spPr>
          <a:xfrm flipV="1">
            <a:off x="4942158" y="3953244"/>
            <a:ext cx="0" cy="116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33F8DC3C-08C2-4854-9782-D64988B9031E}"/>
              </a:ext>
            </a:extLst>
          </p:cNvPr>
          <p:cNvSpPr/>
          <p:nvPr/>
        </p:nvSpPr>
        <p:spPr>
          <a:xfrm>
            <a:off x="6479221" y="3230627"/>
            <a:ext cx="2112885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關閉</a:t>
            </a:r>
            <a:r>
              <a:rPr lang="en-US" altLang="zh-TW" dirty="0"/>
              <a:t>.txt</a:t>
            </a:r>
            <a:r>
              <a:rPr lang="zh-TW" altLang="en-US" dirty="0"/>
              <a:t>檔案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035952F-2921-4D11-B391-F30F8133CA93}"/>
              </a:ext>
            </a:extLst>
          </p:cNvPr>
          <p:cNvCxnSpPr>
            <a:stCxn id="36" idx="6"/>
            <a:endCxn id="45" idx="1"/>
          </p:cNvCxnSpPr>
          <p:nvPr/>
        </p:nvCxnSpPr>
        <p:spPr>
          <a:xfrm>
            <a:off x="5712781" y="3591936"/>
            <a:ext cx="766440" cy="6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79B6C21-E3E6-4EDB-9665-AC9199DCDF51}"/>
              </a:ext>
            </a:extLst>
          </p:cNvPr>
          <p:cNvSpPr txBox="1"/>
          <p:nvPr/>
        </p:nvSpPr>
        <p:spPr>
          <a:xfrm>
            <a:off x="5885469" y="30419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5C8BCB7-0E15-49EF-BE54-8BB66DC07D07}"/>
              </a:ext>
            </a:extLst>
          </p:cNvPr>
          <p:cNvSpPr txBox="1"/>
          <p:nvPr/>
        </p:nvSpPr>
        <p:spPr>
          <a:xfrm>
            <a:off x="5109030" y="25772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94727083-89FB-4EC2-9757-351F23AFD37F}"/>
              </a:ext>
            </a:extLst>
          </p:cNvPr>
          <p:cNvSpPr/>
          <p:nvPr/>
        </p:nvSpPr>
        <p:spPr>
          <a:xfrm>
            <a:off x="4052588" y="1290434"/>
            <a:ext cx="2112885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寫入資料至</a:t>
            </a:r>
            <a:r>
              <a:rPr lang="en-US" altLang="zh-TW" dirty="0"/>
              <a:t>.txt</a:t>
            </a:r>
            <a:r>
              <a:rPr lang="zh-TW" altLang="en-US" dirty="0"/>
              <a:t>檔案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61B00C8F-0FC2-4965-84F9-7C206CDC0395}"/>
              </a:ext>
            </a:extLst>
          </p:cNvPr>
          <p:cNvCxnSpPr>
            <a:stCxn id="36" idx="0"/>
            <a:endCxn id="51" idx="2"/>
          </p:cNvCxnSpPr>
          <p:nvPr/>
        </p:nvCxnSpPr>
        <p:spPr>
          <a:xfrm flipV="1">
            <a:off x="4942158" y="2142690"/>
            <a:ext cx="166873" cy="108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4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84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280</Words>
  <Application>Microsoft Office PowerPoint</Application>
  <PresentationFormat>寬螢幕</PresentationFormat>
  <Paragraphs>53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Python 自動存檔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 博文</dc:creator>
  <cp:lastModifiedBy>蕭 博文</cp:lastModifiedBy>
  <cp:revision>8</cp:revision>
  <dcterms:created xsi:type="dcterms:W3CDTF">2021-08-19T02:20:14Z</dcterms:created>
  <dcterms:modified xsi:type="dcterms:W3CDTF">2021-08-19T16:02:48Z</dcterms:modified>
</cp:coreProperties>
</file>