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006F-E477-470A-BD08-A917A9EF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91CDE-3BD5-4340-BB57-B74EF1B49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45A78-A4DB-4450-95B6-695702D2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005A6-5DDE-497B-8BAB-FC22A045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E384B-1255-4FAB-B922-016BC45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1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BA60-9D4C-4347-B7CF-D37D91A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D93F6-EC39-4199-A6BB-60BC6713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90F39-C4F2-4F3E-AD5D-74B48570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E1537-6CA7-4322-B629-1862C912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15A62-C97E-4DE9-AE7C-CD1124D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0603DB-B8AE-42DC-914B-AC15922DC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13CF4-E9DB-46DB-A5FC-B3260D68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5553F-F5D6-46B3-BB72-9383E15F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25D08-98FD-4A80-B413-71671F29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4D37A-2D63-4BC1-B857-D3D36284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7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B1DE-AF53-4230-BCDF-15C5513C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DF8ED-1D44-4F2D-A178-78A64538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199E6-E049-4BA7-BBAD-134F6F39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FD37-4CE5-4124-BE6B-25709747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84E5F-7924-468B-BF00-96E1BC12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9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49B9-0C82-4D0A-969D-CD34A8F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D3B63-57EC-4437-8FCD-823792CF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2C594-BF15-4244-A404-01964BCA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E4B06-00ED-4088-994A-E2DB9901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9E22-B697-4DB7-9C43-30D8E27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2F2B2-B487-47FE-8E54-FB5195C7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A3D0E-E2D0-4953-82DF-5C93802F7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A9150-2102-474D-8D0E-FD3E179A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27160-584B-471F-AB49-9285DBE3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0E58-9DDD-4463-81B5-B84EE03F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76F92-7720-4C5C-95CC-301A1BD0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9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3B0D7-6530-4AB1-A417-965BDB72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6C10A-2111-4A85-97CB-05A87065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47789-D5EE-4A87-9D8D-72DE74D3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4F978A-B5BE-4E24-9BAC-59B763A3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BB65FC-40D2-475B-A53F-1B76C7F06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29D948-C8CC-497D-B3CD-F96012DE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13E04-FD99-4FE9-A4CF-FC5A833C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A21CA-EAD5-4741-830E-30420657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EA1C-DF64-4CA5-95E0-BAD6C5F1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A80318-7203-4627-B9B7-3FB81DB1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D6AFF-D9E8-4082-B081-AA1632B9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EDD2F-FEBE-431D-B67B-2E6F60C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D8D6A-697B-444B-A1AE-AA646BD5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19B187-E76E-4F71-8269-8017770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974DD-F8E7-4D59-997E-F5056A87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3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95D45-AEEA-4B1F-8F9A-BB763C93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4BB5C-F479-4ADD-8CBE-80BFD999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AA622-7233-475F-B6F9-26E781C91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29F8F-6FD2-464B-AEFD-37153A2A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00626-B02E-4822-8C39-DB8CA2B0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10B5F-C048-4060-81D0-E0C33C5E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8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6088-23BD-4184-BDA4-B6C4770B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F30A9-22F4-4099-ABE4-73EC696D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32E00-CF75-443A-AF5B-D74FC25A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3D544-74C7-42D5-A878-AD245C7A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51904-71E2-477D-A684-1E1BFA42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93279-F958-492D-B62C-ED5E9354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D42C33-33F0-4A51-92E9-3C65B083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1ECAA-5A0B-4037-89BE-DB2BAFE4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13D5D-23A6-4975-B925-458CA42C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36B5-AE95-4336-A8F1-EABC03A9F865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BF200-79CD-4FDE-BFB9-E90984ACB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CEA15-7C57-4F93-A2F2-0F52C3BF8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03-EC02-48D9-A639-D682AB072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F3E88C-1561-4818-B94D-5432846CA72A}"/>
              </a:ext>
            </a:extLst>
          </p:cNvPr>
          <p:cNvSpPr txBox="1"/>
          <p:nvPr/>
        </p:nvSpPr>
        <p:spPr>
          <a:xfrm>
            <a:off x="870012" y="1401023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三站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78A3B1-0C4F-4ABA-8E44-F65DB123CFBF}"/>
              </a:ext>
            </a:extLst>
          </p:cNvPr>
          <p:cNvGrpSpPr/>
          <p:nvPr/>
        </p:nvGrpSpPr>
        <p:grpSpPr>
          <a:xfrm>
            <a:off x="1384916" y="2274163"/>
            <a:ext cx="995778" cy="142042"/>
            <a:chOff x="1970843" y="2753558"/>
            <a:chExt cx="995778" cy="14204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B8BC46A4-B681-4DD5-B57E-D0CC9F99331B}"/>
                </a:ext>
              </a:extLst>
            </p:cNvPr>
            <p:cNvSpPr/>
            <p:nvPr/>
          </p:nvSpPr>
          <p:spPr>
            <a:xfrm>
              <a:off x="1970843" y="2753558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92A3E113-4DF5-4DE6-815B-867758761F68}"/>
                </a:ext>
              </a:extLst>
            </p:cNvPr>
            <p:cNvSpPr/>
            <p:nvPr/>
          </p:nvSpPr>
          <p:spPr>
            <a:xfrm>
              <a:off x="2405849" y="2753558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CD754AB3-7954-40F7-BBB4-5069497FF9FE}"/>
                </a:ext>
              </a:extLst>
            </p:cNvPr>
            <p:cNvSpPr/>
            <p:nvPr/>
          </p:nvSpPr>
          <p:spPr>
            <a:xfrm>
              <a:off x="2824579" y="2753558"/>
              <a:ext cx="142042" cy="14204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143CD9A-87D0-42AC-B586-4868206BE729}"/>
              </a:ext>
            </a:extLst>
          </p:cNvPr>
          <p:cNvGrpSpPr/>
          <p:nvPr/>
        </p:nvGrpSpPr>
        <p:grpSpPr>
          <a:xfrm>
            <a:off x="1384916" y="3115035"/>
            <a:ext cx="995778" cy="142042"/>
            <a:chOff x="1970843" y="2753558"/>
            <a:chExt cx="995778" cy="142042"/>
          </a:xfrm>
        </p:grpSpPr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94E77BF9-2406-451F-B490-8B3F7FF55F15}"/>
                </a:ext>
              </a:extLst>
            </p:cNvPr>
            <p:cNvSpPr/>
            <p:nvPr/>
          </p:nvSpPr>
          <p:spPr>
            <a:xfrm>
              <a:off x="1970843" y="2753558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1AEDB7FB-A6E2-4AFC-AE42-25100F9EB8B6}"/>
                </a:ext>
              </a:extLst>
            </p:cNvPr>
            <p:cNvSpPr/>
            <p:nvPr/>
          </p:nvSpPr>
          <p:spPr>
            <a:xfrm>
              <a:off x="2405849" y="2753558"/>
              <a:ext cx="142042" cy="14204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1255F603-9B9C-4096-A87B-193D6E1FE57C}"/>
                </a:ext>
              </a:extLst>
            </p:cNvPr>
            <p:cNvSpPr/>
            <p:nvPr/>
          </p:nvSpPr>
          <p:spPr>
            <a:xfrm>
              <a:off x="2824579" y="2753558"/>
              <a:ext cx="142042" cy="142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E7723C-B921-4909-AA15-692AEEFE5D41}"/>
              </a:ext>
            </a:extLst>
          </p:cNvPr>
          <p:cNvGrpSpPr/>
          <p:nvPr/>
        </p:nvGrpSpPr>
        <p:grpSpPr>
          <a:xfrm>
            <a:off x="1384916" y="3955907"/>
            <a:ext cx="995778" cy="142042"/>
            <a:chOff x="1970843" y="2753558"/>
            <a:chExt cx="995778" cy="142042"/>
          </a:xfrm>
        </p:grpSpPr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D6748552-B223-434E-B3C5-AE3B5D0F0E33}"/>
                </a:ext>
              </a:extLst>
            </p:cNvPr>
            <p:cNvSpPr/>
            <p:nvPr/>
          </p:nvSpPr>
          <p:spPr>
            <a:xfrm>
              <a:off x="1970843" y="2753558"/>
              <a:ext cx="142042" cy="14204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91864F16-FA96-418F-9563-4D3B316656F8}"/>
                </a:ext>
              </a:extLst>
            </p:cNvPr>
            <p:cNvSpPr/>
            <p:nvPr/>
          </p:nvSpPr>
          <p:spPr>
            <a:xfrm>
              <a:off x="2405849" y="2753558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18F0D26A-18CC-4FFE-AE28-708CD1663053}"/>
                </a:ext>
              </a:extLst>
            </p:cNvPr>
            <p:cNvSpPr/>
            <p:nvPr/>
          </p:nvSpPr>
          <p:spPr>
            <a:xfrm>
              <a:off x="2824579" y="2753558"/>
              <a:ext cx="142042" cy="142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80E6021-1B88-41D2-94AD-2A283A6D766C}"/>
              </a:ext>
            </a:extLst>
          </p:cNvPr>
          <p:cNvSpPr txBox="1"/>
          <p:nvPr/>
        </p:nvSpPr>
        <p:spPr>
          <a:xfrm>
            <a:off x="1081259" y="2160518"/>
            <a:ext cx="161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A60E54-D619-4325-BD68-51133FC60390}"/>
              </a:ext>
            </a:extLst>
          </p:cNvPr>
          <p:cNvSpPr txBox="1"/>
          <p:nvPr/>
        </p:nvSpPr>
        <p:spPr>
          <a:xfrm>
            <a:off x="1081259" y="2972993"/>
            <a:ext cx="161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5A858-3720-48B2-88F5-685ED6F773BD}"/>
              </a:ext>
            </a:extLst>
          </p:cNvPr>
          <p:cNvSpPr txBox="1"/>
          <p:nvPr/>
        </p:nvSpPr>
        <p:spPr>
          <a:xfrm>
            <a:off x="1081259" y="3842262"/>
            <a:ext cx="1619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EB096AD-3F85-493C-A179-E70944650B09}"/>
              </a:ext>
            </a:extLst>
          </p:cNvPr>
          <p:cNvGrpSpPr/>
          <p:nvPr/>
        </p:nvGrpSpPr>
        <p:grpSpPr>
          <a:xfrm>
            <a:off x="3744474" y="2160517"/>
            <a:ext cx="886690" cy="1096559"/>
            <a:chOff x="3629892" y="2160518"/>
            <a:chExt cx="886690" cy="109655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EBD651A-0E07-4763-802D-99AE4900C491}"/>
                </a:ext>
              </a:extLst>
            </p:cNvPr>
            <p:cNvGrpSpPr/>
            <p:nvPr/>
          </p:nvGrpSpPr>
          <p:grpSpPr>
            <a:xfrm>
              <a:off x="3792244" y="2274163"/>
              <a:ext cx="560772" cy="840872"/>
              <a:chOff x="2405849" y="2054728"/>
              <a:chExt cx="560772" cy="840872"/>
            </a:xfrm>
          </p:grpSpPr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1BBE334F-744B-4ADC-AD1B-F9A801AF6D57}"/>
                  </a:ext>
                </a:extLst>
              </p:cNvPr>
              <p:cNvSpPr/>
              <p:nvPr/>
            </p:nvSpPr>
            <p:spPr>
              <a:xfrm>
                <a:off x="2405849" y="205472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BC54A2-BBD7-46D9-BB0D-2C047F3FFC0B}"/>
                  </a:ext>
                </a:extLst>
              </p:cNvPr>
              <p:cNvSpPr/>
              <p:nvPr/>
            </p:nvSpPr>
            <p:spPr>
              <a:xfrm>
                <a:off x="2405849" y="275355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C44D1BCB-AACD-41D8-ABF0-EAC6DDA96814}"/>
                  </a:ext>
                </a:extLst>
              </p:cNvPr>
              <p:cNvSpPr/>
              <p:nvPr/>
            </p:nvSpPr>
            <p:spPr>
              <a:xfrm>
                <a:off x="2824579" y="2753558"/>
                <a:ext cx="142042" cy="142042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352D4B-27E8-41F6-8BE4-7979DB10F45C}"/>
                </a:ext>
              </a:extLst>
            </p:cNvPr>
            <p:cNvSpPr/>
            <p:nvPr/>
          </p:nvSpPr>
          <p:spPr>
            <a:xfrm>
              <a:off x="3629892" y="2160518"/>
              <a:ext cx="88669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1501596-9ECB-4856-B90A-08B925EB80DC}"/>
              </a:ext>
            </a:extLst>
          </p:cNvPr>
          <p:cNvGrpSpPr/>
          <p:nvPr/>
        </p:nvGrpSpPr>
        <p:grpSpPr>
          <a:xfrm>
            <a:off x="4890656" y="2160517"/>
            <a:ext cx="886690" cy="1096559"/>
            <a:chOff x="3629892" y="2160518"/>
            <a:chExt cx="886690" cy="10965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A6B789F-B269-464B-8C22-C4F237215697}"/>
                </a:ext>
              </a:extLst>
            </p:cNvPr>
            <p:cNvGrpSpPr/>
            <p:nvPr/>
          </p:nvGrpSpPr>
          <p:grpSpPr>
            <a:xfrm>
              <a:off x="3792244" y="2274163"/>
              <a:ext cx="560772" cy="840872"/>
              <a:chOff x="2405849" y="2054728"/>
              <a:chExt cx="560772" cy="840872"/>
            </a:xfrm>
          </p:grpSpPr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8A07DCCD-5B7F-4464-A1BC-D7AA175F5F67}"/>
                  </a:ext>
                </a:extLst>
              </p:cNvPr>
              <p:cNvSpPr/>
              <p:nvPr/>
            </p:nvSpPr>
            <p:spPr>
              <a:xfrm>
                <a:off x="2405849" y="205472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8C7D9F20-AB4F-42FC-AAA9-1E84F1E9EDB0}"/>
                  </a:ext>
                </a:extLst>
              </p:cNvPr>
              <p:cNvSpPr/>
              <p:nvPr/>
            </p:nvSpPr>
            <p:spPr>
              <a:xfrm>
                <a:off x="2405849" y="2753558"/>
                <a:ext cx="142042" cy="142042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7D113C44-775B-407A-BA53-E243FBA0087D}"/>
                  </a:ext>
                </a:extLst>
              </p:cNvPr>
              <p:cNvSpPr/>
              <p:nvPr/>
            </p:nvSpPr>
            <p:spPr>
              <a:xfrm>
                <a:off x="2824579" y="2753558"/>
                <a:ext cx="142042" cy="142042"/>
              </a:xfrm>
              <a:prstGeom prst="flowChartConnector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B882F9F-7991-484D-9CAE-4144AD15935D}"/>
                </a:ext>
              </a:extLst>
            </p:cNvPr>
            <p:cNvSpPr/>
            <p:nvPr/>
          </p:nvSpPr>
          <p:spPr>
            <a:xfrm>
              <a:off x="3629892" y="2160518"/>
              <a:ext cx="88669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FBA7D8D-7203-444B-A6DD-F6C162F5E78A}"/>
              </a:ext>
            </a:extLst>
          </p:cNvPr>
          <p:cNvGrpSpPr/>
          <p:nvPr/>
        </p:nvGrpSpPr>
        <p:grpSpPr>
          <a:xfrm>
            <a:off x="6082146" y="2160517"/>
            <a:ext cx="886690" cy="1096559"/>
            <a:chOff x="3629892" y="2160518"/>
            <a:chExt cx="886690" cy="1096559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962A645-588C-4D44-970B-A0282BB013A6}"/>
                </a:ext>
              </a:extLst>
            </p:cNvPr>
            <p:cNvGrpSpPr/>
            <p:nvPr/>
          </p:nvGrpSpPr>
          <p:grpSpPr>
            <a:xfrm>
              <a:off x="3792244" y="2274163"/>
              <a:ext cx="560772" cy="840872"/>
              <a:chOff x="2405849" y="2054728"/>
              <a:chExt cx="560772" cy="840872"/>
            </a:xfrm>
          </p:grpSpPr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40412F37-BA7C-4489-A75E-7FC4C99BB765}"/>
                  </a:ext>
                </a:extLst>
              </p:cNvPr>
              <p:cNvSpPr/>
              <p:nvPr/>
            </p:nvSpPr>
            <p:spPr>
              <a:xfrm>
                <a:off x="2405849" y="2054728"/>
                <a:ext cx="142042" cy="142042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8" name="流程图: 接点 37">
                <a:extLst>
                  <a:ext uri="{FF2B5EF4-FFF2-40B4-BE49-F238E27FC236}">
                    <a16:creationId xmlns:a16="http://schemas.microsoft.com/office/drawing/2014/main" id="{126539FD-505A-40D8-BC24-BEEF95B2D2D0}"/>
                  </a:ext>
                </a:extLst>
              </p:cNvPr>
              <p:cNvSpPr/>
              <p:nvPr/>
            </p:nvSpPr>
            <p:spPr>
              <a:xfrm>
                <a:off x="2405849" y="275355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88609D51-8179-4B35-835D-0DA1927022E0}"/>
                  </a:ext>
                </a:extLst>
              </p:cNvPr>
              <p:cNvSpPr/>
              <p:nvPr/>
            </p:nvSpPr>
            <p:spPr>
              <a:xfrm>
                <a:off x="2824579" y="2753558"/>
                <a:ext cx="142042" cy="1420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0D45C9B-6021-47B2-8AD2-AF0D2DFC2D0B}"/>
                </a:ext>
              </a:extLst>
            </p:cNvPr>
            <p:cNvSpPr/>
            <p:nvPr/>
          </p:nvSpPr>
          <p:spPr>
            <a:xfrm>
              <a:off x="3629892" y="2160518"/>
              <a:ext cx="88669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DFB4AF2-653F-41D1-A05A-F96CD81AA6DB}"/>
              </a:ext>
            </a:extLst>
          </p:cNvPr>
          <p:cNvGrpSpPr/>
          <p:nvPr/>
        </p:nvGrpSpPr>
        <p:grpSpPr>
          <a:xfrm>
            <a:off x="8294255" y="2160517"/>
            <a:ext cx="988290" cy="1096559"/>
            <a:chOff x="9180945" y="2168961"/>
            <a:chExt cx="1016000" cy="1096559"/>
          </a:xfrm>
        </p:grpSpPr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1BD87AAF-B110-42A7-B6B4-BE1008EEF1D5}"/>
                </a:ext>
              </a:extLst>
            </p:cNvPr>
            <p:cNvSpPr/>
            <p:nvPr/>
          </p:nvSpPr>
          <p:spPr>
            <a:xfrm>
              <a:off x="9587098" y="2274162"/>
              <a:ext cx="142042" cy="14204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E91DEB13-D383-49FE-8AE0-E270760D1FF6}"/>
                </a:ext>
              </a:extLst>
            </p:cNvPr>
            <p:cNvSpPr/>
            <p:nvPr/>
          </p:nvSpPr>
          <p:spPr>
            <a:xfrm>
              <a:off x="9258850" y="2944596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FE0BB956-7395-4951-A3A2-B43405E4D04A}"/>
                </a:ext>
              </a:extLst>
            </p:cNvPr>
            <p:cNvSpPr/>
            <p:nvPr/>
          </p:nvSpPr>
          <p:spPr>
            <a:xfrm>
              <a:off x="9959669" y="2944596"/>
              <a:ext cx="142042" cy="1420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EBFD8A-04CD-4559-A20C-EFC14D357D4F}"/>
                </a:ext>
              </a:extLst>
            </p:cNvPr>
            <p:cNvSpPr/>
            <p:nvPr/>
          </p:nvSpPr>
          <p:spPr>
            <a:xfrm>
              <a:off x="9180945" y="2168961"/>
              <a:ext cx="101600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7EE7D01-27D8-4FF2-B110-17A78FF5E120}"/>
              </a:ext>
            </a:extLst>
          </p:cNvPr>
          <p:cNvGrpSpPr/>
          <p:nvPr/>
        </p:nvGrpSpPr>
        <p:grpSpPr>
          <a:xfrm>
            <a:off x="9459203" y="2168840"/>
            <a:ext cx="988290" cy="1096559"/>
            <a:chOff x="9180945" y="2168961"/>
            <a:chExt cx="1016000" cy="1096559"/>
          </a:xfrm>
        </p:grpSpPr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E6ED6CBD-BAFE-4D34-A49D-366375E913FB}"/>
                </a:ext>
              </a:extLst>
            </p:cNvPr>
            <p:cNvSpPr/>
            <p:nvPr/>
          </p:nvSpPr>
          <p:spPr>
            <a:xfrm>
              <a:off x="9587098" y="2274162"/>
              <a:ext cx="142042" cy="142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6B4A748F-3A7D-4A94-8598-2014704E055D}"/>
                </a:ext>
              </a:extLst>
            </p:cNvPr>
            <p:cNvSpPr/>
            <p:nvPr/>
          </p:nvSpPr>
          <p:spPr>
            <a:xfrm>
              <a:off x="9258850" y="2944596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1EBFAB75-DF98-4DCA-B0D8-085B728F5B01}"/>
                </a:ext>
              </a:extLst>
            </p:cNvPr>
            <p:cNvSpPr/>
            <p:nvPr/>
          </p:nvSpPr>
          <p:spPr>
            <a:xfrm>
              <a:off x="9959669" y="2944596"/>
              <a:ext cx="142042" cy="1420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DFCF2EF-FE24-4CBF-9AC8-16E0325D5408}"/>
                </a:ext>
              </a:extLst>
            </p:cNvPr>
            <p:cNvSpPr/>
            <p:nvPr/>
          </p:nvSpPr>
          <p:spPr>
            <a:xfrm>
              <a:off x="9180945" y="2168961"/>
              <a:ext cx="101600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E0C8364-7B4D-49B6-8ACE-FBE14048C43E}"/>
              </a:ext>
            </a:extLst>
          </p:cNvPr>
          <p:cNvGrpSpPr/>
          <p:nvPr/>
        </p:nvGrpSpPr>
        <p:grpSpPr>
          <a:xfrm>
            <a:off x="10691985" y="2168839"/>
            <a:ext cx="988290" cy="1096559"/>
            <a:chOff x="9180945" y="2168961"/>
            <a:chExt cx="1016000" cy="1096559"/>
          </a:xfrm>
        </p:grpSpPr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70098A4B-A315-4100-8701-2145EEA3F769}"/>
                </a:ext>
              </a:extLst>
            </p:cNvPr>
            <p:cNvSpPr/>
            <p:nvPr/>
          </p:nvSpPr>
          <p:spPr>
            <a:xfrm>
              <a:off x="9587098" y="2274162"/>
              <a:ext cx="142042" cy="142042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21E178CB-FB45-4EA0-BA43-537A8E6560D3}"/>
                </a:ext>
              </a:extLst>
            </p:cNvPr>
            <p:cNvSpPr/>
            <p:nvPr/>
          </p:nvSpPr>
          <p:spPr>
            <a:xfrm>
              <a:off x="9258850" y="2944596"/>
              <a:ext cx="142042" cy="142042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BCD739F1-A595-4AD3-84BA-C0697EFB6A70}"/>
                </a:ext>
              </a:extLst>
            </p:cNvPr>
            <p:cNvSpPr/>
            <p:nvPr/>
          </p:nvSpPr>
          <p:spPr>
            <a:xfrm>
              <a:off x="9959669" y="2944596"/>
              <a:ext cx="142042" cy="1420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673F845-154A-4123-975C-B199E5E1F178}"/>
                </a:ext>
              </a:extLst>
            </p:cNvPr>
            <p:cNvSpPr/>
            <p:nvPr/>
          </p:nvSpPr>
          <p:spPr>
            <a:xfrm>
              <a:off x="9180945" y="2168961"/>
              <a:ext cx="1016000" cy="1096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61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6C6926-B5C5-4BFE-93B0-144447286B11}"/>
              </a:ext>
            </a:extLst>
          </p:cNvPr>
          <p:cNvSpPr txBox="1"/>
          <p:nvPr/>
        </p:nvSpPr>
        <p:spPr>
          <a:xfrm>
            <a:off x="676048" y="763714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站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99F3CD-8E0C-4E13-8BFD-49A5B6B3D7F0}"/>
              </a:ext>
            </a:extLst>
          </p:cNvPr>
          <p:cNvGrpSpPr/>
          <p:nvPr/>
        </p:nvGrpSpPr>
        <p:grpSpPr>
          <a:xfrm>
            <a:off x="785091" y="2160518"/>
            <a:ext cx="1865745" cy="369332"/>
            <a:chOff x="785091" y="2160518"/>
            <a:chExt cx="1865745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9565138-F42E-4AAC-BF85-A957F4C951BB}"/>
                </a:ext>
              </a:extLst>
            </p:cNvPr>
            <p:cNvGrpSpPr/>
            <p:nvPr/>
          </p:nvGrpSpPr>
          <p:grpSpPr>
            <a:xfrm>
              <a:off x="1384916" y="2274163"/>
              <a:ext cx="995778" cy="142042"/>
              <a:chOff x="1970843" y="2753558"/>
              <a:chExt cx="995778" cy="142042"/>
            </a:xfrm>
          </p:grpSpPr>
          <p:sp>
            <p:nvSpPr>
              <p:cNvPr id="7" name="流程图: 接点 6">
                <a:extLst>
                  <a:ext uri="{FF2B5EF4-FFF2-40B4-BE49-F238E27FC236}">
                    <a16:creationId xmlns:a16="http://schemas.microsoft.com/office/drawing/2014/main" id="{A0447ACC-0E4D-4E25-B3F7-7222F672FC59}"/>
                  </a:ext>
                </a:extLst>
              </p:cNvPr>
              <p:cNvSpPr/>
              <p:nvPr/>
            </p:nvSpPr>
            <p:spPr>
              <a:xfrm>
                <a:off x="1970843" y="275355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" name="流程图: 接点 7">
                <a:extLst>
                  <a:ext uri="{FF2B5EF4-FFF2-40B4-BE49-F238E27FC236}">
                    <a16:creationId xmlns:a16="http://schemas.microsoft.com/office/drawing/2014/main" id="{2927651D-4447-4575-A845-88CB9C10FA05}"/>
                  </a:ext>
                </a:extLst>
              </p:cNvPr>
              <p:cNvSpPr/>
              <p:nvPr/>
            </p:nvSpPr>
            <p:spPr>
              <a:xfrm>
                <a:off x="2405849" y="2753558"/>
                <a:ext cx="142042" cy="14204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D2C9F2D1-C5EE-43A7-907A-A2EEA32FA850}"/>
                  </a:ext>
                </a:extLst>
              </p:cNvPr>
              <p:cNvSpPr/>
              <p:nvPr/>
            </p:nvSpPr>
            <p:spPr>
              <a:xfrm>
                <a:off x="2824579" y="2753558"/>
                <a:ext cx="142042" cy="142042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E076ACA-2DB1-4ED0-BC5F-31C385CDF176}"/>
                </a:ext>
              </a:extLst>
            </p:cNvPr>
            <p:cNvSpPr txBox="1"/>
            <p:nvPr/>
          </p:nvSpPr>
          <p:spPr>
            <a:xfrm>
              <a:off x="785091" y="2160518"/>
              <a:ext cx="18657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DE4E42C8-759D-4BDE-9ED5-B08F7DF2858D}"/>
                </a:ext>
              </a:extLst>
            </p:cNvPr>
            <p:cNvSpPr/>
            <p:nvPr/>
          </p:nvSpPr>
          <p:spPr>
            <a:xfrm>
              <a:off x="997571" y="2274163"/>
              <a:ext cx="142042" cy="14204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534F518F-4010-4FBB-9125-0E18297F9981}"/>
              </a:ext>
            </a:extLst>
          </p:cNvPr>
          <p:cNvSpPr/>
          <p:nvPr/>
        </p:nvSpPr>
        <p:spPr>
          <a:xfrm>
            <a:off x="1364794" y="2960721"/>
            <a:ext cx="143153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63205E6-C9F2-4EBD-A77D-31F7633E2C97}"/>
              </a:ext>
            </a:extLst>
          </p:cNvPr>
          <p:cNvSpPr/>
          <p:nvPr/>
        </p:nvSpPr>
        <p:spPr>
          <a:xfrm>
            <a:off x="1828675" y="2960721"/>
            <a:ext cx="143153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2A50DC5C-EAFD-4ED3-8794-326617AF2622}"/>
              </a:ext>
            </a:extLst>
          </p:cNvPr>
          <p:cNvSpPr/>
          <p:nvPr/>
        </p:nvSpPr>
        <p:spPr>
          <a:xfrm>
            <a:off x="2238652" y="2960721"/>
            <a:ext cx="143153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BEF643-C765-4352-9504-C15FA47121BB}"/>
              </a:ext>
            </a:extLst>
          </p:cNvPr>
          <p:cNvSpPr txBox="1"/>
          <p:nvPr/>
        </p:nvSpPr>
        <p:spPr>
          <a:xfrm>
            <a:off x="785091" y="2847076"/>
            <a:ext cx="1844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85BA07BE-89F3-412C-9DB8-A8057842E34D}"/>
              </a:ext>
            </a:extLst>
          </p:cNvPr>
          <p:cNvSpPr/>
          <p:nvPr/>
        </p:nvSpPr>
        <p:spPr>
          <a:xfrm>
            <a:off x="997571" y="2963030"/>
            <a:ext cx="143153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1B335B2F-6D09-4A39-A948-D3792AB00746}"/>
              </a:ext>
            </a:extLst>
          </p:cNvPr>
          <p:cNvSpPr/>
          <p:nvPr/>
        </p:nvSpPr>
        <p:spPr>
          <a:xfrm>
            <a:off x="1361227" y="3611543"/>
            <a:ext cx="143153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B44740D6-75AF-4F5B-92BD-078D8E5EE058}"/>
              </a:ext>
            </a:extLst>
          </p:cNvPr>
          <p:cNvSpPr/>
          <p:nvPr/>
        </p:nvSpPr>
        <p:spPr>
          <a:xfrm>
            <a:off x="1815872" y="3611543"/>
            <a:ext cx="143153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CBBA57B0-D486-4D33-9154-194BC51CAAEE}"/>
              </a:ext>
            </a:extLst>
          </p:cNvPr>
          <p:cNvSpPr/>
          <p:nvPr/>
        </p:nvSpPr>
        <p:spPr>
          <a:xfrm>
            <a:off x="2235085" y="3611543"/>
            <a:ext cx="143153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60DAEEB6-8DC9-4325-BEB6-D22C84162E3E}"/>
              </a:ext>
            </a:extLst>
          </p:cNvPr>
          <p:cNvSpPr/>
          <p:nvPr/>
        </p:nvSpPr>
        <p:spPr>
          <a:xfrm>
            <a:off x="994004" y="3613852"/>
            <a:ext cx="143153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DD15AB-EAEB-4DD1-939D-E9E4584DA54A}"/>
              </a:ext>
            </a:extLst>
          </p:cNvPr>
          <p:cNvSpPr txBox="1"/>
          <p:nvPr/>
        </p:nvSpPr>
        <p:spPr>
          <a:xfrm>
            <a:off x="785090" y="3429000"/>
            <a:ext cx="1844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C318AA8C-F544-4F10-8EF0-426AC23743F0}"/>
              </a:ext>
            </a:extLst>
          </p:cNvPr>
          <p:cNvSpPr/>
          <p:nvPr/>
        </p:nvSpPr>
        <p:spPr>
          <a:xfrm>
            <a:off x="3071485" y="228339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DB566DE-7059-4823-BDD2-4B5D63E06209}"/>
              </a:ext>
            </a:extLst>
          </p:cNvPr>
          <p:cNvSpPr/>
          <p:nvPr/>
        </p:nvSpPr>
        <p:spPr>
          <a:xfrm>
            <a:off x="3068615" y="296995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C96F83E-A8A8-43FD-844C-1D68E7DC8C8F}"/>
              </a:ext>
            </a:extLst>
          </p:cNvPr>
          <p:cNvSpPr/>
          <p:nvPr/>
        </p:nvSpPr>
        <p:spPr>
          <a:xfrm>
            <a:off x="3617862" y="2977422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30CC82-8CEC-4582-B0FF-D75184F3433F}"/>
              </a:ext>
            </a:extLst>
          </p:cNvPr>
          <p:cNvSpPr/>
          <p:nvPr/>
        </p:nvSpPr>
        <p:spPr>
          <a:xfrm>
            <a:off x="2894738" y="2169753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9F18F094-8922-4C92-90F5-A6753551633B}"/>
              </a:ext>
            </a:extLst>
          </p:cNvPr>
          <p:cNvSpPr/>
          <p:nvPr/>
        </p:nvSpPr>
        <p:spPr>
          <a:xfrm>
            <a:off x="3617862" y="228339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E07B480A-50D4-40D1-A849-F2F3462A9CCE}"/>
              </a:ext>
            </a:extLst>
          </p:cNvPr>
          <p:cNvSpPr/>
          <p:nvPr/>
        </p:nvSpPr>
        <p:spPr>
          <a:xfrm>
            <a:off x="4313776" y="2288021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E612B0B8-A104-4112-BF7D-F738FD135B6C}"/>
              </a:ext>
            </a:extLst>
          </p:cNvPr>
          <p:cNvSpPr/>
          <p:nvPr/>
        </p:nvSpPr>
        <p:spPr>
          <a:xfrm>
            <a:off x="4310906" y="2974580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36221EB-07A1-4DA0-8E35-EC3ED04BFF78}"/>
              </a:ext>
            </a:extLst>
          </p:cNvPr>
          <p:cNvSpPr/>
          <p:nvPr/>
        </p:nvSpPr>
        <p:spPr>
          <a:xfrm>
            <a:off x="4860153" y="298204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D99EF1-E1D6-446C-A925-ECA1938F9594}"/>
              </a:ext>
            </a:extLst>
          </p:cNvPr>
          <p:cNvSpPr/>
          <p:nvPr/>
        </p:nvSpPr>
        <p:spPr>
          <a:xfrm>
            <a:off x="4137029" y="2174376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346B6B82-8471-4443-BFDA-A8242693202A}"/>
              </a:ext>
            </a:extLst>
          </p:cNvPr>
          <p:cNvSpPr/>
          <p:nvPr/>
        </p:nvSpPr>
        <p:spPr>
          <a:xfrm>
            <a:off x="4860153" y="2288021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067E28A2-213A-4FDA-A803-13FACB721F20}"/>
              </a:ext>
            </a:extLst>
          </p:cNvPr>
          <p:cNvSpPr/>
          <p:nvPr/>
        </p:nvSpPr>
        <p:spPr>
          <a:xfrm>
            <a:off x="5556066" y="2301881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2E15F783-19E0-47A7-82B7-911D3CB59780}"/>
              </a:ext>
            </a:extLst>
          </p:cNvPr>
          <p:cNvSpPr/>
          <p:nvPr/>
        </p:nvSpPr>
        <p:spPr>
          <a:xfrm>
            <a:off x="5553196" y="2988440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5955C02A-8324-4543-9A84-ECB6C78B8BEC}"/>
              </a:ext>
            </a:extLst>
          </p:cNvPr>
          <p:cNvSpPr/>
          <p:nvPr/>
        </p:nvSpPr>
        <p:spPr>
          <a:xfrm>
            <a:off x="6102443" y="299590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A9B15E-1594-4A6F-81AD-0E4B276E54FC}"/>
              </a:ext>
            </a:extLst>
          </p:cNvPr>
          <p:cNvSpPr/>
          <p:nvPr/>
        </p:nvSpPr>
        <p:spPr>
          <a:xfrm>
            <a:off x="5379319" y="2188236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C7DAFD0-AF88-4539-81B9-19AA51D6436C}"/>
              </a:ext>
            </a:extLst>
          </p:cNvPr>
          <p:cNvSpPr/>
          <p:nvPr/>
        </p:nvSpPr>
        <p:spPr>
          <a:xfrm>
            <a:off x="6102443" y="230188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F606563-A58F-42E7-A355-EC6A19AFACE4}"/>
              </a:ext>
            </a:extLst>
          </p:cNvPr>
          <p:cNvSpPr/>
          <p:nvPr/>
        </p:nvSpPr>
        <p:spPr>
          <a:xfrm>
            <a:off x="6710608" y="2301881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C24B60E3-5E51-46F6-933C-76E83551EB05}"/>
              </a:ext>
            </a:extLst>
          </p:cNvPr>
          <p:cNvSpPr/>
          <p:nvPr/>
        </p:nvSpPr>
        <p:spPr>
          <a:xfrm>
            <a:off x="6707738" y="296073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A6A097CD-DC45-49F6-887D-B3968B6C0AF7}"/>
              </a:ext>
            </a:extLst>
          </p:cNvPr>
          <p:cNvSpPr/>
          <p:nvPr/>
        </p:nvSpPr>
        <p:spPr>
          <a:xfrm>
            <a:off x="7256985" y="297743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3639158-E48A-4775-89DE-B2D3B95BA498}"/>
              </a:ext>
            </a:extLst>
          </p:cNvPr>
          <p:cNvSpPr/>
          <p:nvPr/>
        </p:nvSpPr>
        <p:spPr>
          <a:xfrm>
            <a:off x="6533861" y="2188236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F7EB701F-7CB1-46EC-BACA-A6414DE3A388}"/>
              </a:ext>
            </a:extLst>
          </p:cNvPr>
          <p:cNvSpPr/>
          <p:nvPr/>
        </p:nvSpPr>
        <p:spPr>
          <a:xfrm>
            <a:off x="7256985" y="230188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ABB27A80-618B-439D-A1DE-0A7B0CD904C9}"/>
              </a:ext>
            </a:extLst>
          </p:cNvPr>
          <p:cNvSpPr/>
          <p:nvPr/>
        </p:nvSpPr>
        <p:spPr>
          <a:xfrm>
            <a:off x="8393114" y="2730135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FB84C9F5-B0FB-4AD2-A421-DB8DBD78E775}"/>
              </a:ext>
            </a:extLst>
          </p:cNvPr>
          <p:cNvSpPr/>
          <p:nvPr/>
        </p:nvSpPr>
        <p:spPr>
          <a:xfrm>
            <a:off x="8041642" y="303460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4E9D6A22-D3EB-466A-9247-872A81F57835}"/>
              </a:ext>
            </a:extLst>
          </p:cNvPr>
          <p:cNvSpPr/>
          <p:nvPr/>
        </p:nvSpPr>
        <p:spPr>
          <a:xfrm>
            <a:off x="8753900" y="303682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4B84E0B-E9E4-4CB4-8B94-1675F1F348BB}"/>
              </a:ext>
            </a:extLst>
          </p:cNvPr>
          <p:cNvSpPr/>
          <p:nvPr/>
        </p:nvSpPr>
        <p:spPr>
          <a:xfrm>
            <a:off x="7917597" y="2185397"/>
            <a:ext cx="1093075" cy="1123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C17EE9D2-E5A6-423A-96BE-D66D9DF60D8C}"/>
              </a:ext>
            </a:extLst>
          </p:cNvPr>
          <p:cNvSpPr/>
          <p:nvPr/>
        </p:nvSpPr>
        <p:spPr>
          <a:xfrm>
            <a:off x="8393114" y="231976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4FA1BD18-C3B0-497A-8877-2D5789C24F17}"/>
              </a:ext>
            </a:extLst>
          </p:cNvPr>
          <p:cNvSpPr/>
          <p:nvPr/>
        </p:nvSpPr>
        <p:spPr>
          <a:xfrm>
            <a:off x="9661224" y="273937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DABE6521-0538-44C8-A42E-EB9672148AD7}"/>
              </a:ext>
            </a:extLst>
          </p:cNvPr>
          <p:cNvSpPr/>
          <p:nvPr/>
        </p:nvSpPr>
        <p:spPr>
          <a:xfrm>
            <a:off x="9309752" y="303460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319528EF-D2D2-4D56-80A3-7C9470F0F38E}"/>
              </a:ext>
            </a:extLst>
          </p:cNvPr>
          <p:cNvSpPr/>
          <p:nvPr/>
        </p:nvSpPr>
        <p:spPr>
          <a:xfrm>
            <a:off x="10022010" y="3036824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0A338C-8D9B-48A2-87E3-9C8FEA943E39}"/>
              </a:ext>
            </a:extLst>
          </p:cNvPr>
          <p:cNvSpPr/>
          <p:nvPr/>
        </p:nvSpPr>
        <p:spPr>
          <a:xfrm>
            <a:off x="9185707" y="2185397"/>
            <a:ext cx="1093075" cy="1123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13B036F-5C55-48CD-AC41-E632EEC14AB7}"/>
              </a:ext>
            </a:extLst>
          </p:cNvPr>
          <p:cNvSpPr/>
          <p:nvPr/>
        </p:nvSpPr>
        <p:spPr>
          <a:xfrm>
            <a:off x="9661224" y="231976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C9C4615E-95B2-45E3-9093-FF0E0E2DA066}"/>
              </a:ext>
            </a:extLst>
          </p:cNvPr>
          <p:cNvSpPr/>
          <p:nvPr/>
        </p:nvSpPr>
        <p:spPr>
          <a:xfrm>
            <a:off x="1005316" y="499092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DFF1C18A-1F4E-4CEE-90E5-13CB071A7B9C}"/>
              </a:ext>
            </a:extLst>
          </p:cNvPr>
          <p:cNvSpPr/>
          <p:nvPr/>
        </p:nvSpPr>
        <p:spPr>
          <a:xfrm>
            <a:off x="1503487" y="499654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A23E5FB-B31C-4D55-B574-D2043E416119}"/>
              </a:ext>
            </a:extLst>
          </p:cNvPr>
          <p:cNvSpPr/>
          <p:nvPr/>
        </p:nvSpPr>
        <p:spPr>
          <a:xfrm>
            <a:off x="2014734" y="4990929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435067-AAFB-4F66-A752-47099747D9A4}"/>
              </a:ext>
            </a:extLst>
          </p:cNvPr>
          <p:cNvSpPr/>
          <p:nvPr/>
        </p:nvSpPr>
        <p:spPr>
          <a:xfrm>
            <a:off x="785090" y="4427091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633FCA23-4EB0-452E-97F8-6CA556DC92DF}"/>
              </a:ext>
            </a:extLst>
          </p:cNvPr>
          <p:cNvSpPr/>
          <p:nvPr/>
        </p:nvSpPr>
        <p:spPr>
          <a:xfrm>
            <a:off x="1001554" y="452261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E0709DE6-227E-450A-90E0-5EAECBA4ABF1}"/>
              </a:ext>
            </a:extLst>
          </p:cNvPr>
          <p:cNvSpPr/>
          <p:nvPr/>
        </p:nvSpPr>
        <p:spPr>
          <a:xfrm>
            <a:off x="2635530" y="500478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59209E34-4DB6-4F78-920F-8FA978C7B0EC}"/>
              </a:ext>
            </a:extLst>
          </p:cNvPr>
          <p:cNvSpPr/>
          <p:nvPr/>
        </p:nvSpPr>
        <p:spPr>
          <a:xfrm>
            <a:off x="3133701" y="5010402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5E1DE76B-39E8-4B2C-81D1-527584C0DBDF}"/>
              </a:ext>
            </a:extLst>
          </p:cNvPr>
          <p:cNvSpPr/>
          <p:nvPr/>
        </p:nvSpPr>
        <p:spPr>
          <a:xfrm>
            <a:off x="3644948" y="500478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0965F4D-0AA2-4D23-BB60-CC6CD0C8C8E2}"/>
              </a:ext>
            </a:extLst>
          </p:cNvPr>
          <p:cNvSpPr/>
          <p:nvPr/>
        </p:nvSpPr>
        <p:spPr>
          <a:xfrm>
            <a:off x="2415304" y="4427091"/>
            <a:ext cx="1542918" cy="81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560D6861-FC40-4C43-9519-D29FC0B1F8B5}"/>
              </a:ext>
            </a:extLst>
          </p:cNvPr>
          <p:cNvSpPr/>
          <p:nvPr/>
        </p:nvSpPr>
        <p:spPr>
          <a:xfrm>
            <a:off x="2631768" y="453647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D443E981-F949-4D77-BEBC-128CD4A1B466}"/>
              </a:ext>
            </a:extLst>
          </p:cNvPr>
          <p:cNvSpPr/>
          <p:nvPr/>
        </p:nvSpPr>
        <p:spPr>
          <a:xfrm>
            <a:off x="991462" y="5882247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552B5B99-60A7-4DB0-A0CB-11D95662C40C}"/>
              </a:ext>
            </a:extLst>
          </p:cNvPr>
          <p:cNvSpPr/>
          <p:nvPr/>
        </p:nvSpPr>
        <p:spPr>
          <a:xfrm>
            <a:off x="1489633" y="588786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A13CD58A-2E31-4145-B1AE-8AE6178339C7}"/>
              </a:ext>
            </a:extLst>
          </p:cNvPr>
          <p:cNvSpPr/>
          <p:nvPr/>
        </p:nvSpPr>
        <p:spPr>
          <a:xfrm>
            <a:off x="2000880" y="588224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67CE7B7-35FD-44E8-BFAA-781A478A76D7}"/>
              </a:ext>
            </a:extLst>
          </p:cNvPr>
          <p:cNvSpPr/>
          <p:nvPr/>
        </p:nvSpPr>
        <p:spPr>
          <a:xfrm>
            <a:off x="771236" y="5318409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DAA07687-28F3-4CB5-A899-274361827BC1}"/>
              </a:ext>
            </a:extLst>
          </p:cNvPr>
          <p:cNvSpPr/>
          <p:nvPr/>
        </p:nvSpPr>
        <p:spPr>
          <a:xfrm>
            <a:off x="987700" y="541393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06CDC9E5-9F8A-45B9-8AC9-9723FBA5AAE4}"/>
              </a:ext>
            </a:extLst>
          </p:cNvPr>
          <p:cNvSpPr/>
          <p:nvPr/>
        </p:nvSpPr>
        <p:spPr>
          <a:xfrm>
            <a:off x="2626300" y="5900711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E5103EA3-1AAD-4104-877F-3562BF074462}"/>
              </a:ext>
            </a:extLst>
          </p:cNvPr>
          <p:cNvSpPr/>
          <p:nvPr/>
        </p:nvSpPr>
        <p:spPr>
          <a:xfrm>
            <a:off x="3124471" y="590632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D62E33CC-321A-4454-8305-05D2FB8E66DF}"/>
              </a:ext>
            </a:extLst>
          </p:cNvPr>
          <p:cNvSpPr/>
          <p:nvPr/>
        </p:nvSpPr>
        <p:spPr>
          <a:xfrm>
            <a:off x="3635718" y="590071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82404C8-3EFD-4D14-BDB0-DB35AA4AC30C}"/>
              </a:ext>
            </a:extLst>
          </p:cNvPr>
          <p:cNvSpPr/>
          <p:nvPr/>
        </p:nvSpPr>
        <p:spPr>
          <a:xfrm>
            <a:off x="2406074" y="5336873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C392DD9A-D36E-4B5C-9775-2109D5177639}"/>
              </a:ext>
            </a:extLst>
          </p:cNvPr>
          <p:cNvSpPr/>
          <p:nvPr/>
        </p:nvSpPr>
        <p:spPr>
          <a:xfrm>
            <a:off x="2622538" y="5432396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16B7A677-167E-472B-8A0B-BE8F5072958D}"/>
              </a:ext>
            </a:extLst>
          </p:cNvPr>
          <p:cNvSpPr/>
          <p:nvPr/>
        </p:nvSpPr>
        <p:spPr>
          <a:xfrm>
            <a:off x="4445868" y="500478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1993D416-5E50-4246-B3BE-AC90F080CAF7}"/>
              </a:ext>
            </a:extLst>
          </p:cNvPr>
          <p:cNvSpPr/>
          <p:nvPr/>
        </p:nvSpPr>
        <p:spPr>
          <a:xfrm>
            <a:off x="4944039" y="501040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9689E54A-3D97-4208-BC99-441EE01C8625}"/>
              </a:ext>
            </a:extLst>
          </p:cNvPr>
          <p:cNvSpPr/>
          <p:nvPr/>
        </p:nvSpPr>
        <p:spPr>
          <a:xfrm>
            <a:off x="5455286" y="5004789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6F42075-25BB-4388-9F49-F0D627A0D38D}"/>
              </a:ext>
            </a:extLst>
          </p:cNvPr>
          <p:cNvSpPr/>
          <p:nvPr/>
        </p:nvSpPr>
        <p:spPr>
          <a:xfrm>
            <a:off x="4225642" y="4440951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37093EDC-DEBB-47EB-A657-50D5A9E4DE66}"/>
              </a:ext>
            </a:extLst>
          </p:cNvPr>
          <p:cNvSpPr/>
          <p:nvPr/>
        </p:nvSpPr>
        <p:spPr>
          <a:xfrm>
            <a:off x="4950101" y="453647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AE36624A-AD63-4EBA-B581-9D6A1F29A3EB}"/>
              </a:ext>
            </a:extLst>
          </p:cNvPr>
          <p:cNvSpPr/>
          <p:nvPr/>
        </p:nvSpPr>
        <p:spPr>
          <a:xfrm>
            <a:off x="6233094" y="501864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93B25B2D-1B99-4ABE-94C4-F61FEF21B6FF}"/>
              </a:ext>
            </a:extLst>
          </p:cNvPr>
          <p:cNvSpPr/>
          <p:nvPr/>
        </p:nvSpPr>
        <p:spPr>
          <a:xfrm>
            <a:off x="6731265" y="5024262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8EC04127-D7FD-4C2C-9C6B-7F80F89B031A}"/>
              </a:ext>
            </a:extLst>
          </p:cNvPr>
          <p:cNvSpPr/>
          <p:nvPr/>
        </p:nvSpPr>
        <p:spPr>
          <a:xfrm>
            <a:off x="7242512" y="501864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E7D1C3-8DE6-474A-BC77-0EFA7FC6E1DC}"/>
              </a:ext>
            </a:extLst>
          </p:cNvPr>
          <p:cNvSpPr/>
          <p:nvPr/>
        </p:nvSpPr>
        <p:spPr>
          <a:xfrm>
            <a:off x="6012868" y="4440951"/>
            <a:ext cx="1542918" cy="81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68121129-4C49-458D-81C5-2B19DFC2F58B}"/>
              </a:ext>
            </a:extLst>
          </p:cNvPr>
          <p:cNvSpPr/>
          <p:nvPr/>
        </p:nvSpPr>
        <p:spPr>
          <a:xfrm>
            <a:off x="6737331" y="455033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8DD30F9C-7091-46E2-8B6E-1A0EC27431C8}"/>
              </a:ext>
            </a:extLst>
          </p:cNvPr>
          <p:cNvSpPr/>
          <p:nvPr/>
        </p:nvSpPr>
        <p:spPr>
          <a:xfrm>
            <a:off x="4432014" y="5896107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C2458E3A-8E41-424E-8240-608CB9DC52E2}"/>
              </a:ext>
            </a:extLst>
          </p:cNvPr>
          <p:cNvSpPr/>
          <p:nvPr/>
        </p:nvSpPr>
        <p:spPr>
          <a:xfrm>
            <a:off x="4930185" y="590172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42E6D916-2645-4DEF-8E26-39968D5433C1}"/>
              </a:ext>
            </a:extLst>
          </p:cNvPr>
          <p:cNvSpPr/>
          <p:nvPr/>
        </p:nvSpPr>
        <p:spPr>
          <a:xfrm>
            <a:off x="5441432" y="589610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FD7A05E-4B24-458E-B28B-8B02B8886E58}"/>
              </a:ext>
            </a:extLst>
          </p:cNvPr>
          <p:cNvSpPr/>
          <p:nvPr/>
        </p:nvSpPr>
        <p:spPr>
          <a:xfrm>
            <a:off x="4211788" y="5332269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116D1415-8428-4712-9B9E-CEE1DD61F296}"/>
              </a:ext>
            </a:extLst>
          </p:cNvPr>
          <p:cNvSpPr/>
          <p:nvPr/>
        </p:nvSpPr>
        <p:spPr>
          <a:xfrm>
            <a:off x="4936245" y="542779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84BBA900-BEE8-4DD9-9C78-C8927228D891}"/>
              </a:ext>
            </a:extLst>
          </p:cNvPr>
          <p:cNvSpPr/>
          <p:nvPr/>
        </p:nvSpPr>
        <p:spPr>
          <a:xfrm>
            <a:off x="6223864" y="5914571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FC0BBE33-28F8-4833-97F3-74C5614F4823}"/>
              </a:ext>
            </a:extLst>
          </p:cNvPr>
          <p:cNvSpPr/>
          <p:nvPr/>
        </p:nvSpPr>
        <p:spPr>
          <a:xfrm>
            <a:off x="6722035" y="592018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297CBE54-F802-4903-A273-C95A31C63862}"/>
              </a:ext>
            </a:extLst>
          </p:cNvPr>
          <p:cNvSpPr/>
          <p:nvPr/>
        </p:nvSpPr>
        <p:spPr>
          <a:xfrm>
            <a:off x="7233282" y="591457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8001ABE-B84D-49CD-9817-F903BB99D5B9}"/>
              </a:ext>
            </a:extLst>
          </p:cNvPr>
          <p:cNvSpPr/>
          <p:nvPr/>
        </p:nvSpPr>
        <p:spPr>
          <a:xfrm>
            <a:off x="6003638" y="5350733"/>
            <a:ext cx="1542918" cy="79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D943A922-408F-4AD9-9A52-CF4FAE53F422}"/>
              </a:ext>
            </a:extLst>
          </p:cNvPr>
          <p:cNvSpPr/>
          <p:nvPr/>
        </p:nvSpPr>
        <p:spPr>
          <a:xfrm>
            <a:off x="6728099" y="5446256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769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6433C7-ECAE-45F3-A273-173074887464}"/>
              </a:ext>
            </a:extLst>
          </p:cNvPr>
          <p:cNvSpPr txBox="1"/>
          <p:nvPr/>
        </p:nvSpPr>
        <p:spPr>
          <a:xfrm>
            <a:off x="763251" y="909985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站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F74AAAC1-5771-4238-8778-305A4566A219}"/>
              </a:ext>
            </a:extLst>
          </p:cNvPr>
          <p:cNvSpPr/>
          <p:nvPr/>
        </p:nvSpPr>
        <p:spPr>
          <a:xfrm>
            <a:off x="1002525" y="170150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3EBA385-43AA-4DD3-A0BE-B27CABEF88A2}"/>
              </a:ext>
            </a:extLst>
          </p:cNvPr>
          <p:cNvSpPr/>
          <p:nvPr/>
        </p:nvSpPr>
        <p:spPr>
          <a:xfrm>
            <a:off x="999655" y="238806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078703B-7925-4357-9D9D-240D42033A9A}"/>
              </a:ext>
            </a:extLst>
          </p:cNvPr>
          <p:cNvSpPr/>
          <p:nvPr/>
        </p:nvSpPr>
        <p:spPr>
          <a:xfrm>
            <a:off x="1548902" y="239553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79D5B7-63F1-4F67-9C47-E8862ECCAAB3}"/>
              </a:ext>
            </a:extLst>
          </p:cNvPr>
          <p:cNvSpPr/>
          <p:nvPr/>
        </p:nvSpPr>
        <p:spPr>
          <a:xfrm>
            <a:off x="825778" y="1587864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D7BE90-846C-4B02-8D1A-CE29ECAD814F}"/>
              </a:ext>
            </a:extLst>
          </p:cNvPr>
          <p:cNvSpPr/>
          <p:nvPr/>
        </p:nvSpPr>
        <p:spPr>
          <a:xfrm>
            <a:off x="1548902" y="170150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5B11F745-AEA6-45A5-9B90-18446444551B}"/>
              </a:ext>
            </a:extLst>
          </p:cNvPr>
          <p:cNvSpPr/>
          <p:nvPr/>
        </p:nvSpPr>
        <p:spPr>
          <a:xfrm>
            <a:off x="1276428" y="2049168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7276D5E-E122-46DE-81FB-5BCD769BF94E}"/>
              </a:ext>
            </a:extLst>
          </p:cNvPr>
          <p:cNvSpPr/>
          <p:nvPr/>
        </p:nvSpPr>
        <p:spPr>
          <a:xfrm>
            <a:off x="2161692" y="170612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142CB2FF-2A16-49E9-932E-5A062830C69F}"/>
              </a:ext>
            </a:extLst>
          </p:cNvPr>
          <p:cNvSpPr/>
          <p:nvPr/>
        </p:nvSpPr>
        <p:spPr>
          <a:xfrm>
            <a:off x="2158822" y="239268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AD2CC5C8-67C5-4A46-980A-EBD39EF52526}"/>
              </a:ext>
            </a:extLst>
          </p:cNvPr>
          <p:cNvSpPr/>
          <p:nvPr/>
        </p:nvSpPr>
        <p:spPr>
          <a:xfrm>
            <a:off x="2708069" y="2400153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4C52A1-520D-4037-9DEB-6B5443637791}"/>
              </a:ext>
            </a:extLst>
          </p:cNvPr>
          <p:cNvSpPr/>
          <p:nvPr/>
        </p:nvSpPr>
        <p:spPr>
          <a:xfrm>
            <a:off x="1984945" y="1592484"/>
            <a:ext cx="1039962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D20C3B5F-B13E-4FB0-8E74-0B9B62D0EF06}"/>
              </a:ext>
            </a:extLst>
          </p:cNvPr>
          <p:cNvSpPr/>
          <p:nvPr/>
        </p:nvSpPr>
        <p:spPr>
          <a:xfrm>
            <a:off x="2708069" y="170612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6DEFF6DB-D9F0-4A05-B681-0C5CB8117A91}"/>
              </a:ext>
            </a:extLst>
          </p:cNvPr>
          <p:cNvSpPr/>
          <p:nvPr/>
        </p:nvSpPr>
        <p:spPr>
          <a:xfrm>
            <a:off x="2435595" y="2053788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0A3461E-3537-4CF8-9A21-3AF7D1101B7F}"/>
              </a:ext>
            </a:extLst>
          </p:cNvPr>
          <p:cNvSpPr/>
          <p:nvPr/>
        </p:nvSpPr>
        <p:spPr>
          <a:xfrm>
            <a:off x="3699941" y="172244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F1BA2895-40D8-4F3C-ACB4-B8C2A94416DE}"/>
              </a:ext>
            </a:extLst>
          </p:cNvPr>
          <p:cNvSpPr/>
          <p:nvPr/>
        </p:nvSpPr>
        <p:spPr>
          <a:xfrm>
            <a:off x="3592585" y="220136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F3E89CB-DC52-488F-B034-B72F70730B2A}"/>
              </a:ext>
            </a:extLst>
          </p:cNvPr>
          <p:cNvSpPr/>
          <p:nvPr/>
        </p:nvSpPr>
        <p:spPr>
          <a:xfrm>
            <a:off x="3966147" y="2518170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13ACD4-52F3-40F5-873E-2AFD073C4F27}"/>
              </a:ext>
            </a:extLst>
          </p:cNvPr>
          <p:cNvSpPr/>
          <p:nvPr/>
        </p:nvSpPr>
        <p:spPr>
          <a:xfrm>
            <a:off x="3472873" y="1618186"/>
            <a:ext cx="110836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C81D331E-62E5-4332-84E5-AB5BAA941369}"/>
              </a:ext>
            </a:extLst>
          </p:cNvPr>
          <p:cNvSpPr/>
          <p:nvPr/>
        </p:nvSpPr>
        <p:spPr>
          <a:xfrm>
            <a:off x="4196007" y="171867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E37A3C9-E99B-4734-ACD8-6F911AA5BA6C}"/>
              </a:ext>
            </a:extLst>
          </p:cNvPr>
          <p:cNvSpPr/>
          <p:nvPr/>
        </p:nvSpPr>
        <p:spPr>
          <a:xfrm>
            <a:off x="4338049" y="217652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C94FFB0-93C6-47FE-BBDD-0FF8CDF0F0F1}"/>
              </a:ext>
            </a:extLst>
          </p:cNvPr>
          <p:cNvSpPr/>
          <p:nvPr/>
        </p:nvSpPr>
        <p:spPr>
          <a:xfrm>
            <a:off x="4979178" y="170858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831A1AF-88C5-4181-99A7-CB112D9F9F5C}"/>
              </a:ext>
            </a:extLst>
          </p:cNvPr>
          <p:cNvSpPr/>
          <p:nvPr/>
        </p:nvSpPr>
        <p:spPr>
          <a:xfrm>
            <a:off x="4871822" y="218750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380768E3-2215-4B16-A9AD-771219E2C4CD}"/>
              </a:ext>
            </a:extLst>
          </p:cNvPr>
          <p:cNvSpPr/>
          <p:nvPr/>
        </p:nvSpPr>
        <p:spPr>
          <a:xfrm>
            <a:off x="5245384" y="250431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175614-984F-49C1-8869-FCA9E997E2F1}"/>
              </a:ext>
            </a:extLst>
          </p:cNvPr>
          <p:cNvSpPr/>
          <p:nvPr/>
        </p:nvSpPr>
        <p:spPr>
          <a:xfrm>
            <a:off x="4752110" y="1604330"/>
            <a:ext cx="110836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ED1C3067-CB68-4FEF-8463-F636D4BBAE3C}"/>
              </a:ext>
            </a:extLst>
          </p:cNvPr>
          <p:cNvSpPr/>
          <p:nvPr/>
        </p:nvSpPr>
        <p:spPr>
          <a:xfrm>
            <a:off x="5475244" y="1704823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CB11EAE9-BDB5-45A0-8946-2B56C074E987}"/>
              </a:ext>
            </a:extLst>
          </p:cNvPr>
          <p:cNvSpPr/>
          <p:nvPr/>
        </p:nvSpPr>
        <p:spPr>
          <a:xfrm>
            <a:off x="5617286" y="2162668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7C23C88C-9476-4D8E-96ED-490E04E85696}"/>
              </a:ext>
            </a:extLst>
          </p:cNvPr>
          <p:cNvSpPr/>
          <p:nvPr/>
        </p:nvSpPr>
        <p:spPr>
          <a:xfrm>
            <a:off x="6212221" y="172244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F778CD98-9013-4485-984F-C32AC742AA41}"/>
              </a:ext>
            </a:extLst>
          </p:cNvPr>
          <p:cNvSpPr/>
          <p:nvPr/>
        </p:nvSpPr>
        <p:spPr>
          <a:xfrm>
            <a:off x="6104865" y="220136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D2205499-10F6-4DE7-9F02-62401EE6AE1A}"/>
              </a:ext>
            </a:extLst>
          </p:cNvPr>
          <p:cNvSpPr/>
          <p:nvPr/>
        </p:nvSpPr>
        <p:spPr>
          <a:xfrm>
            <a:off x="6478427" y="251817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FF8F91-1E79-4552-8470-4621FFC6BFAA}"/>
              </a:ext>
            </a:extLst>
          </p:cNvPr>
          <p:cNvSpPr/>
          <p:nvPr/>
        </p:nvSpPr>
        <p:spPr>
          <a:xfrm>
            <a:off x="5985153" y="1618189"/>
            <a:ext cx="110836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3888C6D8-13F1-463C-9DC6-34B228F2DFE8}"/>
              </a:ext>
            </a:extLst>
          </p:cNvPr>
          <p:cNvSpPr/>
          <p:nvPr/>
        </p:nvSpPr>
        <p:spPr>
          <a:xfrm>
            <a:off x="6708287" y="1718682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4F0DCECF-E4BB-4600-B7F8-CC7D406D4CB6}"/>
              </a:ext>
            </a:extLst>
          </p:cNvPr>
          <p:cNvSpPr/>
          <p:nvPr/>
        </p:nvSpPr>
        <p:spPr>
          <a:xfrm>
            <a:off x="6850329" y="2176527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D0CC55-07C9-4358-AC07-75D4E4775D32}"/>
              </a:ext>
            </a:extLst>
          </p:cNvPr>
          <p:cNvSpPr/>
          <p:nvPr/>
        </p:nvSpPr>
        <p:spPr>
          <a:xfrm>
            <a:off x="997905" y="170612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B579D0D-2C8D-4AE0-88E0-95354D286167}"/>
              </a:ext>
            </a:extLst>
          </p:cNvPr>
          <p:cNvSpPr/>
          <p:nvPr/>
        </p:nvSpPr>
        <p:spPr>
          <a:xfrm>
            <a:off x="995035" y="239268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83F484F-E826-4B57-81A9-903AE09A1094}"/>
              </a:ext>
            </a:extLst>
          </p:cNvPr>
          <p:cNvSpPr/>
          <p:nvPr/>
        </p:nvSpPr>
        <p:spPr>
          <a:xfrm>
            <a:off x="1930586" y="2392688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A4A444-BC70-4717-87CC-F63FD330A9C9}"/>
              </a:ext>
            </a:extLst>
          </p:cNvPr>
          <p:cNvSpPr/>
          <p:nvPr/>
        </p:nvSpPr>
        <p:spPr>
          <a:xfrm>
            <a:off x="821159" y="1592484"/>
            <a:ext cx="1404800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B67101F-CEC3-45EA-B8AA-F13E2C8BDA89}"/>
              </a:ext>
            </a:extLst>
          </p:cNvPr>
          <p:cNvSpPr/>
          <p:nvPr/>
        </p:nvSpPr>
        <p:spPr>
          <a:xfrm>
            <a:off x="1930586" y="1700661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152F97A2-A045-4596-A917-95B925BC30B3}"/>
              </a:ext>
            </a:extLst>
          </p:cNvPr>
          <p:cNvSpPr/>
          <p:nvPr/>
        </p:nvSpPr>
        <p:spPr>
          <a:xfrm>
            <a:off x="1271808" y="2053788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442785-3F69-4522-A24F-84B09833EFF0}"/>
              </a:ext>
            </a:extLst>
          </p:cNvPr>
          <p:cNvSpPr txBox="1"/>
          <p:nvPr/>
        </p:nvSpPr>
        <p:spPr>
          <a:xfrm>
            <a:off x="692727" y="766679"/>
            <a:ext cx="188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站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4F83C67-8469-4377-AFE4-523FEA662880}"/>
              </a:ext>
            </a:extLst>
          </p:cNvPr>
          <p:cNvSpPr/>
          <p:nvPr/>
        </p:nvSpPr>
        <p:spPr>
          <a:xfrm>
            <a:off x="1618172" y="2053788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96BB026A-C523-45A6-B8F1-1C26B5A525A2}"/>
              </a:ext>
            </a:extLst>
          </p:cNvPr>
          <p:cNvSpPr/>
          <p:nvPr/>
        </p:nvSpPr>
        <p:spPr>
          <a:xfrm>
            <a:off x="2609646" y="173845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379AC0-B7E5-4FB3-8CDB-57EF0FA7683F}"/>
              </a:ext>
            </a:extLst>
          </p:cNvPr>
          <p:cNvSpPr/>
          <p:nvPr/>
        </p:nvSpPr>
        <p:spPr>
          <a:xfrm>
            <a:off x="2606776" y="2425015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54F349CA-9072-4759-8C4A-DC3B26637C78}"/>
              </a:ext>
            </a:extLst>
          </p:cNvPr>
          <p:cNvSpPr/>
          <p:nvPr/>
        </p:nvSpPr>
        <p:spPr>
          <a:xfrm>
            <a:off x="3542327" y="242501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CC1038-1923-4552-9E9B-9E86EC88E2F3}"/>
              </a:ext>
            </a:extLst>
          </p:cNvPr>
          <p:cNvSpPr/>
          <p:nvPr/>
        </p:nvSpPr>
        <p:spPr>
          <a:xfrm>
            <a:off x="2432900" y="1624811"/>
            <a:ext cx="1404800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602C94D4-1432-4C1F-90AE-311A326081BE}"/>
              </a:ext>
            </a:extLst>
          </p:cNvPr>
          <p:cNvSpPr/>
          <p:nvPr/>
        </p:nvSpPr>
        <p:spPr>
          <a:xfrm>
            <a:off x="3542327" y="173298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E8294CE-A9AC-411A-8D40-115369949DA5}"/>
              </a:ext>
            </a:extLst>
          </p:cNvPr>
          <p:cNvSpPr/>
          <p:nvPr/>
        </p:nvSpPr>
        <p:spPr>
          <a:xfrm>
            <a:off x="2883549" y="208611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9593E8BE-2761-46F6-A084-A5EC1CCFBB92}"/>
              </a:ext>
            </a:extLst>
          </p:cNvPr>
          <p:cNvSpPr/>
          <p:nvPr/>
        </p:nvSpPr>
        <p:spPr>
          <a:xfrm>
            <a:off x="3229913" y="2086115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0C981C93-92CE-4381-AA56-64DD20283A49}"/>
              </a:ext>
            </a:extLst>
          </p:cNvPr>
          <p:cNvSpPr/>
          <p:nvPr/>
        </p:nvSpPr>
        <p:spPr>
          <a:xfrm>
            <a:off x="5389019" y="172706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5E0E79A3-7F05-43B1-A7BE-359E9D3F582E}"/>
              </a:ext>
            </a:extLst>
          </p:cNvPr>
          <p:cNvSpPr/>
          <p:nvPr/>
        </p:nvSpPr>
        <p:spPr>
          <a:xfrm>
            <a:off x="5218185" y="215518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88865FA7-6217-4840-8058-23ED4C1130A0}"/>
              </a:ext>
            </a:extLst>
          </p:cNvPr>
          <p:cNvSpPr/>
          <p:nvPr/>
        </p:nvSpPr>
        <p:spPr>
          <a:xfrm>
            <a:off x="5591747" y="2508934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1F53C8-1323-4ED5-BA3B-D2A0E2724B8A}"/>
              </a:ext>
            </a:extLst>
          </p:cNvPr>
          <p:cNvSpPr/>
          <p:nvPr/>
        </p:nvSpPr>
        <p:spPr>
          <a:xfrm>
            <a:off x="5098473" y="1618186"/>
            <a:ext cx="110836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1D19F27B-0976-4C99-BECD-E0798624A99D}"/>
              </a:ext>
            </a:extLst>
          </p:cNvPr>
          <p:cNvSpPr/>
          <p:nvPr/>
        </p:nvSpPr>
        <p:spPr>
          <a:xfrm>
            <a:off x="5821607" y="171867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7526C531-270C-4B66-B954-64239843150A}"/>
              </a:ext>
            </a:extLst>
          </p:cNvPr>
          <p:cNvSpPr/>
          <p:nvPr/>
        </p:nvSpPr>
        <p:spPr>
          <a:xfrm>
            <a:off x="5963649" y="2139580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775D921-CFDE-45A2-B9A7-F948548A36DA}"/>
              </a:ext>
            </a:extLst>
          </p:cNvPr>
          <p:cNvSpPr/>
          <p:nvPr/>
        </p:nvSpPr>
        <p:spPr>
          <a:xfrm>
            <a:off x="5594377" y="2102069"/>
            <a:ext cx="142042" cy="142042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5490E53C-59BA-41C0-877C-251366F1FC09}"/>
              </a:ext>
            </a:extLst>
          </p:cNvPr>
          <p:cNvSpPr/>
          <p:nvPr/>
        </p:nvSpPr>
        <p:spPr>
          <a:xfrm>
            <a:off x="6540119" y="172706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D3FE6A1-BDA8-432D-AD37-6045D1270A85}"/>
              </a:ext>
            </a:extLst>
          </p:cNvPr>
          <p:cNvSpPr/>
          <p:nvPr/>
        </p:nvSpPr>
        <p:spPr>
          <a:xfrm>
            <a:off x="6432763" y="215980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419C225E-1FF8-4673-983C-290D7A611542}"/>
              </a:ext>
            </a:extLst>
          </p:cNvPr>
          <p:cNvSpPr/>
          <p:nvPr/>
        </p:nvSpPr>
        <p:spPr>
          <a:xfrm>
            <a:off x="6806325" y="2504317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0E6D73-FA1F-4858-915A-5605C27A046C}"/>
              </a:ext>
            </a:extLst>
          </p:cNvPr>
          <p:cNvSpPr/>
          <p:nvPr/>
        </p:nvSpPr>
        <p:spPr>
          <a:xfrm>
            <a:off x="6313051" y="1622805"/>
            <a:ext cx="110836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4980F5D-5181-4B02-AB16-A29B8764C32E}"/>
              </a:ext>
            </a:extLst>
          </p:cNvPr>
          <p:cNvSpPr/>
          <p:nvPr/>
        </p:nvSpPr>
        <p:spPr>
          <a:xfrm>
            <a:off x="7036185" y="172329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4139AC4-D8D7-4DA4-A0F2-A762AD4F8B2F}"/>
              </a:ext>
            </a:extLst>
          </p:cNvPr>
          <p:cNvSpPr/>
          <p:nvPr/>
        </p:nvSpPr>
        <p:spPr>
          <a:xfrm>
            <a:off x="7178227" y="2144199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C11414C-47AF-4CFE-8D11-6D5F9804D1E7}"/>
              </a:ext>
            </a:extLst>
          </p:cNvPr>
          <p:cNvSpPr/>
          <p:nvPr/>
        </p:nvSpPr>
        <p:spPr>
          <a:xfrm>
            <a:off x="6810947" y="2084064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ADEEFC5-B2ED-4C53-B1B9-83E6BDA3A3A0}"/>
              </a:ext>
            </a:extLst>
          </p:cNvPr>
          <p:cNvSpPr/>
          <p:nvPr/>
        </p:nvSpPr>
        <p:spPr>
          <a:xfrm>
            <a:off x="8215570" y="174553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EB0A1F6A-A19A-4B6B-9B3A-265314C06D34}"/>
              </a:ext>
            </a:extLst>
          </p:cNvPr>
          <p:cNvSpPr/>
          <p:nvPr/>
        </p:nvSpPr>
        <p:spPr>
          <a:xfrm>
            <a:off x="7998124" y="208406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040C865-BAEC-4054-B755-F731274BDF09}"/>
              </a:ext>
            </a:extLst>
          </p:cNvPr>
          <p:cNvSpPr/>
          <p:nvPr/>
        </p:nvSpPr>
        <p:spPr>
          <a:xfrm>
            <a:off x="8243709" y="2433296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C009C9-6202-45F7-A4AD-881359E3BB74}"/>
              </a:ext>
            </a:extLst>
          </p:cNvPr>
          <p:cNvSpPr/>
          <p:nvPr/>
        </p:nvSpPr>
        <p:spPr>
          <a:xfrm>
            <a:off x="7892477" y="1604335"/>
            <a:ext cx="118687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F3179362-EF1A-46D1-AB11-E4340EBA45A3}"/>
              </a:ext>
            </a:extLst>
          </p:cNvPr>
          <p:cNvSpPr/>
          <p:nvPr/>
        </p:nvSpPr>
        <p:spPr>
          <a:xfrm>
            <a:off x="8640741" y="173544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E5F0DA0A-476D-4394-8E37-B183A72E7BA1}"/>
              </a:ext>
            </a:extLst>
          </p:cNvPr>
          <p:cNvSpPr/>
          <p:nvPr/>
        </p:nvSpPr>
        <p:spPr>
          <a:xfrm>
            <a:off x="8594941" y="2428026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D020F4F5-269F-4B0C-BC12-BAF2C5A98FBE}"/>
              </a:ext>
            </a:extLst>
          </p:cNvPr>
          <p:cNvSpPr/>
          <p:nvPr/>
        </p:nvSpPr>
        <p:spPr>
          <a:xfrm>
            <a:off x="8858799" y="2069100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67797E0F-DACE-461D-870F-572498ED17A0}"/>
              </a:ext>
            </a:extLst>
          </p:cNvPr>
          <p:cNvSpPr/>
          <p:nvPr/>
        </p:nvSpPr>
        <p:spPr>
          <a:xfrm>
            <a:off x="9550227" y="177786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3C0CBA6F-EA62-4169-8A8F-7C4E888F9D94}"/>
              </a:ext>
            </a:extLst>
          </p:cNvPr>
          <p:cNv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1C681B00-D58E-4BD8-9AD3-B89F2AB86EDF}"/>
              </a:ext>
            </a:extLst>
          </p:cNvPr>
          <p:cNvSpPr/>
          <p:nvPr/>
        </p:nvSpPr>
        <p:spPr>
          <a:xfrm>
            <a:off x="9578366" y="2465624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FA1B25-DF87-4E05-B2B8-DC464725EE5D}"/>
              </a:ext>
            </a:extLst>
          </p:cNvPr>
          <p:cNvSpPr/>
          <p:nvPr/>
        </p:nvSpPr>
        <p:spPr>
          <a:xfrm>
            <a:off x="9227134" y="1636663"/>
            <a:ext cx="118687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26798295-338C-4C73-B96F-3A5CB98014F7}"/>
              </a:ext>
            </a:extLst>
          </p:cNvPr>
          <p:cNvSpPr/>
          <p:nvPr/>
        </p:nvSpPr>
        <p:spPr>
          <a:xfrm>
            <a:off x="9975398" y="176777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4D60E8A-DA59-4BAE-8BDF-4AD8BD9AA1D3}"/>
              </a:ext>
            </a:extLst>
          </p:cNvPr>
          <p:cNvSpPr/>
          <p:nvPr/>
        </p:nvSpPr>
        <p:spPr>
          <a:xfrm>
            <a:off x="9929598" y="246035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3C03138-E34F-4145-BBA1-CDC2EA664A41}"/>
              </a:ext>
            </a:extLst>
          </p:cNvPr>
          <p:cNvSpPr/>
          <p:nvPr/>
        </p:nvSpPr>
        <p:spPr>
          <a:xfrm>
            <a:off x="10193456" y="2101428"/>
            <a:ext cx="142042" cy="142042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A442785-3F69-4522-A24F-84B09833EFF0}"/>
              </a:ext>
            </a:extLst>
          </p:cNvPr>
          <p:cNvSpPr txBox="1"/>
          <p:nvPr/>
        </p:nvSpPr>
        <p:spPr>
          <a:xfrm>
            <a:off x="692727" y="766679"/>
            <a:ext cx="188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站</a:t>
            </a: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4ADEEFC5-B2ED-4C53-B1B9-83E6BDA3A3A0}"/>
              </a:ext>
            </a:extLst>
          </p:cNvPr>
          <p:cNvSpPr/>
          <p:nvPr/>
        </p:nvSpPr>
        <p:spPr>
          <a:xfrm>
            <a:off x="4382465" y="164393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EB0A1F6A-A19A-4B6B-9B3A-265314C06D34}"/>
              </a:ext>
            </a:extLst>
          </p:cNvPr>
          <p:cNvSpPr/>
          <p:nvPr/>
        </p:nvSpPr>
        <p:spPr>
          <a:xfrm>
            <a:off x="4165019" y="198246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040C865-BAEC-4054-B755-F731274BDF09}"/>
              </a:ext>
            </a:extLst>
          </p:cNvPr>
          <p:cNvSpPr/>
          <p:nvPr/>
        </p:nvSpPr>
        <p:spPr>
          <a:xfrm>
            <a:off x="4410604" y="2331696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C009C9-6202-45F7-A4AD-881359E3BB74}"/>
              </a:ext>
            </a:extLst>
          </p:cNvPr>
          <p:cNvSpPr/>
          <p:nvPr/>
        </p:nvSpPr>
        <p:spPr>
          <a:xfrm>
            <a:off x="4059372" y="1502735"/>
            <a:ext cx="118687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F3179362-EF1A-46D1-AB11-E4340EBA45A3}"/>
              </a:ext>
            </a:extLst>
          </p:cNvPr>
          <p:cNvSpPr/>
          <p:nvPr/>
        </p:nvSpPr>
        <p:spPr>
          <a:xfrm>
            <a:off x="4807636" y="163384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E5F0DA0A-476D-4394-8E37-B183A72E7BA1}"/>
              </a:ext>
            </a:extLst>
          </p:cNvPr>
          <p:cNvSpPr/>
          <p:nvPr/>
        </p:nvSpPr>
        <p:spPr>
          <a:xfrm>
            <a:off x="4761836" y="2326426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D020F4F5-269F-4B0C-BC12-BAF2C5A98FBE}"/>
              </a:ext>
            </a:extLst>
          </p:cNvPr>
          <p:cNvSpPr/>
          <p:nvPr/>
        </p:nvSpPr>
        <p:spPr>
          <a:xfrm>
            <a:off x="5025694" y="1967500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67797E0F-DACE-461D-870F-572498ED17A0}"/>
              </a:ext>
            </a:extLst>
          </p:cNvPr>
          <p:cNvSpPr/>
          <p:nvPr/>
        </p:nvSpPr>
        <p:spPr>
          <a:xfrm>
            <a:off x="5772547" y="166703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3C0CBA6F-EA62-4169-8A8F-7C4E888F9D94}"/>
              </a:ext>
            </a:extLst>
          </p:cNvPr>
          <p:cNvSpPr/>
          <p:nvPr/>
        </p:nvSpPr>
        <p:spPr>
          <a:xfrm>
            <a:off x="5555101" y="200555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1C681B00-D58E-4BD8-9AD3-B89F2AB86EDF}"/>
              </a:ext>
            </a:extLst>
          </p:cNvPr>
          <p:cNvSpPr/>
          <p:nvPr/>
        </p:nvSpPr>
        <p:spPr>
          <a:xfrm>
            <a:off x="5800686" y="2354790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FA1B25-DF87-4E05-B2B8-DC464725EE5D}"/>
              </a:ext>
            </a:extLst>
          </p:cNvPr>
          <p:cNvSpPr/>
          <p:nvPr/>
        </p:nvSpPr>
        <p:spPr>
          <a:xfrm>
            <a:off x="5449454" y="1525829"/>
            <a:ext cx="118687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26798295-338C-4C73-B96F-3A5CB98014F7}"/>
              </a:ext>
            </a:extLst>
          </p:cNvPr>
          <p:cNvSpPr/>
          <p:nvPr/>
        </p:nvSpPr>
        <p:spPr>
          <a:xfrm>
            <a:off x="6197718" y="165694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4D60E8A-DA59-4BAE-8BDF-4AD8BD9AA1D3}"/>
              </a:ext>
            </a:extLst>
          </p:cNvPr>
          <p:cNvSpPr/>
          <p:nvPr/>
        </p:nvSpPr>
        <p:spPr>
          <a:xfrm>
            <a:off x="6151918" y="2349520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3C03138-E34F-4145-BBA1-CDC2EA664A41}"/>
              </a:ext>
            </a:extLst>
          </p:cNvPr>
          <p:cNvSpPr/>
          <p:nvPr/>
        </p:nvSpPr>
        <p:spPr>
          <a:xfrm>
            <a:off x="6415776" y="1990594"/>
            <a:ext cx="142042" cy="142042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0251E7B6-159C-4527-8093-DEFBBC489737}"/>
              </a:ext>
            </a:extLst>
          </p:cNvPr>
          <p:cNvSpPr/>
          <p:nvPr/>
        </p:nvSpPr>
        <p:spPr>
          <a:xfrm>
            <a:off x="991861" y="1587154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734274D9-3AB7-4DE2-BAB0-738418F5151B}"/>
              </a:ext>
            </a:extLst>
          </p:cNvPr>
          <p:cNvSpPr/>
          <p:nvPr/>
        </p:nvSpPr>
        <p:spPr>
          <a:xfrm>
            <a:off x="988991" y="2273713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27E4597E-0559-46C9-8A09-C4A216597C83}"/>
              </a:ext>
            </a:extLst>
          </p:cNvPr>
          <p:cNvSpPr/>
          <p:nvPr/>
        </p:nvSpPr>
        <p:spPr>
          <a:xfrm>
            <a:off x="2220103" y="2273713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2D0E3F-4015-4707-80DB-01D894ED0F8C}"/>
              </a:ext>
            </a:extLst>
          </p:cNvPr>
          <p:cNvSpPr/>
          <p:nvPr/>
        </p:nvSpPr>
        <p:spPr>
          <a:xfrm>
            <a:off x="815114" y="1473509"/>
            <a:ext cx="1762523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711B012-8E2A-4191-8838-4F2C9A115BFF}"/>
              </a:ext>
            </a:extLst>
          </p:cNvPr>
          <p:cNvSpPr/>
          <p:nvPr/>
        </p:nvSpPr>
        <p:spPr>
          <a:xfrm>
            <a:off x="2220103" y="158168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F84C2FBB-741D-44C2-AA45-6DB3C9E3B648}"/>
              </a:ext>
            </a:extLst>
          </p:cNvPr>
          <p:cNvSpPr/>
          <p:nvPr/>
        </p:nvSpPr>
        <p:spPr>
          <a:xfrm>
            <a:off x="1265764" y="193481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6270EC7-0D93-4BE0-8AF2-0A3021F9D0DA}"/>
              </a:ext>
            </a:extLst>
          </p:cNvPr>
          <p:cNvSpPr/>
          <p:nvPr/>
        </p:nvSpPr>
        <p:spPr>
          <a:xfrm>
            <a:off x="1612128" y="193481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384D00BF-AFA8-4483-935F-D24A15EEFE44}"/>
              </a:ext>
            </a:extLst>
          </p:cNvPr>
          <p:cNvSpPr/>
          <p:nvPr/>
        </p:nvSpPr>
        <p:spPr>
          <a:xfrm>
            <a:off x="1949256" y="1941531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D4D8F95F-CF3E-4830-A934-25DA86528F13}"/>
              </a:ext>
            </a:extLst>
          </p:cNvPr>
          <p:cNvSpPr/>
          <p:nvPr/>
        </p:nvSpPr>
        <p:spPr>
          <a:xfrm>
            <a:off x="996481" y="287563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6C2502A3-787E-4977-B53A-994EE3F56C86}"/>
              </a:ext>
            </a:extLst>
          </p:cNvPr>
          <p:cNvSpPr/>
          <p:nvPr/>
        </p:nvSpPr>
        <p:spPr>
          <a:xfrm>
            <a:off x="993611" y="356219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147919F-E128-4CC2-A814-792D255C3C23}"/>
              </a:ext>
            </a:extLst>
          </p:cNvPr>
          <p:cNvSpPr/>
          <p:nvPr/>
        </p:nvSpPr>
        <p:spPr>
          <a:xfrm>
            <a:off x="2224723" y="3562196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E1416BF-2205-4B42-BB1E-7E8ED17DE807}"/>
              </a:ext>
            </a:extLst>
          </p:cNvPr>
          <p:cNvSpPr/>
          <p:nvPr/>
        </p:nvSpPr>
        <p:spPr>
          <a:xfrm>
            <a:off x="819734" y="2761992"/>
            <a:ext cx="1762523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4AC69E6A-42D9-4EC1-8C04-4F8FC5C6070C}"/>
              </a:ext>
            </a:extLst>
          </p:cNvPr>
          <p:cNvSpPr/>
          <p:nvPr/>
        </p:nvSpPr>
        <p:spPr>
          <a:xfrm>
            <a:off x="2224723" y="2870169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87822DE8-B045-4A83-8E5E-4A957D6001B7}"/>
              </a:ext>
            </a:extLst>
          </p:cNvPr>
          <p:cNvSpPr/>
          <p:nvPr/>
        </p:nvSpPr>
        <p:spPr>
          <a:xfrm>
            <a:off x="1270384" y="3223296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05F84E68-718B-49E2-A1AC-43C468146E31}"/>
              </a:ext>
            </a:extLst>
          </p:cNvPr>
          <p:cNvSpPr/>
          <p:nvPr/>
        </p:nvSpPr>
        <p:spPr>
          <a:xfrm>
            <a:off x="1616748" y="3223296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8CB0B78D-3267-44C2-BA5E-58A07B133D88}"/>
              </a:ext>
            </a:extLst>
          </p:cNvPr>
          <p:cNvSpPr/>
          <p:nvPr/>
        </p:nvSpPr>
        <p:spPr>
          <a:xfrm>
            <a:off x="1953876" y="3230014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90820105-17DD-4869-9CD1-CB16462525A5}"/>
              </a:ext>
            </a:extLst>
          </p:cNvPr>
          <p:cNvSpPr/>
          <p:nvPr/>
        </p:nvSpPr>
        <p:spPr>
          <a:xfrm>
            <a:off x="996481" y="4187198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8B427B85-6F93-4401-BB27-B442CE30CEB1}"/>
              </a:ext>
            </a:extLst>
          </p:cNvPr>
          <p:cNvSpPr/>
          <p:nvPr/>
        </p:nvSpPr>
        <p:spPr>
          <a:xfrm>
            <a:off x="993611" y="487375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28264B36-2114-4076-A086-E37D4ABE06D2}"/>
              </a:ext>
            </a:extLst>
          </p:cNvPr>
          <p:cNvSpPr/>
          <p:nvPr/>
        </p:nvSpPr>
        <p:spPr>
          <a:xfrm>
            <a:off x="2224723" y="487375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5B96503-F408-4F66-AFAC-3287DC04C35B}"/>
              </a:ext>
            </a:extLst>
          </p:cNvPr>
          <p:cNvSpPr/>
          <p:nvPr/>
        </p:nvSpPr>
        <p:spPr>
          <a:xfrm>
            <a:off x="819734" y="4073553"/>
            <a:ext cx="1762523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2FCE6A88-D01B-44DD-8A86-DC977385E1E2}"/>
              </a:ext>
            </a:extLst>
          </p:cNvPr>
          <p:cNvSpPr/>
          <p:nvPr/>
        </p:nvSpPr>
        <p:spPr>
          <a:xfrm>
            <a:off x="2224723" y="4181730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B263E1AB-4AD5-42A3-9FE6-0B9DF589FE38}"/>
              </a:ext>
            </a:extLst>
          </p:cNvPr>
          <p:cNvSpPr/>
          <p:nvPr/>
        </p:nvSpPr>
        <p:spPr>
          <a:xfrm>
            <a:off x="1270384" y="4534857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16A72398-CB96-4475-AB4B-EEDA6ADC035B}"/>
              </a:ext>
            </a:extLst>
          </p:cNvPr>
          <p:cNvSpPr/>
          <p:nvPr/>
        </p:nvSpPr>
        <p:spPr>
          <a:xfrm>
            <a:off x="1616748" y="4534857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41D3F216-0CB7-43AA-9E0D-B308E9B2048D}"/>
              </a:ext>
            </a:extLst>
          </p:cNvPr>
          <p:cNvSpPr/>
          <p:nvPr/>
        </p:nvSpPr>
        <p:spPr>
          <a:xfrm>
            <a:off x="1953876" y="454157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BDA1C53-E88D-4644-BDC5-5AF0107ACE1C}"/>
              </a:ext>
            </a:extLst>
          </p:cNvPr>
          <p:cNvSpPr/>
          <p:nvPr/>
        </p:nvSpPr>
        <p:spPr>
          <a:xfrm>
            <a:off x="5990285" y="2021633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87CEA67E-0464-451F-84E9-B5739FA0BB00}"/>
              </a:ext>
            </a:extLst>
          </p:cNvPr>
          <p:cNvSpPr/>
          <p:nvPr/>
        </p:nvSpPr>
        <p:spPr>
          <a:xfrm>
            <a:off x="4604820" y="1993925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292C22B0-9185-43ED-9AE9-B9D792E8AF30}"/>
              </a:ext>
            </a:extLst>
          </p:cNvPr>
          <p:cNvSpPr/>
          <p:nvPr/>
        </p:nvSpPr>
        <p:spPr>
          <a:xfrm>
            <a:off x="7107196" y="1690126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E5F982F5-B00C-4FDA-B5A2-E2186B756EC0}"/>
              </a:ext>
            </a:extLst>
          </p:cNvPr>
          <p:cNvSpPr/>
          <p:nvPr/>
        </p:nvSpPr>
        <p:spPr>
          <a:xfrm>
            <a:off x="6889750" y="2028652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D60606DF-E97E-41E1-98A2-1516DB483A8E}"/>
              </a:ext>
            </a:extLst>
          </p:cNvPr>
          <p:cNvSpPr/>
          <p:nvPr/>
        </p:nvSpPr>
        <p:spPr>
          <a:xfrm>
            <a:off x="7135335" y="2377884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F1F0FF-2486-4FBE-9193-17BCE47A9003}"/>
              </a:ext>
            </a:extLst>
          </p:cNvPr>
          <p:cNvSpPr/>
          <p:nvPr/>
        </p:nvSpPr>
        <p:spPr>
          <a:xfrm>
            <a:off x="6784103" y="1548923"/>
            <a:ext cx="1186874" cy="1096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0EA00A6C-D8A5-4D1D-884D-132266215BD6}"/>
              </a:ext>
            </a:extLst>
          </p:cNvPr>
          <p:cNvSpPr/>
          <p:nvPr/>
        </p:nvSpPr>
        <p:spPr>
          <a:xfrm>
            <a:off x="7532367" y="1680037"/>
            <a:ext cx="142042" cy="14204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985B5DEF-4E0A-4482-8858-13434D4B59BB}"/>
              </a:ext>
            </a:extLst>
          </p:cNvPr>
          <p:cNvSpPr/>
          <p:nvPr/>
        </p:nvSpPr>
        <p:spPr>
          <a:xfrm>
            <a:off x="7486567" y="2372614"/>
            <a:ext cx="142042" cy="14204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AE4A6895-B43B-4D8E-BB16-F052CEB22DE7}"/>
              </a:ext>
            </a:extLst>
          </p:cNvPr>
          <p:cNvSpPr/>
          <p:nvPr/>
        </p:nvSpPr>
        <p:spPr>
          <a:xfrm>
            <a:off x="7750425" y="2013688"/>
            <a:ext cx="142042" cy="14204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B026C8E5-D4B2-4FB1-8E81-C067471E5D85}"/>
              </a:ext>
            </a:extLst>
          </p:cNvPr>
          <p:cNvSpPr/>
          <p:nvPr/>
        </p:nvSpPr>
        <p:spPr>
          <a:xfrm>
            <a:off x="7334170" y="2026255"/>
            <a:ext cx="142042" cy="14204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9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锐</dc:creator>
  <cp:lastModifiedBy>彭 锐</cp:lastModifiedBy>
  <cp:revision>10</cp:revision>
  <dcterms:created xsi:type="dcterms:W3CDTF">2019-11-18T06:54:36Z</dcterms:created>
  <dcterms:modified xsi:type="dcterms:W3CDTF">2019-11-18T09:44:28Z</dcterms:modified>
</cp:coreProperties>
</file>