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2" name="组合 31"/>
          <p:cNvGrpSpPr/>
          <p:nvPr/>
        </p:nvGrpSpPr>
        <p:grpSpPr>
          <a:xfrm>
            <a:off x="4001135" y="2124710"/>
            <a:ext cx="5759450" cy="2081530"/>
            <a:chOff x="6301" y="3346"/>
            <a:chExt cx="9070" cy="3278"/>
          </a:xfrm>
        </p:grpSpPr>
        <p:grpSp>
          <p:nvGrpSpPr>
            <p:cNvPr id="12" name="组合 11"/>
            <p:cNvGrpSpPr/>
            <p:nvPr/>
          </p:nvGrpSpPr>
          <p:grpSpPr>
            <a:xfrm rot="1500000">
              <a:off x="6432" y="3346"/>
              <a:ext cx="8422" cy="2430"/>
              <a:chOff x="7323" y="4261"/>
              <a:chExt cx="8422" cy="2430"/>
            </a:xfrm>
          </p:grpSpPr>
          <p:cxnSp>
            <p:nvCxnSpPr>
              <p:cNvPr id="13" name="直接连接符 12"/>
              <p:cNvCxnSpPr/>
              <p:nvPr/>
            </p:nvCxnSpPr>
            <p:spPr>
              <a:xfrm flipV="1">
                <a:off x="7447" y="4261"/>
                <a:ext cx="7680" cy="24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7447" y="4942"/>
                <a:ext cx="8299" cy="1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flipV="1">
                <a:off x="7323" y="4788"/>
                <a:ext cx="7463" cy="190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>
              <a:off x="6301" y="3657"/>
              <a:ext cx="9070" cy="2754"/>
              <a:chOff x="6301" y="3657"/>
              <a:chExt cx="9070" cy="2754"/>
            </a:xfrm>
          </p:grpSpPr>
          <p:sp>
            <p:nvSpPr>
              <p:cNvPr id="4" name="闪电形 3"/>
              <p:cNvSpPr/>
              <p:nvPr/>
            </p:nvSpPr>
            <p:spPr>
              <a:xfrm>
                <a:off x="11844" y="3657"/>
                <a:ext cx="417" cy="929"/>
              </a:xfrm>
              <a:prstGeom prst="lightningBol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301" y="3859"/>
                <a:ext cx="124" cy="15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6949" y="6257"/>
                <a:ext cx="124" cy="15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12137" y="4935"/>
                <a:ext cx="124" cy="15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6949" y="3905"/>
                <a:ext cx="8423" cy="2430"/>
                <a:chOff x="7323" y="4339"/>
                <a:chExt cx="8423" cy="2430"/>
              </a:xfrm>
            </p:grpSpPr>
            <p:cxnSp>
              <p:nvCxnSpPr>
                <p:cNvPr id="8" name="直接连接符 7"/>
                <p:cNvCxnSpPr>
                  <a:stCxn id="6" idx="6"/>
                </p:cNvCxnSpPr>
                <p:nvPr/>
              </p:nvCxnSpPr>
              <p:spPr>
                <a:xfrm flipV="1">
                  <a:off x="7447" y="4339"/>
                  <a:ext cx="7680" cy="24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>
                  <a:stCxn id="6" idx="6"/>
                </p:cNvCxnSpPr>
                <p:nvPr/>
              </p:nvCxnSpPr>
              <p:spPr>
                <a:xfrm flipV="1">
                  <a:off x="7447" y="5020"/>
                  <a:ext cx="8299" cy="174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>
                  <a:stCxn id="6" idx="2"/>
                </p:cNvCxnSpPr>
                <p:nvPr/>
              </p:nvCxnSpPr>
              <p:spPr>
                <a:xfrm flipV="1">
                  <a:off x="7323" y="4866"/>
                  <a:ext cx="7463" cy="190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1499" y="4932"/>
                <a:ext cx="807" cy="28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11699" y="4892"/>
                <a:ext cx="807" cy="28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11917" y="4798"/>
                <a:ext cx="794" cy="28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12149" y="4757"/>
                <a:ext cx="919" cy="32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12386" y="4695"/>
                <a:ext cx="915" cy="33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12845" y="4757"/>
                <a:ext cx="594" cy="23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13185" y="4804"/>
                <a:ext cx="424" cy="13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弧形 23"/>
            <p:cNvSpPr/>
            <p:nvPr/>
          </p:nvSpPr>
          <p:spPr>
            <a:xfrm>
              <a:off x="8779" y="5763"/>
              <a:ext cx="222" cy="217"/>
            </a:xfrm>
            <a:prstGeom prst="arc">
              <a:avLst>
                <a:gd name="adj1" fmla="val 16200000"/>
                <a:gd name="adj2" fmla="val 18112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弧形 24"/>
            <p:cNvSpPr/>
            <p:nvPr/>
          </p:nvSpPr>
          <p:spPr>
            <a:xfrm rot="3840000">
              <a:off x="8161" y="4133"/>
              <a:ext cx="222" cy="217"/>
            </a:xfrm>
            <a:prstGeom prst="arc">
              <a:avLst>
                <a:gd name="adj1" fmla="val 16200000"/>
                <a:gd name="adj2" fmla="val 18112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288" y="3548"/>
              <a:ext cx="6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r>
                <a:rPr lang="zh-CN" altLang="en-US"/>
                <a:t>°</a:t>
              </a:r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973" y="6044"/>
              <a:ext cx="6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r>
                <a:rPr lang="zh-CN" altLang="en-US"/>
                <a:t>°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Masteryiaist</cp:lastModifiedBy>
  <cp:revision>2</cp:revision>
  <dcterms:created xsi:type="dcterms:W3CDTF">2019-10-29T02:42:00Z</dcterms:created>
  <dcterms:modified xsi:type="dcterms:W3CDTF">2019-10-29T02:42:49Z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