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279" r:id="rId6"/>
    <p:sldId id="282" r:id="rId7"/>
    <p:sldId id="277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E9EF-8AEE-43E2-B435-2D4E98EF5F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20D-99C2-4E28-9946-C6EB11B408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7851-24F2-4F2C-B3A8-F4D94AF2AA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51C6-BCF0-41C6-AC9D-C91C56AE1A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20700" y="1165805"/>
            <a:ext cx="10962800" cy="2504695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/>
            <a:r>
              <a:rPr lang="en-US" altLang="zh-CN" sz="7200" dirty="0"/>
              <a:t>TDOA</a:t>
            </a:r>
            <a:r>
              <a:rPr lang="zh-CN" altLang="en-US" sz="7200" dirty="0"/>
              <a:t>定位理论</a:t>
            </a:r>
            <a:endParaRPr lang="zh-CN" altLang="en-US" sz="72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903367" y="4360641"/>
            <a:ext cx="10962800" cy="140674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zh-CN" altLang="en-US" sz="3735" b="1" dirty="0">
                <a:solidFill>
                  <a:srgbClr val="000000"/>
                </a:solidFill>
              </a:rPr>
              <a:t>报告人：彭锐</a:t>
            </a:r>
            <a:endParaRPr lang="en-US" altLang="zh-CN" sz="3735" b="1" dirty="0">
              <a:solidFill>
                <a:srgbClr val="000000"/>
              </a:solidFill>
            </a:endParaRPr>
          </a:p>
          <a:p>
            <a:r>
              <a:rPr lang="en-US" altLang="zh-CN" sz="3735" dirty="0">
                <a:solidFill>
                  <a:srgbClr val="000000"/>
                </a:solidFill>
              </a:rPr>
              <a:t>2019/10/29</a:t>
            </a:r>
            <a:endParaRPr lang="en-US" altLang="zh-CN" sz="3735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报告内容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定位问题模型</a:t>
            </a:r>
            <a:endParaRPr lang="en-US" altLang="zh-CN" sz="4000" dirty="0"/>
          </a:p>
          <a:p>
            <a:r>
              <a:rPr lang="zh-CN" altLang="en-US" sz="4000" dirty="0"/>
              <a:t>相关算法</a:t>
            </a:r>
            <a:endParaRPr lang="en-US" altLang="zh-CN" sz="4000" dirty="0"/>
          </a:p>
          <a:p>
            <a:r>
              <a:rPr lang="zh-CN" altLang="en-US" sz="4000" dirty="0"/>
              <a:t>仿真结果</a:t>
            </a:r>
            <a:endParaRPr lang="zh-CN" altLang="en-US" sz="4000" dirty="0"/>
          </a:p>
          <a:p>
            <a:r>
              <a:rPr lang="zh-CN" altLang="en-US" sz="4000" dirty="0"/>
              <a:t>数据相关的问题</a:t>
            </a:r>
            <a:endParaRPr lang="zh-CN" altLang="en-US" sz="4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定位问题模型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44500" y="1733550"/>
            <a:ext cx="3937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、多站定位平面模型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45229" y="2539197"/>
            <a:ext cx="10962800" cy="1350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-GB" sz="7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4001135" y="2124710"/>
            <a:ext cx="5759450" cy="2081530"/>
            <a:chOff x="6301" y="3346"/>
            <a:chExt cx="9070" cy="3278"/>
          </a:xfrm>
        </p:grpSpPr>
        <p:grpSp>
          <p:nvGrpSpPr>
            <p:cNvPr id="12" name="组合 11"/>
            <p:cNvGrpSpPr/>
            <p:nvPr/>
          </p:nvGrpSpPr>
          <p:grpSpPr>
            <a:xfrm rot="1500000">
              <a:off x="6432" y="3346"/>
              <a:ext cx="8422" cy="2430"/>
              <a:chOff x="7323" y="4261"/>
              <a:chExt cx="8422" cy="2430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7447" y="4261"/>
                <a:ext cx="7680" cy="24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447" y="4942"/>
                <a:ext cx="8299" cy="17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7323" y="4788"/>
                <a:ext cx="7463" cy="19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6301" y="3657"/>
              <a:ext cx="9070" cy="2754"/>
              <a:chOff x="6301" y="3657"/>
              <a:chExt cx="9070" cy="2754"/>
            </a:xfrm>
          </p:grpSpPr>
          <p:sp>
            <p:nvSpPr>
              <p:cNvPr id="4" name="闪电形 3"/>
              <p:cNvSpPr/>
              <p:nvPr/>
            </p:nvSpPr>
            <p:spPr>
              <a:xfrm>
                <a:off x="11844" y="3657"/>
                <a:ext cx="417" cy="929"/>
              </a:xfrm>
              <a:prstGeom prst="lightningBol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301" y="3859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949" y="6257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137" y="4935"/>
                <a:ext cx="124" cy="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6949" y="3905"/>
                <a:ext cx="8423" cy="2430"/>
                <a:chOff x="7323" y="4339"/>
                <a:chExt cx="8423" cy="2430"/>
              </a:xfrm>
            </p:grpSpPr>
            <p:cxnSp>
              <p:nvCxnSpPr>
                <p:cNvPr id="8" name="直接连接符 7"/>
                <p:cNvCxnSpPr>
                  <a:stCxn id="6" idx="6"/>
                </p:cNvCxnSpPr>
                <p:nvPr/>
              </p:nvCxnSpPr>
              <p:spPr>
                <a:xfrm flipV="1">
                  <a:off x="7447" y="4339"/>
                  <a:ext cx="7680" cy="24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6" idx="6"/>
                </p:cNvCxnSpPr>
                <p:nvPr/>
              </p:nvCxnSpPr>
              <p:spPr>
                <a:xfrm flipV="1">
                  <a:off x="7447" y="5020"/>
                  <a:ext cx="8299" cy="17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6" idx="2"/>
                </p:cNvCxnSpPr>
                <p:nvPr/>
              </p:nvCxnSpPr>
              <p:spPr>
                <a:xfrm flipV="1">
                  <a:off x="7323" y="4866"/>
                  <a:ext cx="7463" cy="19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1499" y="4932"/>
                <a:ext cx="807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1699" y="4892"/>
                <a:ext cx="807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1917" y="4798"/>
                <a:ext cx="794" cy="2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2149" y="4757"/>
                <a:ext cx="919" cy="3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2386" y="4695"/>
                <a:ext cx="915" cy="3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2845" y="4757"/>
                <a:ext cx="594" cy="2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3185" y="4804"/>
                <a:ext cx="424" cy="1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弧形 23"/>
            <p:cNvSpPr/>
            <p:nvPr/>
          </p:nvSpPr>
          <p:spPr>
            <a:xfrm>
              <a:off x="8779" y="5763"/>
              <a:ext cx="222" cy="217"/>
            </a:xfrm>
            <a:prstGeom prst="arc">
              <a:avLst>
                <a:gd name="adj1" fmla="val 16200000"/>
                <a:gd name="adj2" fmla="val 18112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弧形 24"/>
            <p:cNvSpPr/>
            <p:nvPr/>
          </p:nvSpPr>
          <p:spPr>
            <a:xfrm rot="3840000">
              <a:off x="8161" y="4133"/>
              <a:ext cx="222" cy="217"/>
            </a:xfrm>
            <a:prstGeom prst="arc">
              <a:avLst>
                <a:gd name="adj1" fmla="val 16200000"/>
                <a:gd name="adj2" fmla="val 18112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288" y="3548"/>
              <a:ext cx="6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°</a:t>
              </a:r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73" y="6044"/>
              <a:ext cx="6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r>
                <a:rPr lang="zh-CN" altLang="en-US"/>
                <a:t>°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22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信号采集与显示</vt:lpstr>
      <vt:lpstr>报告内容</vt:lpstr>
      <vt:lpstr>总体思路</vt:lpstr>
      <vt:lpstr>PowerPoint 演示文稿</vt:lpstr>
      <vt:lpstr>谢谢！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VLF系统 数据传输部分的优化</dc:title>
  <dc:creator>陈隆</dc:creator>
  <cp:lastModifiedBy>Masteryiaist</cp:lastModifiedBy>
  <cp:revision>96</cp:revision>
  <dcterms:created xsi:type="dcterms:W3CDTF">2017-09-03T07:17:00Z</dcterms:created>
  <dcterms:modified xsi:type="dcterms:W3CDTF">2019-10-29T02:57:47Z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