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2" r:id="rId3"/>
    <p:sldId id="279" r:id="rId4"/>
    <p:sldId id="282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1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1E9EF-8AEE-43E2-B435-2D4E98EF5FEB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F820D-99C2-4E28-9946-C6EB11B40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31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0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973E7-8969-422D-9583-0B3C4159D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636F16-41FE-4CA7-BC7F-74C1F8206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804D4-87B9-48A1-930F-64294503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0A300-0F65-4E26-AE94-3E5C1119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60453-E800-483D-BB38-07DD2756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2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5BD79-36E4-4F6C-B9F6-746AF20D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21DDC-B772-4992-887A-1ACC31BE3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A645D-6986-4332-A754-3808109E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849C6-D912-4122-9387-6586C98B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302AB-C3C5-484F-BFFC-376DB237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9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6713AE-68A6-4631-B32D-FFCDC6422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F9FD4-CE17-4EA3-B84B-52130DB94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485E5-626B-480C-9C35-FCC8970A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43FE5-EDFF-481E-A29F-B4071CAF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47392-87E3-4C04-A2AF-67C3F6F4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68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14600" y="2753801"/>
            <a:ext cx="10962800" cy="1350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600"/>
            </a:lvl1pPr>
            <a:lvl2pPr lvl="1">
              <a:spcBef>
                <a:spcPts val="0"/>
              </a:spcBef>
              <a:buSzPct val="100000"/>
              <a:defRPr sz="5600"/>
            </a:lvl2pPr>
            <a:lvl3pPr lvl="2">
              <a:spcBef>
                <a:spcPts val="0"/>
              </a:spcBef>
              <a:buSzPct val="100000"/>
              <a:defRPr sz="5600"/>
            </a:lvl3pPr>
            <a:lvl4pPr lvl="3">
              <a:spcBef>
                <a:spcPts val="0"/>
              </a:spcBef>
              <a:buSzPct val="100000"/>
              <a:defRPr sz="5600"/>
            </a:lvl4pPr>
            <a:lvl5pPr lvl="4">
              <a:spcBef>
                <a:spcPts val="0"/>
              </a:spcBef>
              <a:buSzPct val="100000"/>
              <a:defRPr sz="5600"/>
            </a:lvl5pPr>
            <a:lvl6pPr lvl="5">
              <a:spcBef>
                <a:spcPts val="0"/>
              </a:spcBef>
              <a:buSzPct val="100000"/>
              <a:defRPr sz="5600"/>
            </a:lvl6pPr>
            <a:lvl7pPr lvl="6">
              <a:spcBef>
                <a:spcPts val="0"/>
              </a:spcBef>
              <a:buSzPct val="100000"/>
              <a:defRPr sz="5600"/>
            </a:lvl7pPr>
            <a:lvl8pPr lvl="7">
              <a:spcBef>
                <a:spcPts val="0"/>
              </a:spcBef>
              <a:buSzPct val="100000"/>
              <a:defRPr sz="5600"/>
            </a:lvl8pPr>
            <a:lvl9pPr lvl="8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1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42E57-D696-4FD3-9F1F-C6592DC3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14959-1BCF-476F-9886-2BA69DAB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D0D1-EA19-4C90-B74A-1647C431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1A79E-4213-48FE-9ABC-B0E2B8E3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DC70A-A49B-4310-B8A4-DA64B161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4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C4E7B-561E-4B0E-95DE-EE1EC810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BAC08-B9D3-4CBF-B85B-5E9EFDED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9DB7D-DA04-45AC-BDFA-274DEC57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F8E80-78D1-4766-8AF7-0FD97B9A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DA4C7-4E80-477A-92B5-01F59AB1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6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93BB2-08C3-47E1-8404-9925DBEF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3969F-7D96-4AC9-81EC-0671AAFC2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528D6-D709-4A50-9E3A-DE4863CAB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D7478-40D9-4F4F-BAA2-D7E09A3A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F8DAB9-ECFF-4069-B5B7-5E92A33F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3DFED-52E3-4775-9983-46AAD9CD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12DC3-2736-497B-AA31-D6854403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24BFA-13BF-4765-BE7A-A3C43C112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C31030-E140-4D60-88AA-3B5423E0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2393C8-2598-4953-AE8F-8E3ABC8BF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732688-D6F7-4F51-A0ED-7AAF7CADF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4BBBF3-4ED3-4DC8-85EC-9470A721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572AA1-37E8-4105-BA0D-B35B8633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47B3F1-4D8B-4E5F-A70F-9D9505FC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44BF6-A6DE-416E-9D3A-47AC7BD4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908EA4-31F8-488A-ACF3-C4A2841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92A5B5-6952-4B2D-A772-284E8AF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479B8-BCDD-4243-9C66-263EBF98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8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FAFE62-A501-4413-B5E0-6316C5B5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F82B15-78FF-4022-8D3A-8B4396E2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E4C726-6AB6-4F84-A40F-8E239D55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1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5D498-C738-4B5D-B08E-3828B55E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109A3-0570-4707-B7DD-8A731807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E03D6-C963-42DA-9ABE-DAA3C40D0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C7B8B-E234-454C-849D-F5657FB0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4E932-53A4-4A6F-A5AD-AD51551F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0AC0C-1984-4482-A31B-4D04BF66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8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05206-21A6-4591-A3E0-D937BD56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FCAD91-276F-4ACD-91FE-CDFC41A3C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0D429C-2E64-461F-AFF9-25CCF6C03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324F6-A114-47AA-ADAA-8CEFB0B7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93405-18BA-4C8C-8E1A-82277822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F9DE9-8653-4538-A59D-D9DD30E9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1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F5B690-917C-4752-9F6F-509E6B6B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93A48-5D7C-4346-AC7F-2DB0D92E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51AD7-BBA1-4AB8-804D-B48F70A4A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7851-24F2-4F2C-B3A8-F4D94AF2AA99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B00F9-266F-4D6F-958A-D113ED430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C4989-D580-49A0-9F2A-5CFE85BC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4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520700" y="1165805"/>
            <a:ext cx="10962800" cy="2504695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/>
            <a:r>
              <a:rPr lang="zh-CN" altLang="en-US" sz="7200" dirty="0"/>
              <a:t>信号采集与显示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903367" y="4360641"/>
            <a:ext cx="10962800" cy="1406747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zh-CN" altLang="en-US" sz="3733" b="1" dirty="0">
                <a:solidFill>
                  <a:srgbClr val="000000"/>
                </a:solidFill>
              </a:rPr>
              <a:t>报告人：陈隆</a:t>
            </a:r>
            <a:endParaRPr lang="en-US" altLang="zh-CN" sz="3733" b="1" dirty="0">
              <a:solidFill>
                <a:srgbClr val="000000"/>
              </a:solidFill>
            </a:endParaRPr>
          </a:p>
          <a:p>
            <a:r>
              <a:rPr lang="en-US" altLang="zh-CN" sz="3733" dirty="0">
                <a:solidFill>
                  <a:srgbClr val="000000"/>
                </a:solidFill>
              </a:rPr>
              <a:t>2019/10/29</a:t>
            </a:r>
          </a:p>
        </p:txBody>
      </p:sp>
    </p:spTree>
    <p:extLst>
      <p:ext uri="{BB962C8B-B14F-4D97-AF65-F5344CB8AC3E}">
        <p14:creationId xmlns:p14="http://schemas.microsoft.com/office/powerpoint/2010/main" val="31310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BC412-0652-4A35-AC80-E92A697A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报告内容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76724-D20E-4325-AF3F-F701035A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双</a:t>
            </a:r>
            <a:r>
              <a:rPr lang="en-US" altLang="zh-CN" sz="4000" dirty="0"/>
              <a:t>ram</a:t>
            </a:r>
            <a:r>
              <a:rPr lang="zh-CN" altLang="en-US" sz="4000" dirty="0"/>
              <a:t>缓存</a:t>
            </a:r>
            <a:endParaRPr lang="en-US" altLang="zh-CN" sz="4000" dirty="0"/>
          </a:p>
          <a:p>
            <a:r>
              <a:rPr lang="en-US" altLang="zh-CN" sz="4000" dirty="0"/>
              <a:t>VGA</a:t>
            </a:r>
            <a:r>
              <a:rPr lang="zh-CN" altLang="en-US" sz="4000" dirty="0"/>
              <a:t>显示</a:t>
            </a:r>
            <a:endParaRPr lang="en-US" altLang="zh-CN" sz="4000" dirty="0"/>
          </a:p>
          <a:p>
            <a:r>
              <a:rPr lang="en-US" altLang="zh-CN" sz="4000" dirty="0"/>
              <a:t>FFT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1C1946E-9C66-431C-9F74-C10E18512307}"/>
              </a:ext>
            </a:extLst>
          </p:cNvPr>
          <p:cNvCxnSpPr>
            <a:cxnSpLocks/>
          </p:cNvCxnSpPr>
          <p:nvPr/>
        </p:nvCxnSpPr>
        <p:spPr>
          <a:xfrm>
            <a:off x="0" y="1375795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BC412-0652-4A35-AC80-E92A697A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总体思路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76724-D20E-4325-AF3F-F701035A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6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1C1946E-9C66-431C-9F74-C10E18512307}"/>
              </a:ext>
            </a:extLst>
          </p:cNvPr>
          <p:cNvCxnSpPr>
            <a:cxnSpLocks/>
          </p:cNvCxnSpPr>
          <p:nvPr/>
        </p:nvCxnSpPr>
        <p:spPr>
          <a:xfrm>
            <a:off x="0" y="1375795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6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A3B76E-BE6B-46EB-99DB-25EFC7F0E0C9}"/>
              </a:ext>
            </a:extLst>
          </p:cNvPr>
          <p:cNvSpPr/>
          <p:nvPr/>
        </p:nvSpPr>
        <p:spPr>
          <a:xfrm>
            <a:off x="1054100" y="812799"/>
            <a:ext cx="1460500" cy="11811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原因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705B47-1AA6-47A9-A442-BE2C785BC4A5}"/>
              </a:ext>
            </a:extLst>
          </p:cNvPr>
          <p:cNvSpPr/>
          <p:nvPr/>
        </p:nvSpPr>
        <p:spPr>
          <a:xfrm>
            <a:off x="2514600" y="812799"/>
            <a:ext cx="7391400" cy="11811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AD</a:t>
            </a:r>
            <a:r>
              <a:rPr lang="zh-CN" altLang="en-US" sz="2800" dirty="0"/>
              <a:t>控制模块中，竞争冒险，产生了毛刺。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USB</a:t>
            </a:r>
            <a:r>
              <a:rPr lang="zh-CN" altLang="en-US" sz="2800" dirty="0"/>
              <a:t>输入</a:t>
            </a:r>
            <a:r>
              <a:rPr lang="en-US" altLang="zh-CN" sz="2800" dirty="0"/>
              <a:t>FPGA</a:t>
            </a:r>
            <a:r>
              <a:rPr lang="zh-CN" altLang="en-US" sz="2800" dirty="0"/>
              <a:t>的信号是异步信号。</a:t>
            </a:r>
            <a:endParaRPr lang="en-US" altLang="zh-CN" sz="28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EA1D74E-9F6C-4B13-BB48-BC620A24753A}"/>
              </a:ext>
            </a:extLst>
          </p:cNvPr>
          <p:cNvSpPr/>
          <p:nvPr/>
        </p:nvSpPr>
        <p:spPr>
          <a:xfrm>
            <a:off x="1054100" y="2793999"/>
            <a:ext cx="1460500" cy="11811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解决方案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53DC3CA-D000-4FD6-9341-AEA2047CB221}"/>
              </a:ext>
            </a:extLst>
          </p:cNvPr>
          <p:cNvSpPr/>
          <p:nvPr/>
        </p:nvSpPr>
        <p:spPr>
          <a:xfrm>
            <a:off x="2514600" y="2793999"/>
            <a:ext cx="7391400" cy="11811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使用没有毛刺的源时钟。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对异步信号采用本地时钟进行同步。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2929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45229" y="2539197"/>
            <a:ext cx="10962800" cy="13503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7200" dirty="0"/>
              <a:t>谢谢！</a:t>
            </a:r>
            <a:endParaRPr lang="en" sz="7200" dirty="0"/>
          </a:p>
        </p:txBody>
      </p:sp>
    </p:spTree>
    <p:extLst>
      <p:ext uri="{BB962C8B-B14F-4D97-AF65-F5344CB8AC3E}">
        <p14:creationId xmlns:p14="http://schemas.microsoft.com/office/powerpoint/2010/main" val="420893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61</Words>
  <Application>Microsoft Office PowerPoint</Application>
  <PresentationFormat>宽屏</PresentationFormat>
  <Paragraphs>15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信号采集与显示</vt:lpstr>
      <vt:lpstr>报告内容</vt:lpstr>
      <vt:lpstr>总体思路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VLF系统 数据传输部分的优化</dc:title>
  <dc:creator>陈隆</dc:creator>
  <cp:lastModifiedBy>Administrator</cp:lastModifiedBy>
  <cp:revision>95</cp:revision>
  <dcterms:created xsi:type="dcterms:W3CDTF">2017-09-03T07:17:52Z</dcterms:created>
  <dcterms:modified xsi:type="dcterms:W3CDTF">2019-10-29T02:16:15Z</dcterms:modified>
</cp:coreProperties>
</file>