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PT Sans Narrow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TSansNarrow-bold.fntdata"/><Relationship Id="rId21" Type="http://schemas.openxmlformats.org/officeDocument/2006/relationships/slide" Target="slides/slide16.xml"/><Relationship Id="rId43" Type="http://schemas.openxmlformats.org/officeDocument/2006/relationships/font" Target="fonts/PTSansNarrow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02c12e0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02c12e0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02c12e0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02c12e0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02c12e0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02c12e0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02c12e0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02c12e0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02c12e0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02c12e0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402c12e0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402c12e0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402c12e07_4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402c12e07_4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402c12e07_4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402c12e07_4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402c12e07_4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402c12e07_4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402c12e0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402c12e0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02c12e0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02c12e0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402c12e07_2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402c12e07_2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02c12e0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02c12e0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402c12e07_2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402c12e07_2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02c12e0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402c12e0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402c12e07_2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402c12e07_2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402c12e0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402c12e0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02c12e0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02c12e0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402c12e0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402c12e0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402c12e07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402c12e07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402c12e07_9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402c12e07_9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02c12e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02c12e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402c12e0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402c12e0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402c12e07_9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402c12e07_9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402c12e07_9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402c12e07_9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402c12e07_9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402c12e07_9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viterbi的decoding可以參考tutorial的model.py以及inference.py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402c12e07_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402c12e07_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402c12e07_9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402c12e07_9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為了方便起見，training的時候可以使用huggingface repo裡的example/ner/ 的run_ner.py及utils_ner.py，然後把src/transformers/  拉到跟上述兩個檔案同一個dir。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YOUR_DIR/{</a:t>
            </a:r>
            <a:r>
              <a:rPr lang="en"/>
              <a:t>run_ner.py, utils_ner.py, transformers</a:t>
            </a:r>
            <a:r>
              <a:rPr lang="en"/>
              <a:t>} , 其中modeling_bert包含在 </a:t>
            </a:r>
            <a:r>
              <a:rPr lang="en"/>
              <a:t>transformers/  裡面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402c12e07_9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402c12e07_9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402c12e07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402c12e07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02c12e0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02c12e0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02c12e0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02c12e0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02c12e0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02c12e0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02c12e0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02c12e0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02c12e0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02c12e0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02c12e0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02c12e0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kawine.github.io/assets/emnlp_2019_contextual_slides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kawine.github.io/assets/emnlp_2019_contextual_slides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kawine.github.io/assets/emnlp_2019_contextual_slides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kawine.github.io/assets/emnlp_2019_contextual_slides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app1420/BERT-analysis" TargetMode="External"/><Relationship Id="rId4" Type="http://schemas.openxmlformats.org/officeDocument/2006/relationships/hyperlink" Target="https://github.com/Sologa/transformers?organization=Sologa&amp;organization=Solog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etosa.io/ev/principal-component-analysis/" TargetMode="External"/><Relationship Id="rId4" Type="http://schemas.openxmlformats.org/officeDocument/2006/relationships/hyperlink" Target="https://www.aclweb.org/anthology/D19-1006.pdf" TargetMode="External"/><Relationship Id="rId5" Type="http://schemas.openxmlformats.org/officeDocument/2006/relationships/image" Target="../media/image15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hyperlink" Target="https://arxiv.org/pdf/1909.09292.pdf" TargetMode="External"/><Relationship Id="rId5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Sologa/CWS_dlhlp" TargetMode="External"/><Relationship Id="rId4" Type="http://schemas.openxmlformats.org/officeDocument/2006/relationships/hyperlink" Target="https://github.com/Sologa/transformers?organization=Sologa&amp;organization=Sologa" TargetMode="External"/><Relationship Id="rId5" Type="http://schemas.openxmlformats.org/officeDocument/2006/relationships/hyperlink" Target="https://github.com/sgrvinod/a-PyTorch-Tutorial-to-Sequence-Labelin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rive.google.com/open?id=1cchPGjZ1A--VZQE4LZJEvcNoz7CqlwuU" TargetMode="External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document/d/1XpfYYdMbItcPyjKlPTsmOanemAlK2udPLjRB91ws-fs/edit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kawine.github.io/assets/emnlp_2019_contextual_slides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kawine.github.io/assets/emnlp_2019_contextual_slides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kawine.github.io/assets/emnlp_2019_contextual_slides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8680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DLHLP - HW4-1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9444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TA: 紀伯翰，謝濬丞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Self-similarity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Average cosine similarity of a word with itself across all contexts, where representations are drawn from the same layer of a given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13" y="2231570"/>
            <a:ext cx="4242574" cy="26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6795650" y="4145975"/>
            <a:ext cx="2190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圖片來源: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EMNLP2019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Intra-sentence similarity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Average cosine similarity between a word and its context, where the context is represented as the average of its word representations.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54" y="2192519"/>
            <a:ext cx="4029096" cy="23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6795650" y="4145975"/>
            <a:ext cx="2190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圖片來源: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EMNLP2019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more Contextualized on vector space,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Expect: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51825" y="1853575"/>
            <a:ext cx="85206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self-similarity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intra-sentence similarity                 =&gt;  More Context-specific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maximum explainable variance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?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795" y="1671545"/>
            <a:ext cx="2874749" cy="249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800" y="1671550"/>
            <a:ext cx="3030150" cy="25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6795650" y="4145975"/>
            <a:ext cx="2190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圖片來源: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EMNLP2019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Isotropy vs Anisotropy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795" y="1671545"/>
            <a:ext cx="2874749" cy="249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800" y="1671550"/>
            <a:ext cx="3030150" cy="25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95650" y="4145975"/>
            <a:ext cx="2190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圖片來源: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EMNLP2019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Isotropy vs Anisotropy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Self-Similarity(w) = 0.95 is relatively high if all embeddings are isotropic.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Self-Similarity(w) = 0.95 is relatively high if all embeddings are isotropic but relatively low if they are anisotropic.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Data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Embedding vector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“bert-base-chinese”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extract embedding vector of each word on each layer.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Fine-tuned Embedding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“saved model”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extract embedding vector of each word on each layer.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443150" y="1271350"/>
            <a:ext cx="84417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在接下來，我們要畫的圖裡面，會畫出 BERT 內 從 第 0 層 到 第 12 層的 intra-sentence similarity 以及 anisotropy 還有 self-similarity 這三個 數值， 要注意的一點是 所謂的 第0層 指的就是 前面 BERT 圖示的 token embedding 的 vector，並沒有加上 positional embedding 以及 segment embedding (token type embedding)，如果你是使用助教這份github的話，我在 這份 github的 transformers/model_bert.py  內已有做修改，在第0層的時候是會吐出embedding matrix那一層的embedding，line 375，但你如果是自己做的話，記得要去修正這一點。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4-1-2  Extract each layer Embedding(s) - (2)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25" y="1266325"/>
            <a:ext cx="85725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Anisotropy</a:t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275350" y="1280375"/>
            <a:ext cx="83853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隨機sample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出1000個隨機 word pair，各自算出它們的similarity 並取平均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(每一層都要) 作為那一層的 anisotropy.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Task(s)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Natural Language Inference Task(s) - (1)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XNLI-zh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“bert-base-chinese” Model on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Github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Contextualization Issue                           - (2)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Anisotropy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Self-similarity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Intra-sentence 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Maximum explainable variance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Chinese Word Segmentation             - (3)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Ctb cws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“bert-base-chinese” Model on </a:t>
            </a:r>
            <a:r>
              <a:rPr lang="en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Huggingface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421950" y="1214950"/>
            <a:ext cx="79734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similarity_student.py  - finish todo block!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(5%) Implementation -Anisotropy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66325"/>
            <a:ext cx="79452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Plot the Anisotropy: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Self-similarity, Intra-sentence similarity(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Anisotropy)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13" y="2408925"/>
            <a:ext cx="3391566" cy="25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Self-similarity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每一層 對同一個 word 不同 context 兩兩做 cosine-similarity，並取平均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即為 該層的 self-similarity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(5%)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Self 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127" y="1892975"/>
            <a:ext cx="3912299" cy="293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Intra-sentence similarity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每一層，同一個句子，把句子內的字的embedding 取平均，即為該句子的 sentence embedding，並把句子內的每一個字對這句話的sentence embedding算cosine similarity ，再取平均即為一筆 intra-sentence similarity，算出所有句子的 intra-sentence similarity 再取平均，即為該層的 intra-sentence similarity.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(5%)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</a:t>
            </a:r>
            <a:r>
              <a:rPr lang="en"/>
              <a:t>Intra sentence similarity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700" y="1730100"/>
            <a:ext cx="4150600" cy="31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(10%) </a:t>
            </a:r>
            <a:r>
              <a:rPr lang="en"/>
              <a:t>Adjusting for Anisotropy </a:t>
            </a:r>
            <a:r>
              <a:rPr lang="en"/>
              <a:t>  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1206625" y="1491975"/>
            <a:ext cx="1690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Self-similarity 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5433763" y="1459875"/>
            <a:ext cx="2589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Intra-sentence similarity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100100" y="1000075"/>
            <a:ext cx="16908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Adjust Version: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3875"/>
            <a:ext cx="3882699" cy="291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200" y="1983875"/>
            <a:ext cx="3575501" cy="268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</a:t>
            </a:r>
            <a:r>
              <a:rPr lang="en"/>
              <a:t>Maximum explainable variance (MEV)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variance explained by the first principal component of a word’s representations across different contexts.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(</a:t>
            </a:r>
            <a:r>
              <a:rPr lang="en"/>
              <a:t>Principal</a:t>
            </a:r>
            <a:r>
              <a:rPr lang="en"/>
              <a:t> Component Analysis)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266325"/>
            <a:ext cx="85206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PCA</a:t>
            </a:r>
            <a:r>
              <a:rPr lang="en"/>
              <a:t> , SVD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做SVD分解所對應到的最大 singular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(singular value)^2 / 所有singular value平方和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即為 MEV 的值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參考: </a:t>
            </a:r>
            <a:r>
              <a:rPr lang="en" u="sng">
                <a:solidFill>
                  <a:schemeClr val="hlink"/>
                </a:solidFill>
                <a:hlinkClick r:id="rId4"/>
              </a:rPr>
              <a:t>paper</a:t>
            </a:r>
            <a:r>
              <a:rPr lang="en"/>
              <a:t> equation (3).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5800" y="1266313"/>
            <a:ext cx="24765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Characters &amp; Words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Characters: </a:t>
            </a:r>
            <a:r>
              <a:rPr lang="en"/>
              <a:t>漢字，中文的基本組成單位。e.g. 揶、揄...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Words: 詞彙，中文裡表達意思的最小單位。e.g. 家、國、鍋、揶揄...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- NLI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Entailment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	      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60700" y="1659500"/>
            <a:ext cx="28980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Homework Task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519400" y="557225"/>
            <a:ext cx="34515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Ground Truth: Entailment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25" y="1933198"/>
            <a:ext cx="1643899" cy="16438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209700" y="4228700"/>
            <a:ext cx="3000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123" y="146337"/>
            <a:ext cx="4598425" cy="48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Chinese Word Segmentation (CWS)</a:t>
            </a:r>
            <a:endParaRPr/>
          </a:p>
        </p:txBody>
      </p:sp>
      <p:sp>
        <p:nvSpPr>
          <p:cNvPr id="268" name="Google Shape;268;p42"/>
          <p:cNvSpPr txBox="1"/>
          <p:nvPr/>
        </p:nvSpPr>
        <p:spPr>
          <a:xfrm>
            <a:off x="2033850" y="1586250"/>
            <a:ext cx="5449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我一直是在親自指揮，親自部署。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4122650" y="2316550"/>
            <a:ext cx="384900" cy="85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 txBox="1"/>
          <p:nvPr/>
        </p:nvSpPr>
        <p:spPr>
          <a:xfrm>
            <a:off x="1021500" y="3442675"/>
            <a:ext cx="71010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我  一直  是  在  親自  指揮  ，  親自  部署  。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1507725" y="3226825"/>
            <a:ext cx="47100" cy="10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72" name="Google Shape;272;p42"/>
          <p:cNvSpPr/>
          <p:nvPr/>
        </p:nvSpPr>
        <p:spPr>
          <a:xfrm>
            <a:off x="5013200" y="3226825"/>
            <a:ext cx="47100" cy="10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73" name="Google Shape;273;p42"/>
          <p:cNvSpPr/>
          <p:nvPr/>
        </p:nvSpPr>
        <p:spPr>
          <a:xfrm>
            <a:off x="5409025" y="3226825"/>
            <a:ext cx="47100" cy="10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74" name="Google Shape;274;p42"/>
          <p:cNvSpPr/>
          <p:nvPr/>
        </p:nvSpPr>
        <p:spPr>
          <a:xfrm>
            <a:off x="6311363" y="3226825"/>
            <a:ext cx="47100" cy="10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75" name="Google Shape;275;p42"/>
          <p:cNvSpPr/>
          <p:nvPr/>
        </p:nvSpPr>
        <p:spPr>
          <a:xfrm>
            <a:off x="7213700" y="3226825"/>
            <a:ext cx="47100" cy="10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76" name="Google Shape;276;p42"/>
          <p:cNvSpPr/>
          <p:nvPr/>
        </p:nvSpPr>
        <p:spPr>
          <a:xfrm>
            <a:off x="4176175" y="3226825"/>
            <a:ext cx="47100" cy="10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77" name="Google Shape;277;p42"/>
          <p:cNvSpPr/>
          <p:nvPr/>
        </p:nvSpPr>
        <p:spPr>
          <a:xfrm>
            <a:off x="3339150" y="3226825"/>
            <a:ext cx="47100" cy="10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2344750" y="3226825"/>
            <a:ext cx="47100" cy="10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79" name="Google Shape;279;p42"/>
          <p:cNvSpPr/>
          <p:nvPr/>
        </p:nvSpPr>
        <p:spPr>
          <a:xfrm>
            <a:off x="2841938" y="3226825"/>
            <a:ext cx="47100" cy="1091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Transformer models always take Chinese characters but words as inputs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Does a pretrained Chinese language model know what a Chinese word 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 we make the claim that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pretrained Chinese language can do CWS if it has learnt Chinese words during pretraining?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this part, we formulate CWS as a Sequence Labeling task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sequence labeling task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00" y="1426075"/>
            <a:ext cx="6421350" cy="30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5440850" y="4677375"/>
            <a:ext cx="3703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Bert Meets Chinese Word Segmentation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9050" y="1304825"/>
            <a:ext cx="667550" cy="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0650" y="1426075"/>
            <a:ext cx="667550" cy="3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1500" y="1426075"/>
            <a:ext cx="667550" cy="3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data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&amp; Dev data: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https://github.com/Sologa/CWS_dlhlp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Modify modeling_bert.py and utils_ner.py on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Huggingface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labels are [‘B’, ‘M’, ‘E’, ‘S’]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Note that the labels of a sequence are required to appear in some certain order. You may need to decode your result with Viterbi algorithm if it is not a valid sequence label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Viterbi algorithm or CRF, refer to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Sequence Labeling tutorial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Diagram</a:t>
            </a: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63" y="1403063"/>
            <a:ext cx="334327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225" y="2328262"/>
            <a:ext cx="3664024" cy="8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6"/>
          <p:cNvSpPr txBox="1"/>
          <p:nvPr/>
        </p:nvSpPr>
        <p:spPr>
          <a:xfrm>
            <a:off x="5151425" y="1917925"/>
            <a:ext cx="2956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B,          M,  E,		S,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6"/>
          <p:cNvSpPr txBox="1"/>
          <p:nvPr/>
        </p:nvSpPr>
        <p:spPr>
          <a:xfrm>
            <a:off x="4305225" y="2328313"/>
            <a:ext cx="354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346750" y="52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submission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346750" y="6338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/>
              <a:t>Restricted to </a:t>
            </a:r>
            <a:r>
              <a:rPr lang="en"/>
              <a:t>Python version 3.6.8 and you </a:t>
            </a:r>
            <a:r>
              <a:rPr b="1" lang="en"/>
              <a:t>cannot </a:t>
            </a:r>
            <a:r>
              <a:rPr lang="en"/>
              <a:t>import additional packages in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modeling_bert.py </a:t>
            </a:r>
            <a:r>
              <a:rPr lang="en"/>
              <a:t>and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utils_ner.py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will test your code by </a:t>
            </a:r>
            <a:r>
              <a:rPr lang="en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Submit the following files to YOUR_REPO/hw4/cws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modeling_bert.py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utils_ner.py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onfig.json (the config file in the same directory as your finetuned model)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download_model.sh for downloading your finetuned model which must be named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my_cws_bert.pt (originally named pytorch_model.bin).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will be executed by  </a:t>
            </a:r>
            <a:r>
              <a:rPr lang="en"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bash </a:t>
            </a:r>
            <a:r>
              <a:rPr lang="en">
                <a:highlight>
                  <a:srgbClr val="FCE5C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download_model.sh</a:t>
            </a:r>
            <a:endParaRPr>
              <a:highlight>
                <a:srgbClr val="FCE5C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segmented.csv for results of the segmented sentences (1. of part2 in report) with words separated by commas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150" y="3680300"/>
            <a:ext cx="6883776" cy="12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311700" y="1266325"/>
            <a:ext cx="81762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report 連結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請一併放到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YOUR_REPO/hw4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命名為 report.pdf 一併繳交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Deadline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2020.5.27 </a:t>
            </a:r>
            <a:r>
              <a:rPr lang="en"/>
              <a:t>9:00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4-1-1  (5%) Natural Language Inference - (1)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Finetune “bert-base-chinese”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XNLI-zh dataset achieve 73 - 76 % performance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Save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87058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Contextualized v.s static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702" y="1719250"/>
            <a:ext cx="6214600" cy="23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795650" y="4145975"/>
            <a:ext cx="2190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圖片來源: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EMNLP2019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(1)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325" y="2022024"/>
            <a:ext cx="5268851" cy="14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6795650" y="4145975"/>
            <a:ext cx="2190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圖片來源: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EMNLP2019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(2)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671" y="1961288"/>
            <a:ext cx="5290654" cy="19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6795650" y="4145975"/>
            <a:ext cx="2190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圖片來源: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EMNLP2019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measure the Contextuality 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Self-similarity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Intra-sentence 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Maximum explainable variance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Anisotropy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4-1-2 Definition(s)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Self-similarity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Intra-sentence similarity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Maximum explainable variance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Anisotropy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