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9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be7f1d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be7f1d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656bc34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656bc34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656bc34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656bc34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3e1b28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3e1b28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3e1b28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3e1b28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3e1b28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3e1b28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9b3aec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e9b3aec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08baf6837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08baf6837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08baf6837_8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08baf6837_8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ede7c69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ede7c69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be7f1d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be7f1d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be7f1d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1be7f1d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1be7f1d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1be7f1d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1be7f1d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1be7f1d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1be7f1d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1be7f1d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1be7f1d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1be7f1d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1be7f1d8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1be7f1d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1be7f1d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1be7f1d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1be7f1d8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1be7f1d8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1be7f1d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1be7f1d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1be7f1d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1be7f1d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9b3ae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9b3ae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1be7f1d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1be7f1d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9b3aec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9b3aec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be7f1d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be7f1d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0c4f50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0c4f50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0c4f5084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0c4f508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0c4f508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0c4f508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de7c69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de7c69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96750" y="1549350"/>
            <a:ext cx="7750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hw5-2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Style-Transformer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蔡翔陞 </a:t>
            </a:r>
            <a:r>
              <a:rPr lang="zh-TW" sz="1800"/>
              <a:t>張致強 鍾起鳴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1 - How did output generate?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 one sentence from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Transfer the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Visualize the attention weights on memory while decoding (for each heads and layers)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style token seems like not being attended while decoding, do you think it’s reasonable?Why or why not?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50059" l="0" r="50042" t="0"/>
          <a:stretch/>
        </p:blipFill>
        <p:spPr>
          <a:xfrm>
            <a:off x="471175" y="97425"/>
            <a:ext cx="4938375" cy="473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2"/>
          <p:cNvSpPr txBox="1"/>
          <p:nvPr/>
        </p:nvSpPr>
        <p:spPr>
          <a:xfrm>
            <a:off x="5540225" y="3009925"/>
            <a:ext cx="34452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[gold] a </a:t>
            </a:r>
            <a:r>
              <a:rPr lang="zh-TW">
                <a:solidFill>
                  <a:schemeClr val="accent1"/>
                </a:solidFill>
              </a:rPr>
              <a:t>great</a:t>
            </a:r>
            <a:r>
              <a:rPr lang="zh-TW"/>
              <a:t> little spot to throw back a few beers after a rough day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[rev ] a </a:t>
            </a:r>
            <a:r>
              <a:rPr lang="zh-TW">
                <a:solidFill>
                  <a:schemeClr val="accent1"/>
                </a:solidFill>
              </a:rPr>
              <a:t>horrible </a:t>
            </a:r>
            <a:r>
              <a:rPr lang="zh-TW"/>
              <a:t>little garbage to throw back a few beers after a rough day 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1 - How did output generate?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 one sentence from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Transfer the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Visualize the attention weights on memory while decoding (for each heads and layers)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style token seems like not being attended while decoding, do you think it’s reasonable?Why or why not?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50059" l="0" r="50042" t="0"/>
          <a:stretch/>
        </p:blipFill>
        <p:spPr>
          <a:xfrm>
            <a:off x="471175" y="97425"/>
            <a:ext cx="4938375" cy="473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3"/>
          <p:cNvSpPr txBox="1"/>
          <p:nvPr/>
        </p:nvSpPr>
        <p:spPr>
          <a:xfrm>
            <a:off x="5540225" y="3009925"/>
            <a:ext cx="34452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[gold] a </a:t>
            </a:r>
            <a:r>
              <a:rPr lang="zh-TW">
                <a:solidFill>
                  <a:schemeClr val="accent1"/>
                </a:solidFill>
              </a:rPr>
              <a:t>great</a:t>
            </a:r>
            <a:r>
              <a:rPr lang="zh-TW"/>
              <a:t> little spot to throw back a few beers after a rough day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[rev ] a </a:t>
            </a:r>
            <a:r>
              <a:rPr lang="zh-TW">
                <a:solidFill>
                  <a:schemeClr val="accent1"/>
                </a:solidFill>
              </a:rPr>
              <a:t>horrible </a:t>
            </a:r>
            <a:r>
              <a:rPr lang="zh-TW"/>
              <a:t>little garbage to throw back a few beers after a rough day .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1340075" y="1266325"/>
            <a:ext cx="532200" cy="211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1 - How did output generate?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 one sentence from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Transfer the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Visualize the attention weights on memory while decoding (for each heads and layers)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style token seems like not being attended while decoding, do you think it’s reasonable?Why or why not?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50059" l="0" r="50042" t="0"/>
          <a:stretch/>
        </p:blipFill>
        <p:spPr>
          <a:xfrm>
            <a:off x="471175" y="97425"/>
            <a:ext cx="4938375" cy="473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4"/>
          <p:cNvSpPr txBox="1"/>
          <p:nvPr/>
        </p:nvSpPr>
        <p:spPr>
          <a:xfrm>
            <a:off x="5540225" y="3009925"/>
            <a:ext cx="34452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[gold] a </a:t>
            </a:r>
            <a:r>
              <a:rPr lang="zh-TW">
                <a:solidFill>
                  <a:schemeClr val="accent1"/>
                </a:solidFill>
              </a:rPr>
              <a:t>great</a:t>
            </a:r>
            <a:r>
              <a:rPr lang="zh-TW"/>
              <a:t> little spot to throw back a few beers after a rough day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[rev ] a </a:t>
            </a:r>
            <a:r>
              <a:rPr lang="zh-TW">
                <a:solidFill>
                  <a:schemeClr val="accent1"/>
                </a:solidFill>
              </a:rPr>
              <a:t>horrible </a:t>
            </a:r>
            <a:r>
              <a:rPr lang="zh-TW"/>
              <a:t>little garbage to throw back a few beers after a rough day .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340075" y="1266325"/>
            <a:ext cx="532200" cy="211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1340075" y="1211975"/>
            <a:ext cx="167400" cy="2631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1655375" y="1256250"/>
            <a:ext cx="167400" cy="2631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2558000" y="1689400"/>
            <a:ext cx="3981300" cy="2722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</a:rPr>
              <a:t>Discriminator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2 - How did discriminator work? 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439050" y="1654600"/>
            <a:ext cx="508500" cy="2792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6928650" y="165460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928650" y="217285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928650" y="269110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745800" y="1110263"/>
            <a:ext cx="817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Multi</a:t>
            </a:r>
            <a:endParaRPr sz="1800"/>
          </a:p>
        </p:txBody>
      </p:sp>
      <p:sp>
        <p:nvSpPr>
          <p:cNvPr id="219" name="Google Shape;219;p25"/>
          <p:cNvSpPr txBox="1"/>
          <p:nvPr/>
        </p:nvSpPr>
        <p:spPr>
          <a:xfrm>
            <a:off x="7759050" y="1110263"/>
            <a:ext cx="817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Cond</a:t>
            </a:r>
            <a:endParaRPr sz="1800"/>
          </a:p>
        </p:txBody>
      </p:sp>
      <p:sp>
        <p:nvSpPr>
          <p:cNvPr id="220" name="Google Shape;220;p25"/>
          <p:cNvSpPr txBox="1"/>
          <p:nvPr/>
        </p:nvSpPr>
        <p:spPr>
          <a:xfrm>
            <a:off x="7941900" y="1654625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6974400" y="3727600"/>
            <a:ext cx="1402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P: Positive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N: Negtive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F: Fake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S: Score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2558000" y="1689400"/>
            <a:ext cx="3981300" cy="272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2 - How did discriminator work? 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3750800" y="3630200"/>
            <a:ext cx="2306700" cy="451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3039800" y="3630200"/>
            <a:ext cx="634800" cy="451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&lt;cls&gt;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3039800" y="2986325"/>
            <a:ext cx="3017700" cy="572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BERT( self-attention 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3750800" y="2463350"/>
            <a:ext cx="2306700" cy="451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emb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3039800" y="2463350"/>
            <a:ext cx="634800" cy="451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emb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795900" y="1940375"/>
            <a:ext cx="1122600" cy="45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Classifier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1439050" y="1654600"/>
            <a:ext cx="508500" cy="2792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6928650" y="165460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6928650" y="217285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928650" y="269110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745800" y="1110263"/>
            <a:ext cx="817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Multi</a:t>
            </a:r>
            <a:endParaRPr sz="1800"/>
          </a:p>
        </p:txBody>
      </p:sp>
      <p:sp>
        <p:nvSpPr>
          <p:cNvPr id="239" name="Google Shape;239;p26"/>
          <p:cNvSpPr txBox="1"/>
          <p:nvPr/>
        </p:nvSpPr>
        <p:spPr>
          <a:xfrm>
            <a:off x="7759050" y="1110263"/>
            <a:ext cx="817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Cond</a:t>
            </a:r>
            <a:endParaRPr sz="1800"/>
          </a:p>
        </p:txBody>
      </p:sp>
      <p:sp>
        <p:nvSpPr>
          <p:cNvPr id="240" name="Google Shape;240;p26"/>
          <p:cNvSpPr txBox="1"/>
          <p:nvPr/>
        </p:nvSpPr>
        <p:spPr>
          <a:xfrm>
            <a:off x="7941900" y="1654625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6974400" y="3727600"/>
            <a:ext cx="1402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P: Positive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N: Negtive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F: Fake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S: Score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/>
        </p:nvSpPr>
        <p:spPr>
          <a:xfrm>
            <a:off x="2558000" y="1689400"/>
            <a:ext cx="3981300" cy="272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2 - How did discriminator work? 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750800" y="3630200"/>
            <a:ext cx="2306700" cy="451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3039800" y="3630200"/>
            <a:ext cx="634800" cy="451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&lt;cls&gt;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3039800" y="2986325"/>
            <a:ext cx="3017700" cy="572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BERT( self-attention 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3750800" y="2463350"/>
            <a:ext cx="2306700" cy="451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emb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3039800" y="2463350"/>
            <a:ext cx="634800" cy="451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emb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2795900" y="1940375"/>
            <a:ext cx="1122600" cy="45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Classifier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439050" y="1654600"/>
            <a:ext cx="508500" cy="2792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928650" y="165460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928650" y="217285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6928650" y="2691100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6745800" y="1110263"/>
            <a:ext cx="817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Multi</a:t>
            </a:r>
            <a:endParaRPr sz="1800"/>
          </a:p>
        </p:txBody>
      </p:sp>
      <p:sp>
        <p:nvSpPr>
          <p:cNvPr id="259" name="Google Shape;259;p27"/>
          <p:cNvSpPr txBox="1"/>
          <p:nvPr/>
        </p:nvSpPr>
        <p:spPr>
          <a:xfrm>
            <a:off x="7759050" y="1110263"/>
            <a:ext cx="817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Cond</a:t>
            </a:r>
            <a:endParaRPr sz="1800"/>
          </a:p>
        </p:txBody>
      </p:sp>
      <p:sp>
        <p:nvSpPr>
          <p:cNvPr id="260" name="Google Shape;260;p27"/>
          <p:cNvSpPr txBox="1"/>
          <p:nvPr/>
        </p:nvSpPr>
        <p:spPr>
          <a:xfrm>
            <a:off x="7941900" y="1654625"/>
            <a:ext cx="452100" cy="451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974400" y="3727600"/>
            <a:ext cx="1402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P: Positive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N: Negtive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F: Fake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S: Score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2926850" y="2345775"/>
            <a:ext cx="882300" cy="72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2777225" y="1117550"/>
            <a:ext cx="4346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useful for classifying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(maybe) contain the style information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2 - How did discriminator work? 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Sample sentences of each style from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Transfer style for each sentence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Collect the embedding of &lt;cls&gt;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T-sne to visualize the distributions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Does the result look reasonable?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1382725" y="3031100"/>
            <a:ext cx="1006200" cy="572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Pos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1382725" y="3915225"/>
            <a:ext cx="1006200" cy="57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Neg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3356175" y="3091550"/>
            <a:ext cx="452100" cy="451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3356175" y="3975675"/>
            <a:ext cx="452100" cy="451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74" name="Google Shape;274;p28"/>
          <p:cNvCxnSpPr>
            <a:stCxn id="270" idx="3"/>
            <a:endCxn id="272" idx="1"/>
          </p:cNvCxnSpPr>
          <p:nvPr/>
        </p:nvCxnSpPr>
        <p:spPr>
          <a:xfrm>
            <a:off x="2388925" y="3317450"/>
            <a:ext cx="9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8"/>
          <p:cNvCxnSpPr>
            <a:stCxn id="271" idx="3"/>
            <a:endCxn id="273" idx="1"/>
          </p:cNvCxnSpPr>
          <p:nvPr/>
        </p:nvCxnSpPr>
        <p:spPr>
          <a:xfrm>
            <a:off x="2388925" y="4201575"/>
            <a:ext cx="9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8"/>
          <p:cNvSpPr txBox="1"/>
          <p:nvPr/>
        </p:nvSpPr>
        <p:spPr>
          <a:xfrm>
            <a:off x="2470250" y="4430163"/>
            <a:ext cx="804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Sample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4950475" y="3091550"/>
            <a:ext cx="452100" cy="451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C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4950475" y="3975675"/>
            <a:ext cx="452100" cy="451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79" name="Google Shape;279;p28"/>
          <p:cNvCxnSpPr>
            <a:stCxn id="272" idx="3"/>
            <a:endCxn id="278" idx="1"/>
          </p:cNvCxnSpPr>
          <p:nvPr/>
        </p:nvCxnSpPr>
        <p:spPr>
          <a:xfrm>
            <a:off x="3808275" y="3317450"/>
            <a:ext cx="11421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8"/>
          <p:cNvCxnSpPr>
            <a:stCxn id="273" idx="3"/>
            <a:endCxn id="277" idx="1"/>
          </p:cNvCxnSpPr>
          <p:nvPr/>
        </p:nvCxnSpPr>
        <p:spPr>
          <a:xfrm flipH="1" rot="10800000">
            <a:off x="3808275" y="3317475"/>
            <a:ext cx="11421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8"/>
          <p:cNvSpPr txBox="1"/>
          <p:nvPr/>
        </p:nvSpPr>
        <p:spPr>
          <a:xfrm>
            <a:off x="3808275" y="4430175"/>
            <a:ext cx="10062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Transfer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5487825" y="1450600"/>
            <a:ext cx="2367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expected result: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425" y="2141375"/>
            <a:ext cx="3389826" cy="25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3 - How did input tokens affect output?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1082225" y="2009700"/>
            <a:ext cx="537600" cy="2376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1082225" y="1598225"/>
            <a:ext cx="5376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7509975" y="1794500"/>
            <a:ext cx="537600" cy="2376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1860350" y="1872325"/>
            <a:ext cx="5359800" cy="229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1924950" y="2372550"/>
            <a:ext cx="2592300" cy="1256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encoder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1924950" y="1975400"/>
            <a:ext cx="2592300" cy="337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memory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4572000" y="2372575"/>
            <a:ext cx="2592300" cy="1256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2545475" y="3693700"/>
            <a:ext cx="1971900" cy="33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1924950" y="3693700"/>
            <a:ext cx="5667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4760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4760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4760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5141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5522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5903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6284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6665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6665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6284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5903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5522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5141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141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5522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5903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6284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6665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 txBox="1"/>
          <p:nvPr/>
        </p:nvSpPr>
        <p:spPr>
          <a:xfrm>
            <a:off x="4572000" y="1984200"/>
            <a:ext cx="19107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6531600" y="1969750"/>
            <a:ext cx="6318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&lt;/s&gt;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5191600" y="3693700"/>
            <a:ext cx="19719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4571200" y="3679250"/>
            <a:ext cx="5667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&lt;s&gt;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4146100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3363950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755025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2602225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2983088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3 - How did input tokens affect output?</a:t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1082225" y="2009700"/>
            <a:ext cx="537600" cy="2376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1082225" y="1598225"/>
            <a:ext cx="5376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7509975" y="1794500"/>
            <a:ext cx="537600" cy="2376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418200" y="1306275"/>
            <a:ext cx="35187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observe the changes of output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1860350" y="1872325"/>
            <a:ext cx="5359800" cy="229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1924950" y="2372550"/>
            <a:ext cx="2592300" cy="1256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encoder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1924950" y="1975400"/>
            <a:ext cx="2592300" cy="337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memory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4572000" y="2372575"/>
            <a:ext cx="2592300" cy="1256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2545475" y="3693700"/>
            <a:ext cx="1971900" cy="33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1924950" y="3693700"/>
            <a:ext cx="5667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4760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4760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4760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5141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5522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5903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6284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6665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665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6284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903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522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5141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5141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5522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5903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6284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6665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4572000" y="1984200"/>
            <a:ext cx="19107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6531600" y="1969750"/>
            <a:ext cx="6318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&lt;/s&gt;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5191600" y="3693700"/>
            <a:ext cx="19719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4571200" y="3679250"/>
            <a:ext cx="5667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&lt;s&gt;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4146100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2972875" y="3738850"/>
            <a:ext cx="322800" cy="247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3363950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3755025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2602225" y="3738850"/>
            <a:ext cx="322800" cy="24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 txBox="1"/>
          <p:nvPr/>
        </p:nvSpPr>
        <p:spPr>
          <a:xfrm>
            <a:off x="2972875" y="3971975"/>
            <a:ext cx="1666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masking input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3 - How did input tokens affect output?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 one sentence from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mask one position at a time then do style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observe the result and show your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Hint: Does masking N or ADJ make any difference? what kind of token affect the mostly on style, why?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5.2.1 More Style-Transformer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should do?</a:t>
            </a:r>
            <a:endParaRPr/>
          </a:p>
        </p:txBody>
      </p:sp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Understand the modules of Style-Transformer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Problem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sample one sentence and apply style tranfer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show the attention maps and your explanation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Problem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apply style transfer on test data and collect the sentence 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visualize the distribution of embedding by T-sne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Problem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sample one sentence, mask one position at a time and do style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show the results and your explanation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should do? (Most important)</a:t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have already written all the codes for you  \OwO/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run?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python main.py --part2 --part2_model_dir=&lt;trained model dir&gt; --part2_step=&lt;trained step&gt;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example: python main.py --part2 --part2_model_dir=save/Feb15203331/ckpts/ --part2_step=1300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 the results could be found under ./part2_output/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5.2.3 Sample Report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hw5-2</a:t>
            </a:r>
            <a:endParaRPr/>
          </a:p>
        </p:txBody>
      </p:sp>
      <p:sp>
        <p:nvSpPr>
          <p:cNvPr id="396" name="Google Shape;396;p3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b05902066 </a:t>
            </a:r>
            <a:r>
              <a:rPr lang="zh-TW"/>
              <a:t>蔡翔陞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problem1</a:t>
            </a:r>
            <a:endParaRPr/>
          </a:p>
        </p:txBody>
      </p:sp>
      <p:grpSp>
        <p:nvGrpSpPr>
          <p:cNvPr id="402" name="Google Shape;402;p36"/>
          <p:cNvGrpSpPr/>
          <p:nvPr/>
        </p:nvGrpSpPr>
        <p:grpSpPr>
          <a:xfrm>
            <a:off x="264088" y="971863"/>
            <a:ext cx="1803375" cy="2041463"/>
            <a:chOff x="264088" y="1124263"/>
            <a:chExt cx="1803375" cy="2041463"/>
          </a:xfrm>
        </p:grpSpPr>
        <p:pic>
          <p:nvPicPr>
            <p:cNvPr id="403" name="Google Shape;40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088" y="1434925"/>
              <a:ext cx="1803375" cy="1730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04" name="Google Shape;404;p36"/>
            <p:cNvSpPr txBox="1"/>
            <p:nvPr/>
          </p:nvSpPr>
          <p:spPr>
            <a:xfrm>
              <a:off x="781475" y="1124263"/>
              <a:ext cx="7686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Open Sans"/>
                  <a:ea typeface="Open Sans"/>
                  <a:cs typeface="Open Sans"/>
                  <a:sym typeface="Open Sans"/>
                </a:rPr>
                <a:t>layer 1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2182738" y="1000013"/>
            <a:ext cx="1803375" cy="2041463"/>
            <a:chOff x="264088" y="1124263"/>
            <a:chExt cx="1803375" cy="2041463"/>
          </a:xfrm>
        </p:grpSpPr>
        <p:pic>
          <p:nvPicPr>
            <p:cNvPr id="406" name="Google Shape;40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088" y="1434925"/>
              <a:ext cx="1803375" cy="1730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07" name="Google Shape;407;p36"/>
            <p:cNvSpPr txBox="1"/>
            <p:nvPr/>
          </p:nvSpPr>
          <p:spPr>
            <a:xfrm>
              <a:off x="781475" y="1124263"/>
              <a:ext cx="7686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Open Sans"/>
                  <a:ea typeface="Open Sans"/>
                  <a:cs typeface="Open Sans"/>
                  <a:sym typeface="Open Sans"/>
                </a:rPr>
                <a:t>layer 2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8" name="Google Shape;408;p36"/>
          <p:cNvGrpSpPr/>
          <p:nvPr/>
        </p:nvGrpSpPr>
        <p:grpSpPr>
          <a:xfrm>
            <a:off x="264088" y="2993138"/>
            <a:ext cx="1803375" cy="2041463"/>
            <a:chOff x="264088" y="1124263"/>
            <a:chExt cx="1803375" cy="2041463"/>
          </a:xfrm>
        </p:grpSpPr>
        <p:pic>
          <p:nvPicPr>
            <p:cNvPr id="409" name="Google Shape;40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088" y="1434925"/>
              <a:ext cx="1803375" cy="1730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10" name="Google Shape;410;p36"/>
            <p:cNvSpPr txBox="1"/>
            <p:nvPr/>
          </p:nvSpPr>
          <p:spPr>
            <a:xfrm>
              <a:off x="781475" y="1124263"/>
              <a:ext cx="7686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Open Sans"/>
                  <a:ea typeface="Open Sans"/>
                  <a:cs typeface="Open Sans"/>
                  <a:sym typeface="Open Sans"/>
                </a:rPr>
                <a:t>layer 3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1" name="Google Shape;411;p36"/>
          <p:cNvGrpSpPr/>
          <p:nvPr/>
        </p:nvGrpSpPr>
        <p:grpSpPr>
          <a:xfrm>
            <a:off x="2182738" y="2993138"/>
            <a:ext cx="1803375" cy="2041463"/>
            <a:chOff x="264088" y="1124263"/>
            <a:chExt cx="1803375" cy="2041463"/>
          </a:xfrm>
        </p:grpSpPr>
        <p:pic>
          <p:nvPicPr>
            <p:cNvPr id="412" name="Google Shape;41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088" y="1434925"/>
              <a:ext cx="1803375" cy="1730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13" name="Google Shape;413;p36"/>
            <p:cNvSpPr txBox="1"/>
            <p:nvPr/>
          </p:nvSpPr>
          <p:spPr>
            <a:xfrm>
              <a:off x="781475" y="1124263"/>
              <a:ext cx="7686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Open Sans"/>
                  <a:ea typeface="Open Sans"/>
                  <a:cs typeface="Open Sans"/>
                  <a:sym typeface="Open Sans"/>
                </a:rPr>
                <a:t>layer 4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14" name="Google Shape;414;p36"/>
          <p:cNvSpPr txBox="1"/>
          <p:nvPr/>
        </p:nvSpPr>
        <p:spPr>
          <a:xfrm>
            <a:off x="4214325" y="95475"/>
            <a:ext cx="44586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[gold] a great little spot to throw back a few beers after a rough day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[rev ] a horrible little garbage to throw back a few beers after a rough day .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4322200" y="1537275"/>
            <a:ext cx="3689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I think the style token isn’t being attented to while decoding because…...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problem2</a:t>
            </a:r>
            <a:endParaRPr/>
          </a:p>
        </p:txBody>
      </p:sp>
      <p:pic>
        <p:nvPicPr>
          <p:cNvPr id="421" name="Google Shape;4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50" y="1366325"/>
            <a:ext cx="3389826" cy="25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7"/>
          <p:cNvSpPr txBox="1"/>
          <p:nvPr/>
        </p:nvSpPr>
        <p:spPr>
          <a:xfrm>
            <a:off x="4438925" y="1466825"/>
            <a:ext cx="3689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It looks…...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problem3</a:t>
            </a:r>
            <a:endParaRPr/>
          </a:p>
        </p:txBody>
      </p:sp>
      <p:pic>
        <p:nvPicPr>
          <p:cNvPr id="428" name="Google Shape;4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75" y="1152425"/>
            <a:ext cx="3402575" cy="20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75" y="3256674"/>
            <a:ext cx="3473025" cy="17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 txBox="1"/>
          <p:nvPr/>
        </p:nvSpPr>
        <p:spPr>
          <a:xfrm>
            <a:off x="4611875" y="973600"/>
            <a:ext cx="3689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I think…...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550" y="1582125"/>
            <a:ext cx="2147125" cy="21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9"/>
          <p:cNvSpPr txBox="1"/>
          <p:nvPr/>
        </p:nvSpPr>
        <p:spPr>
          <a:xfrm>
            <a:off x="6725625" y="4597725"/>
            <a:ext cx="26199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(this page is not included.）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2293125" y="2356500"/>
            <a:ext cx="3689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Open Sans"/>
                <a:ea typeface="Open Sans"/>
                <a:cs typeface="Open Sans"/>
                <a:sym typeface="Open Sans"/>
              </a:rPr>
              <a:t>Eazzzzzzzy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5.2.4 Grading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 (6%)</a:t>
            </a:r>
            <a:endParaRPr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Problem 1 (2.5%)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show the attention maps(0.5%)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your explanation (2%)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Problem 2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show T-sne and simple explanation (1%)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Problem 3 (2.5%)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show the results (0.5%)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your explanation (2%)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Style-Transformer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989650" y="2408800"/>
            <a:ext cx="1967400" cy="993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Input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X, Style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588300" y="2408800"/>
            <a:ext cx="1967400" cy="993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model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?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86950" y="2408800"/>
            <a:ext cx="1967400" cy="99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Output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y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81" name="Google Shape;81;p15"/>
          <p:cNvCxnSpPr>
            <a:endCxn id="79" idx="1"/>
          </p:cNvCxnSpPr>
          <p:nvPr/>
        </p:nvCxnSpPr>
        <p:spPr>
          <a:xfrm>
            <a:off x="2957100" y="2905300"/>
            <a:ext cx="6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5555700" y="2905300"/>
            <a:ext cx="6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3042275" y="3568975"/>
            <a:ext cx="1581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magic</a:t>
            </a:r>
            <a:r>
              <a:rPr lang="zh-TW" sz="1800"/>
              <a:t>?</a:t>
            </a:r>
            <a:endParaRPr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4624175" y="3568975"/>
            <a:ext cx="2732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something realistic?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Gain insight into…….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How did output generate?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How did discriminator 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How did input tokens affect output?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475" y="1152475"/>
            <a:ext cx="3694175" cy="33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5.2.1 Tasks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1 - How did output generate?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929825" y="2009700"/>
            <a:ext cx="537600" cy="2376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924950" y="2372550"/>
            <a:ext cx="2592300" cy="1256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encoder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924950" y="1975400"/>
            <a:ext cx="2592300" cy="337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memory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72000" y="2372575"/>
            <a:ext cx="2592300" cy="1256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decoder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545475" y="3693700"/>
            <a:ext cx="1971900" cy="33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924950" y="3693700"/>
            <a:ext cx="5667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29825" y="1598225"/>
            <a:ext cx="5376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572000" y="1984200"/>
            <a:ext cx="25923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433775" y="1794500"/>
            <a:ext cx="537600" cy="2376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71200" y="3693700"/>
            <a:ext cx="25923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860350" y="1872325"/>
            <a:ext cx="5359800" cy="229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Style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transformer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1860350" y="1872325"/>
            <a:ext cx="5359800" cy="229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1 - How did output generate?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929825" y="2009700"/>
            <a:ext cx="537600" cy="2376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924950" y="2372550"/>
            <a:ext cx="2592300" cy="1256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encoder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24950" y="1975400"/>
            <a:ext cx="2592300" cy="337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memory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572000" y="2372575"/>
            <a:ext cx="2592300" cy="1256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decoder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545475" y="3693700"/>
            <a:ext cx="1971900" cy="33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924950" y="3693700"/>
            <a:ext cx="5667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929825" y="1598225"/>
            <a:ext cx="5376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572000" y="1984200"/>
            <a:ext cx="19107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433775" y="1794500"/>
            <a:ext cx="537600" cy="2376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191600" y="3693700"/>
            <a:ext cx="19719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571200" y="3679250"/>
            <a:ext cx="5667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&lt;s&gt;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531600" y="1969750"/>
            <a:ext cx="6318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&lt;/s&gt;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1860350" y="1872325"/>
            <a:ext cx="5359800" cy="229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1 - How did output generate?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929825" y="2009700"/>
            <a:ext cx="537600" cy="2376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924950" y="2372550"/>
            <a:ext cx="2592300" cy="1256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encoder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924950" y="1975400"/>
            <a:ext cx="2592300" cy="337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572000" y="2372575"/>
            <a:ext cx="2592300" cy="1256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2545475" y="3693700"/>
            <a:ext cx="1971900" cy="33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924950" y="3693700"/>
            <a:ext cx="5667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929825" y="1598225"/>
            <a:ext cx="537600" cy="33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Sty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433775" y="1794500"/>
            <a:ext cx="537600" cy="2376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760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760150" y="2840016"/>
            <a:ext cx="322800" cy="3009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760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141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522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903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284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665150" y="321056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665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284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903150" y="2840016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522150" y="2840016"/>
            <a:ext cx="322800" cy="3009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141150" y="2840016"/>
            <a:ext cx="322800" cy="3009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141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522150" y="2469467"/>
            <a:ext cx="322800" cy="3009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903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6284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665150" y="2469467"/>
            <a:ext cx="322800" cy="300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113100" y="2029350"/>
            <a:ext cx="322800" cy="2475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494100" y="2029350"/>
            <a:ext cx="322800" cy="2475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875100" y="2029350"/>
            <a:ext cx="322800" cy="2475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256100" y="2029350"/>
            <a:ext cx="322800" cy="2475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637100" y="2029350"/>
            <a:ext cx="322800" cy="2475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018100" y="2029350"/>
            <a:ext cx="322800" cy="2475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2000275" y="1306275"/>
            <a:ext cx="6995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attending to previous states and memory (encoder output)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572000" y="1984200"/>
            <a:ext cx="19107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531600" y="1969750"/>
            <a:ext cx="6318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&lt;/s&gt;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191600" y="3693700"/>
            <a:ext cx="1971900" cy="33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571200" y="3679250"/>
            <a:ext cx="566700" cy="33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&lt;s&gt;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1 - How did output generate?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 one sentence from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Transfer the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Visualize the attention weights on memory while decoding (for each heads and layers)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style token seems not being attended to while decoding, but the style is actually being </a:t>
            </a:r>
            <a:r>
              <a:rPr lang="zh-TW"/>
              <a:t>transferred</a:t>
            </a:r>
            <a:r>
              <a:rPr lang="zh-TW"/>
              <a:t>. Do you think it’s reasonable? Why or why not?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Hint: how does the information of “style” flow?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