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PT Sans Narrow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D1C999-2F22-4D6B-A612-3BFD7AE835DD}">
  <a:tblStyle styleId="{5DD1C999-2F22-4D6B-A612-3BFD7AE83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8f80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8f80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3c90b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3c90b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9588f80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9588f80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9588f80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9588f8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9588f80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9588f80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9588f8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9588f8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2748f6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52748f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2748f6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52748f6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5fdce70ae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5fdce70ae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5fdce70ae_1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5fdce70ae_1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da4bf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da4bf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fdce70ae_1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5fdce70ae_1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5fdce70ae_1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5fdce70ae_1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fdce70ae_1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fdce70ae_1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5fdce70ae_1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5fdce70ae_1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5fdce70ae_17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5fdce70ae_1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5fdce70ae_17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5fdce70ae_1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5fdce70ae_1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5fdce70ae_1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5fdce70ae_17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5fdce70ae_17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fdce70ae_17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5fdce70ae_1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5fdce70ae_17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5fdce70ae_17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9588f8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9588f8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52748f68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52748f68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9588f8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9588f8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3e55b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3e55b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9588f80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9588f8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0cb3f4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0cb3f4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8f80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8f80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8f80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8f80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tts.speech.cs.cmu.edu/style_models/gender_data.tar" TargetMode="External"/><Relationship Id="rId4" Type="http://schemas.openxmlformats.org/officeDocument/2006/relationships/hyperlink" Target="http://tts.speech.cs.cmu.edu/style_models/political_data.ta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hackmd.io/NgYXPtOqRCWKHV33L1NofQ?view" TargetMode="External"/><Relationship Id="rId6" Type="http://schemas.openxmlformats.org/officeDocument/2006/relationships/hyperlink" Target="https://drive.google.com/drive/u/1/folders/1DBG0ZXHllHnxuEcJtCPVdHht0e0bpAR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ackmd.io/NgYXPtOqRCWKHV33L1NofQ?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u/1/folders/1DBG0ZXHllHnxuEcJtCPVdHht0e0bpARj" TargetMode="External"/><Relationship Id="rId4" Type="http://schemas.openxmlformats.org/officeDocument/2006/relationships/hyperlink" Target="https://hackmd.io/NgYXPtOqRCWKHV33L1NofQ?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ackmd.io/NgYXPtOqRCWKHV33L1NofQ?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5-3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TA's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鍾起鳴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張致強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蔡翔陞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Datasets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Gender: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http://tts.speech.cs.cmu.edu/style_models/gender_data.tar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Political: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http://tts.speech.cs.cmu.edu/style_models/political_data.tar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other datasets are allowed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Example( gender data )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56100" y="2153425"/>
            <a:ext cx="74862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Yelp directory: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68800" y="1199975"/>
            <a:ext cx="74862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Gender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directory: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586" t="34738"/>
          <a:stretch/>
        </p:blipFill>
        <p:spPr>
          <a:xfrm>
            <a:off x="443400" y="1531075"/>
            <a:ext cx="6744399" cy="3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75" y="2502400"/>
            <a:ext cx="38481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378300" y="3106475"/>
            <a:ext cx="80973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Change the Gender directory to the format like Yelp directory, for example: male-&gt;pos, female-&gt;neg.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Prepare your gender dataset.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(Refer the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https://hackmd.io/NgYXPtOqRCWKHV33L1NofQ?view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, you can download from </a:t>
            </a:r>
            <a:r>
              <a:rPr lang="en" sz="1200" u="sng">
                <a:solidFill>
                  <a:schemeClr val="accent5"/>
                </a:solidFill>
                <a:hlinkClick r:id="rId6"/>
              </a:rPr>
              <a:t>https://drive.google.com/drive/u/1/folders/1DBG0ZXHllHnxuEcJtCPVdHht0e0bpARj</a:t>
            </a:r>
            <a:r>
              <a:rPr lang="en" sz="1200">
                <a:solidFill>
                  <a:schemeClr val="dk2"/>
                </a:solidFill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and jump to part 3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(test.neg, test.pos , reference.neg, reference.pos should only contains 500 lines)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coring Criteria for Option 2  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show the auto evaluation and graphs.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show 5 sentences of each style in the report.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The fluency of the sentence may affect your bonus point. Therefore you may want to cherry pick your results.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other models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other models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code on Github is allowed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221475" y="3466050"/>
            <a:ext cx="8520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Criteria for Option 3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show 5 sentences of each style in the report.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explain that whether your model type is entanglement or disentanglement.</a:t>
            </a:r>
            <a:br>
              <a:rPr lang="en"/>
            </a:br>
            <a:r>
              <a:rPr lang="en"/>
              <a:t>For example: </a:t>
            </a:r>
            <a:br>
              <a:rPr lang="en"/>
            </a:br>
            <a:r>
              <a:rPr lang="en"/>
              <a:t>HW5-1 is entanglement.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221475" y="3466050"/>
            <a:ext cx="8520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451" y="2282925"/>
            <a:ext cx="2982850" cy="20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221475" y="4355600"/>
            <a:ext cx="8520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model of HW5-1 is shown as (b), without a combination of disentangled representations z(latent) and s(style) as described by (a).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option to implement(3%)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your model</a:t>
            </a:r>
            <a:br>
              <a:rPr lang="en"/>
            </a:br>
            <a:r>
              <a:rPr lang="en"/>
              <a:t>	If you choose to improve your model from 5-1, you can use the result for submission.txt in 5-1.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styles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other models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format should be same as HW5-1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show configuration (1%)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show loss plot (1%)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show metrics (</a:t>
            </a:r>
            <a:r>
              <a:rPr lang="en"/>
              <a:t>0.5</a:t>
            </a:r>
            <a:r>
              <a:rPr lang="en" sz="1400"/>
              <a:t>%)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show examples &amp; comment on them</a:t>
            </a:r>
            <a:r>
              <a:rPr lang="en"/>
              <a:t> (0.5%)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Report of option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Example1 : We use the default settings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Example2:  We add the iterations to 4000 steps</a:t>
            </a:r>
            <a:b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23" y="1806175"/>
            <a:ext cx="7208052" cy="8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25" y="3326477"/>
            <a:ext cx="9143999" cy="86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do?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Improve your model</a:t>
            </a:r>
            <a:br>
              <a:rPr lang="en" sz="1400"/>
            </a:br>
            <a:r>
              <a:rPr lang="en" sz="1400"/>
              <a:t>	- Add dataset.</a:t>
            </a:r>
            <a:br>
              <a:rPr lang="en" sz="1400"/>
            </a:br>
            <a:r>
              <a:rPr lang="en" sz="1400"/>
              <a:t>	- Experiment at the discrete part.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more styles </a:t>
            </a:r>
            <a:br>
              <a:rPr lang="en" sz="1400"/>
            </a:br>
            <a:r>
              <a:rPr lang="en" sz="1400"/>
              <a:t>	- 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Styles not related to positive and negative style.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Try other models</a:t>
            </a:r>
            <a:br>
              <a:rPr lang="en" sz="1400"/>
            </a:br>
            <a:br>
              <a:rPr lang="en" sz="1400"/>
            </a:br>
            <a:r>
              <a:rPr lang="en" sz="1400"/>
              <a:t>You can choose some bonus to implement.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75" y="87675"/>
            <a:ext cx="6429425" cy="4762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32"/>
          <p:cNvGraphicFramePr/>
          <p:nvPr/>
        </p:nvGraphicFramePr>
        <p:xfrm>
          <a:off x="544185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{5DD1C999-2F22-4D6B-A612-3BFD7AE835DD}</a:tableStyleId>
              </a:tblPr>
              <a:tblGrid>
                <a:gridCol w="1035425"/>
                <a:gridCol w="2041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discriminator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style controlling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f_cyc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cycle consistency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f_slf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self reconstruction loss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25" y="0"/>
            <a:ext cx="3406001" cy="23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 rotWithShape="1">
          <a:blip r:embed="rId4">
            <a:alphaModFix/>
          </a:blip>
          <a:srcRect b="4069" l="-8429" r="8430" t="-4070"/>
          <a:stretch/>
        </p:blipFill>
        <p:spPr>
          <a:xfrm>
            <a:off x="1184725" y="2725825"/>
            <a:ext cx="3093052" cy="22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488" y="2637725"/>
            <a:ext cx="3272873" cy="23991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3"/>
          <p:cNvGraphicFramePr/>
          <p:nvPr/>
        </p:nvGraphicFramePr>
        <p:xfrm>
          <a:off x="84972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{5DD1C999-2F22-4D6B-A612-3BFD7AE835DD}</a:tableStyleId>
              </a:tblPr>
              <a:tblGrid>
                <a:gridCol w="975200"/>
                <a:gridCol w="843675"/>
                <a:gridCol w="833350"/>
                <a:gridCol w="9383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ref-bleu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20.881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19.513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154.369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213.897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184.133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3394475"/>
            <a:ext cx="85206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1925"/>
            <a:ext cx="8839199" cy="96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25"/>
            <a:ext cx="7825073" cy="8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(optional)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generated sentence are longer than the sentence in hw5-1 because the sentences in yelp are shorter than those in imdb.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Report of option 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use the provided gender data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5" y="1832541"/>
            <a:ext cx="9144000" cy="58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00" y="112437"/>
            <a:ext cx="6602050" cy="4918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8"/>
          <p:cNvGraphicFramePr/>
          <p:nvPr/>
        </p:nvGraphicFramePr>
        <p:xfrm>
          <a:off x="544185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{5DD1C999-2F22-4D6B-A612-3BFD7AE835DD}</a:tableStyleId>
              </a:tblPr>
              <a:tblGrid>
                <a:gridCol w="1035425"/>
                <a:gridCol w="2041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discriminator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style controlling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f_cyc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cycle consistency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f_slf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self reconstruction loss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100" y="40275"/>
            <a:ext cx="3494201" cy="253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838" y="2646550"/>
            <a:ext cx="3358726" cy="24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100" y="2646550"/>
            <a:ext cx="3349365" cy="2405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39"/>
          <p:cNvGraphicFramePr/>
          <p:nvPr/>
        </p:nvGraphicFramePr>
        <p:xfrm>
          <a:off x="84972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{5DD1C999-2F22-4D6B-A612-3BFD7AE835DD}</a:tableStyleId>
              </a:tblPr>
              <a:tblGrid>
                <a:gridCol w="975200"/>
                <a:gridCol w="843675"/>
                <a:gridCol w="833350"/>
                <a:gridCol w="9383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ref-bleu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97.951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93.853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95.902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61.715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49.883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55.799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39" y="2726713"/>
            <a:ext cx="7232537" cy="14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152425"/>
            <a:ext cx="87439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(optional)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generated sentences of female and male are similar. There is no big difference between female and male in speech.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your model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Hint1: </a:t>
            </a:r>
            <a:r>
              <a:rPr lang="en"/>
              <a:t>Add dataset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use other english dataset (neg/pos) to improve your model.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Yelp dataset is used in 5-1. You can use IMDB dataset which is also provided.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you want to add or change dataset, you can train an evaluator for the dataset. (It is quick and no GPU required)</a:t>
            </a:r>
            <a:br>
              <a:rPr lang="en" sz="1400"/>
            </a:br>
            <a:r>
              <a:rPr lang="en" sz="1400"/>
              <a:t>1. How to train evaluator:</a:t>
            </a:r>
            <a:br>
              <a:rPr lang="en" sz="1400"/>
            </a:br>
            <a:r>
              <a:rPr lang="en" sz="1400"/>
              <a:t>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https://hackmd.io/NgYXPtOqRCWKHV33L1NofQ?view</a:t>
            </a:r>
            <a:br>
              <a:rPr lang="en" sz="1400"/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(mix imdb + yelp)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ou can download the binary file for evaluator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https://drive.google.com/drive/u/1/folders/1DBG0ZXHllHnxuEcJtCPVdHht0e0bpARj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Or train your own binary file: </a:t>
            </a: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https://hackmd.io/NgYXPtOqRCWKHV33L1NofQ?view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(read part1 to part2)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 train on yelp+imdb and test on yelp. Change the evaluator.py as follows: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mix-dataset(yelp+imdb):</a:t>
            </a:r>
            <a:br>
              <a:rPr lang="en" sz="1200"/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main.py -data_path ./data/mix/ --use_wandb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Bigger dataset may need more train_iterations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75" y="2211149"/>
            <a:ext cx="6666074" cy="18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coring Criteria for Option 1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show the auto evaluation and graphs.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show the outputs (with same input sentences in 5-1) and report your findings.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You can submit the output (English) with these improvements for human evaluation.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train Evaluator?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evaluator is used for calculating perplexity and accuracy. </a:t>
            </a:r>
            <a:br>
              <a:rPr lang="en"/>
            </a:br>
            <a:br>
              <a:rPr lang="en"/>
            </a:br>
            <a:r>
              <a:rPr lang="en"/>
              <a:t>The default evaluator is trained on Yelp. Therefore, using the default evaluator may not suitable on different datasets.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Auto evaluations on 5-3 don’t need to be better than 5-1 since they have different evaluator.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styles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Styles not related to positive and negative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language is allowed.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br>
              <a:rPr lang="en"/>
            </a:br>
            <a:r>
              <a:rPr lang="en"/>
              <a:t>	- </a:t>
            </a:r>
            <a:r>
              <a:rPr lang="en"/>
              <a:t>PTT </a:t>
            </a:r>
            <a:r>
              <a:rPr lang="en"/>
              <a:t>噓文 vs PTT 推文</a:t>
            </a:r>
            <a:br>
              <a:rPr lang="en"/>
            </a:br>
            <a:r>
              <a:rPr lang="en"/>
              <a:t>	</a:t>
            </a:r>
            <a:r>
              <a:rPr lang="en"/>
              <a:t>- Different Gender</a:t>
            </a:r>
            <a:br>
              <a:rPr lang="en"/>
            </a:br>
            <a:r>
              <a:rPr lang="en"/>
              <a:t>	- Any kind of styles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If you want to add or change dataset, you need to train an evaluator for the dataset. (It is quick and no GPU required)</a:t>
            </a:r>
            <a:br>
              <a:rPr lang="en"/>
            </a:br>
            <a:r>
              <a:rPr lang="en"/>
              <a:t>How to train evaluator: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https://hackmd.io/NgYXPtOqRCWKHV33L1NofQ?view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