
<file path=[Content_Types].xml><?xml version="1.0" encoding="utf-8"?>
<Types xmlns="http://schemas.openxmlformats.org/package/2006/content-types">
  <Default Extension="xml" ContentType="application/xml"/>
  <Default Extension="foo" ContentType="application/foobar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foo/bar.xml" ContentType="application/vnd.foobar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
  <Relationship Id="rId3" Type="http://schemas.openxmlformats.org/package/2006/relationships/metadata/core-properties" Target="docProps/core.xml"/>
  <Relationship Id="rId4" Type="http://schemas.openxmlformats.org/open-fu/core-foobar" Target="foo/bar.xml"/>
  <Relationship Id="rId1" Type="http://schemas.openxmlformats.org/officeDocument/2006/relationships/officeDocument" Target="ppt/presentation.xml"/>
  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bar Placeholder 66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foobar Master bazwah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