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695a19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695a19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695a19b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695a19b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695a19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695a19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695a1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695a19b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695a19b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695a19b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695a19b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695a19b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695a19b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695a19b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695a1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695a1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2695a1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2695a19b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695a19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2695a19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695a19b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695a19b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695a19b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695a19b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695a19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695a19b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695a19b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695a19b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695a19b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695a19b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15e5a4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15e5a4b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695a1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695a19b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15e5a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15e5a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695a19b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695a19b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Python期中報告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Discord</a:t>
            </a:r>
            <a:r>
              <a:rPr lang="en-US" altLang="zh-TW" dirty="0">
                <a:solidFill>
                  <a:schemeClr val="lt1"/>
                </a:solidFill>
              </a:rPr>
              <a:t>.</a:t>
            </a:r>
            <a:r>
              <a:rPr lang="en-US" altLang="zh-TW" dirty="0" err="1">
                <a:solidFill>
                  <a:schemeClr val="lt1"/>
                </a:solidFill>
              </a:rPr>
              <a:t>py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32" dirty="0">
                <a:solidFill>
                  <a:schemeClr val="lt1"/>
                </a:solidFill>
              </a:rPr>
              <a:t>A1093353-彭元琮</a:t>
            </a:r>
            <a:endParaRPr sz="2032" dirty="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832" y="2834125"/>
            <a:ext cx="669000" cy="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675"/>
            <a:ext cx="9172325" cy="46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0" y="0"/>
            <a:ext cx="695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1.到Google查詢discord developers applications，登入discord帳號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568675" y="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2.點這個，名字取自己喜歡的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7617675" y="351700"/>
            <a:ext cx="221700" cy="437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2050"/>
            <a:ext cx="9144000" cy="47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0" y="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3.點左邊的bot之後，點右邊add bot，名字圖片之後都可以改，先隨便用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916875" y="311050"/>
            <a:ext cx="20400" cy="184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2512800" y="321225"/>
            <a:ext cx="5661900" cy="155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996"/>
            <a:ext cx="9144000" cy="448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0" y="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4.把剛剛建立的機器人邀請到自己的伺服器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5800"/>
            <a:ext cx="91440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2197675" y="4651525"/>
            <a:ext cx="6597000" cy="29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3025" y="1723975"/>
            <a:ext cx="1799100" cy="34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423825" y="2628675"/>
            <a:ext cx="549000" cy="23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2197675" y="4092425"/>
            <a:ext cx="1158900" cy="19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183700" y="4377075"/>
            <a:ext cx="585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複製之後，開新分頁貼上就可以邀請到你想要的伺服器了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0"/>
            <a:ext cx="9144000" cy="44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3712275" y="3157250"/>
            <a:ext cx="4940100" cy="7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5"/>
          <p:cNvCxnSpPr/>
          <p:nvPr/>
        </p:nvCxnSpPr>
        <p:spPr>
          <a:xfrm rot="10800000">
            <a:off x="1821650" y="605800"/>
            <a:ext cx="2327700" cy="262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5"/>
          <p:cNvSpPr txBox="1"/>
          <p:nvPr/>
        </p:nvSpPr>
        <p:spPr>
          <a:xfrm>
            <a:off x="0" y="280550"/>
            <a:ext cx="901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</a:rPr>
              <a:t>Token是我們執行機器人的時候像金鑰的執行碼(盡量避免被別人看到，可以reset)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644450" y="2344050"/>
            <a:ext cx="585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Discord改機器人狀態</a:t>
            </a:r>
            <a:endParaRPr sz="3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075"/>
            <a:ext cx="9143999" cy="276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2746575" y="2490450"/>
            <a:ext cx="325200" cy="16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27"/>
          <p:cNvCxnSpPr>
            <a:stCxn id="172" idx="3"/>
          </p:cNvCxnSpPr>
          <p:nvPr/>
        </p:nvCxnSpPr>
        <p:spPr>
          <a:xfrm rot="10800000" flipH="1">
            <a:off x="3071775" y="2445750"/>
            <a:ext cx="569400" cy="12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3641175" y="225285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設定機器人的狀態:有五種狀態online,offline,idle,dnd,invisible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338675" y="2831975"/>
            <a:ext cx="955500" cy="27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6294175" y="2969225"/>
            <a:ext cx="81300" cy="32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7"/>
          <p:cNvSpPr txBox="1"/>
          <p:nvPr/>
        </p:nvSpPr>
        <p:spPr>
          <a:xfrm>
            <a:off x="5582625" y="344187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813925" y="3244725"/>
            <a:ext cx="5855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1"/>
                </a:solidFill>
              </a:rPr>
              <a:t>設定機器人當前的狀態文字:是playing、streaming、listening、watching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673875" y="4033588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0" y="0"/>
            <a:ext cx="585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>
                <a:solidFill>
                  <a:schemeClr val="lt1"/>
                </a:solidFill>
              </a:rPr>
              <a:t>．執行寫好的python檔</a:t>
            </a: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075" y="1139550"/>
            <a:ext cx="2923157" cy="36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0" y="1228800"/>
            <a:ext cx="585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執行成功後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discord中的機器人狀態也更改成功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8" name="Google Shape;188;p28"/>
          <p:cNvCxnSpPr>
            <a:stCxn id="189" idx="2"/>
            <a:endCxn id="186" idx="1"/>
          </p:cNvCxnSpPr>
          <p:nvPr/>
        </p:nvCxnSpPr>
        <p:spPr>
          <a:xfrm rot="-5400000" flipH="1">
            <a:off x="1582500" y="1738350"/>
            <a:ext cx="1082100" cy="14193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8"/>
          <p:cNvSpPr/>
          <p:nvPr/>
        </p:nvSpPr>
        <p:spPr>
          <a:xfrm>
            <a:off x="0" y="1139550"/>
            <a:ext cx="2827800" cy="76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225" y="1139550"/>
            <a:ext cx="2857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875CCB-6E64-408D-9BA2-ED5DF7647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2036"/>
            <a:ext cx="9144000" cy="5560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644450" y="2384725"/>
            <a:ext cx="5855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>
                <a:solidFill>
                  <a:schemeClr val="lt1"/>
                </a:solidFill>
              </a:rPr>
              <a:t>設定Discord機器人回話</a:t>
            </a:r>
            <a:endParaRPr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962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2309375" y="248632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如果我們說了這些關鍵字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2644950" y="2811650"/>
            <a:ext cx="1270500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3549625" y="3136925"/>
            <a:ext cx="853800" cy="22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3366650" y="326907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機器人則會回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0" y="0"/>
            <a:ext cx="585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</a:rPr>
              <a:t>接著執行機器人回話的python檔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7025"/>
            <a:ext cx="9143999" cy="16187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957550" y="2201750"/>
            <a:ext cx="691200" cy="2439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902789-23E1-4078-8D53-FCEB46D9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9667"/>
            <a:ext cx="9144000" cy="1303898"/>
          </a:xfrm>
          <a:prstGeom prst="rect">
            <a:avLst/>
          </a:prstGeom>
        </p:spPr>
      </p:pic>
      <p:cxnSp>
        <p:nvCxnSpPr>
          <p:cNvPr id="212" name="Google Shape;212;p31"/>
          <p:cNvCxnSpPr>
            <a:cxnSpLocks/>
          </p:cNvCxnSpPr>
          <p:nvPr/>
        </p:nvCxnSpPr>
        <p:spPr>
          <a:xfrm>
            <a:off x="1770775" y="1492624"/>
            <a:ext cx="0" cy="45507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44450" y="1911525"/>
            <a:ext cx="58551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100" b="1">
                <a:solidFill>
                  <a:schemeClr val="lt1"/>
                </a:solidFill>
              </a:rPr>
              <a:t>介紹及安裝 Discord .py</a:t>
            </a:r>
            <a:endParaRPr sz="4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9575"/>
            <a:ext cx="9143999" cy="172435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876250" y="1856125"/>
            <a:ext cx="741900" cy="274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4"/>
            <a:ext cx="9144000" cy="44862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7168375" y="1978125"/>
            <a:ext cx="1748400" cy="219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965050" y="1639425"/>
            <a:ext cx="585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</a:rPr>
              <a:t>可以尋找你下載discord.py的版本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3025" y="849800"/>
            <a:ext cx="154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2525" y="920950"/>
            <a:ext cx="1433400" cy="13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95200" y="59567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快速索引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72" name="Google Shape;72;p15"/>
          <p:cNvCxnSpPr>
            <a:stCxn id="66" idx="2"/>
          </p:cNvCxnSpPr>
          <p:nvPr/>
        </p:nvCxnSpPr>
        <p:spPr>
          <a:xfrm flipH="1">
            <a:off x="4566000" y="4489124"/>
            <a:ext cx="6000" cy="56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4637275" y="457357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</a:rPr>
              <a:t>下拉</a:t>
            </a:r>
            <a:r>
              <a:rPr lang="zh-TW">
                <a:solidFill>
                  <a:schemeClr val="lt1"/>
                </a:solidFill>
              </a:rPr>
              <a:t>可以找到</a:t>
            </a:r>
            <a:r>
              <a:rPr lang="zh-TW" altLang="en-US">
                <a:solidFill>
                  <a:schemeClr val="lt1"/>
                </a:solidFill>
              </a:rPr>
              <a:t>左邊快速索引更詳細的介紹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4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06200" y="-44700"/>
            <a:ext cx="585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lt1"/>
                </a:solidFill>
              </a:rPr>
              <a:t>類</a:t>
            </a:r>
            <a:r>
              <a:rPr lang="zh-TW" altLang="en-US" sz="1200" dirty="0">
                <a:solidFill>
                  <a:schemeClr val="lt1"/>
                </a:solidFill>
              </a:rPr>
              <a:t>別</a:t>
            </a:r>
            <a:endParaRPr sz="1200" u="sng" dirty="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61214" y="367850"/>
            <a:ext cx="5855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lt1"/>
                </a:solidFill>
              </a:rPr>
              <a:t>類別</a:t>
            </a:r>
            <a:r>
              <a:rPr lang="zh-TW" altLang="en-US" sz="1100" dirty="0">
                <a:solidFill>
                  <a:schemeClr val="lt1"/>
                </a:solidFill>
              </a:rPr>
              <a:t>架構</a:t>
            </a:r>
            <a:endParaRPr sz="1100" dirty="0">
              <a:solidFill>
                <a:schemeClr val="lt1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594125" y="117925"/>
            <a:ext cx="294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6"/>
          <p:cNvCxnSpPr/>
          <p:nvPr/>
        </p:nvCxnSpPr>
        <p:spPr>
          <a:xfrm rot="10800000" flipH="1">
            <a:off x="2594125" y="483950"/>
            <a:ext cx="366000" cy="6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892725" y="7115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功能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 rot="10800000" flipH="1">
            <a:off x="2360325" y="97625"/>
            <a:ext cx="640500" cy="16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0" y="0"/>
            <a:ext cx="9094450" cy="50924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828050" y="4305850"/>
            <a:ext cx="2226000" cy="74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54050" y="464785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安裝前的環境需求</a:t>
            </a:r>
            <a:endParaRPr/>
          </a:p>
        </p:txBody>
      </p:sp>
      <p:cxnSp>
        <p:nvCxnSpPr>
          <p:cNvPr id="97" name="Google Shape;97;p18"/>
          <p:cNvCxnSpPr>
            <a:endCxn id="96" idx="1"/>
          </p:cNvCxnSpPr>
          <p:nvPr/>
        </p:nvCxnSpPr>
        <p:spPr>
          <a:xfrm>
            <a:off x="4866550" y="4801150"/>
            <a:ext cx="187500" cy="4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2888900" y="698800"/>
            <a:ext cx="1065000" cy="9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8"/>
          <p:cNvSpPr txBox="1"/>
          <p:nvPr/>
        </p:nvSpPr>
        <p:spPr>
          <a:xfrm>
            <a:off x="3953975" y="451300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複製這行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93250" y="148300"/>
            <a:ext cx="355800" cy="10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9"/>
          <p:cNvCxnSpPr>
            <a:endCxn id="107" idx="1"/>
          </p:cNvCxnSpPr>
          <p:nvPr/>
        </p:nvCxnSpPr>
        <p:spPr>
          <a:xfrm rot="10800000" flipH="1">
            <a:off x="1049050" y="90400"/>
            <a:ext cx="39660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1445650" y="-10970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輸入python就能檢查先現在的版本是不是符合安裝環境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-18300" y="217525"/>
            <a:ext cx="711600" cy="14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t="-2679" r="-674"/>
          <a:stretch/>
        </p:blipFill>
        <p:spPr>
          <a:xfrm>
            <a:off x="-1650" y="-178200"/>
            <a:ext cx="9264024" cy="52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392375"/>
            <a:ext cx="2978400" cy="183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978400" y="17517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貼上剛剛複製的指令(需要安裝的文件包)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975" y="2571750"/>
            <a:ext cx="2762250" cy="2400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20"/>
          <p:cNvSpPr/>
          <p:nvPr/>
        </p:nvSpPr>
        <p:spPr>
          <a:xfrm>
            <a:off x="7605325" y="2571750"/>
            <a:ext cx="986100" cy="2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162025" y="3968425"/>
            <a:ext cx="2429400" cy="183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985425" y="1835800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確認有無安裝成功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0" name="Google Shape;120;p20"/>
          <p:cNvCxnSpPr>
            <a:endCxn id="117" idx="0"/>
          </p:cNvCxnSpPr>
          <p:nvPr/>
        </p:nvCxnSpPr>
        <p:spPr>
          <a:xfrm>
            <a:off x="7733575" y="2171250"/>
            <a:ext cx="364800" cy="4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6077" b="1">
                <a:solidFill>
                  <a:schemeClr val="lt1"/>
                </a:solidFill>
              </a:rPr>
              <a:t>新增 Discord Application</a:t>
            </a:r>
            <a:endParaRPr sz="6077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385</Words>
  <Application>Microsoft Office PowerPoint</Application>
  <PresentationFormat>如螢幕大小 (16:9)</PresentationFormat>
  <Paragraphs>33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Python期中報告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新增 Discord Application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Python期中報告</dc:title>
  <cp:lastModifiedBy>元琮 彭</cp:lastModifiedBy>
  <cp:revision>4</cp:revision>
  <dcterms:modified xsi:type="dcterms:W3CDTF">2022-04-27T03:51:45Z</dcterms:modified>
</cp:coreProperties>
</file>