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彭 曾" userId="be4d4df676c4d30e" providerId="LiveId" clId="{6BFC14E4-8EAA-4193-A370-6C13EBC1EFA7}"/>
    <pc:docChg chg="undo custSel addSld modSld">
      <pc:chgData name="彭 曾" userId="be4d4df676c4d30e" providerId="LiveId" clId="{6BFC14E4-8EAA-4193-A370-6C13EBC1EFA7}" dt="2019-12-19T09:16:20.613" v="356" actId="164"/>
      <pc:docMkLst>
        <pc:docMk/>
      </pc:docMkLst>
      <pc:sldChg chg="addSp delSp modSp add">
        <pc:chgData name="彭 曾" userId="be4d4df676c4d30e" providerId="LiveId" clId="{6BFC14E4-8EAA-4193-A370-6C13EBC1EFA7}" dt="2019-12-19T09:16:20.613" v="356" actId="164"/>
        <pc:sldMkLst>
          <pc:docMk/>
          <pc:sldMk cId="3589921930" sldId="256"/>
        </pc:sldMkLst>
        <pc:spChg chg="del">
          <ac:chgData name="彭 曾" userId="be4d4df676c4d30e" providerId="LiveId" clId="{6BFC14E4-8EAA-4193-A370-6C13EBC1EFA7}" dt="2019-12-19T08:25:03.243" v="1" actId="478"/>
          <ac:spMkLst>
            <pc:docMk/>
            <pc:sldMk cId="3589921930" sldId="256"/>
            <ac:spMk id="2" creationId="{75B2BF49-8577-4192-87CE-F9D0745C6136}"/>
          </ac:spMkLst>
        </pc:spChg>
        <pc:spChg chg="del">
          <ac:chgData name="彭 曾" userId="be4d4df676c4d30e" providerId="LiveId" clId="{6BFC14E4-8EAA-4193-A370-6C13EBC1EFA7}" dt="2019-12-19T08:25:04.629" v="2" actId="478"/>
          <ac:spMkLst>
            <pc:docMk/>
            <pc:sldMk cId="3589921930" sldId="256"/>
            <ac:spMk id="3" creationId="{146612C8-79F1-478F-B4C5-4BDE496F9FD8}"/>
          </ac:spMkLst>
        </pc:spChg>
        <pc:spChg chg="add mod ord">
          <ac:chgData name="彭 曾" userId="be4d4df676c4d30e" providerId="LiveId" clId="{6BFC14E4-8EAA-4193-A370-6C13EBC1EFA7}" dt="2019-12-19T09:16:20.613" v="356" actId="164"/>
          <ac:spMkLst>
            <pc:docMk/>
            <pc:sldMk cId="3589921930" sldId="256"/>
            <ac:spMk id="5" creationId="{853044B2-5280-49FC-AB04-90643BB29F74}"/>
          </ac:spMkLst>
        </pc:spChg>
        <pc:spChg chg="add mod ord">
          <ac:chgData name="彭 曾" userId="be4d4df676c4d30e" providerId="LiveId" clId="{6BFC14E4-8EAA-4193-A370-6C13EBC1EFA7}" dt="2019-12-19T09:15:54.011" v="354" actId="164"/>
          <ac:spMkLst>
            <pc:docMk/>
            <pc:sldMk cId="3589921930" sldId="256"/>
            <ac:spMk id="10" creationId="{3E6826A1-2384-4D95-98A2-16465B375C74}"/>
          </ac:spMkLst>
        </pc:spChg>
        <pc:spChg chg="add mod ord">
          <ac:chgData name="彭 曾" userId="be4d4df676c4d30e" providerId="LiveId" clId="{6BFC14E4-8EAA-4193-A370-6C13EBC1EFA7}" dt="2019-12-19T09:16:15.496" v="355" actId="164"/>
          <ac:spMkLst>
            <pc:docMk/>
            <pc:sldMk cId="3589921930" sldId="256"/>
            <ac:spMk id="11" creationId="{48BE924B-5D2D-46FA-BEA9-0FCF87C58161}"/>
          </ac:spMkLst>
        </pc:spChg>
        <pc:spChg chg="add mod ord">
          <ac:chgData name="彭 曾" userId="be4d4df676c4d30e" providerId="LiveId" clId="{6BFC14E4-8EAA-4193-A370-6C13EBC1EFA7}" dt="2019-12-19T09:15:47.328" v="353" actId="164"/>
          <ac:spMkLst>
            <pc:docMk/>
            <pc:sldMk cId="3589921930" sldId="256"/>
            <ac:spMk id="12" creationId="{AF752019-CB78-412C-B9B6-AF1F9979E491}"/>
          </ac:spMkLst>
        </pc:spChg>
        <pc:grpChg chg="add mod">
          <ac:chgData name="彭 曾" userId="be4d4df676c4d30e" providerId="LiveId" clId="{6BFC14E4-8EAA-4193-A370-6C13EBC1EFA7}" dt="2019-12-19T09:15:47.328" v="353" actId="164"/>
          <ac:grpSpMkLst>
            <pc:docMk/>
            <pc:sldMk cId="3589921930" sldId="256"/>
            <ac:grpSpMk id="6" creationId="{3EE3FB07-A4E4-4562-8B58-0B9B45FB6FA9}"/>
          </ac:grpSpMkLst>
        </pc:grpChg>
        <pc:grpChg chg="add mod">
          <ac:chgData name="彭 曾" userId="be4d4df676c4d30e" providerId="LiveId" clId="{6BFC14E4-8EAA-4193-A370-6C13EBC1EFA7}" dt="2019-12-19T09:15:54.011" v="354" actId="164"/>
          <ac:grpSpMkLst>
            <pc:docMk/>
            <pc:sldMk cId="3589921930" sldId="256"/>
            <ac:grpSpMk id="7" creationId="{93FA8F16-AC65-4F1A-9D43-E881F26FB851}"/>
          </ac:grpSpMkLst>
        </pc:grpChg>
        <pc:grpChg chg="add mod">
          <ac:chgData name="彭 曾" userId="be4d4df676c4d30e" providerId="LiveId" clId="{6BFC14E4-8EAA-4193-A370-6C13EBC1EFA7}" dt="2019-12-19T09:16:15.496" v="355" actId="164"/>
          <ac:grpSpMkLst>
            <pc:docMk/>
            <pc:sldMk cId="3589921930" sldId="256"/>
            <ac:grpSpMk id="14" creationId="{4C0DE856-95B9-48B1-A5C4-E5E599D21070}"/>
          </ac:grpSpMkLst>
        </pc:grpChg>
        <pc:grpChg chg="add mod">
          <ac:chgData name="彭 曾" userId="be4d4df676c4d30e" providerId="LiveId" clId="{6BFC14E4-8EAA-4193-A370-6C13EBC1EFA7}" dt="2019-12-19T09:16:20.613" v="356" actId="164"/>
          <ac:grpSpMkLst>
            <pc:docMk/>
            <pc:sldMk cId="3589921930" sldId="256"/>
            <ac:grpSpMk id="15" creationId="{230E35DD-2ADE-41B5-ADD2-00F80D395500}"/>
          </ac:grpSpMkLst>
        </pc:grpChg>
        <pc:picChg chg="add mod">
          <ac:chgData name="彭 曾" userId="be4d4df676c4d30e" providerId="LiveId" clId="{6BFC14E4-8EAA-4193-A370-6C13EBC1EFA7}" dt="2019-12-19T09:15:54.011" v="354" actId="164"/>
          <ac:picMkLst>
            <pc:docMk/>
            <pc:sldMk cId="3589921930" sldId="256"/>
            <ac:picMk id="2" creationId="{AFCF9734-207A-46DC-ACA0-8D5E2C4A1AD6}"/>
          </ac:picMkLst>
        </pc:picChg>
        <pc:picChg chg="add mod modCrop">
          <ac:chgData name="彭 曾" userId="be4d4df676c4d30e" providerId="LiveId" clId="{6BFC14E4-8EAA-4193-A370-6C13EBC1EFA7}" dt="2019-12-19T09:15:47.328" v="353" actId="164"/>
          <ac:picMkLst>
            <pc:docMk/>
            <pc:sldMk cId="3589921930" sldId="256"/>
            <ac:picMk id="3" creationId="{6D76F20C-4D8D-4446-9366-632B0810747A}"/>
          </ac:picMkLst>
        </pc:picChg>
        <pc:picChg chg="add mod">
          <ac:chgData name="彭 曾" userId="be4d4df676c4d30e" providerId="LiveId" clId="{6BFC14E4-8EAA-4193-A370-6C13EBC1EFA7}" dt="2019-12-19T09:16:20.613" v="356" actId="164"/>
          <ac:picMkLst>
            <pc:docMk/>
            <pc:sldMk cId="3589921930" sldId="256"/>
            <ac:picMk id="4" creationId="{DE25FB8D-E186-49F6-9967-112A9DB77F50}"/>
          </ac:picMkLst>
        </pc:picChg>
        <pc:picChg chg="add mod">
          <ac:chgData name="彭 曾" userId="be4d4df676c4d30e" providerId="LiveId" clId="{6BFC14E4-8EAA-4193-A370-6C13EBC1EFA7}" dt="2019-12-19T09:16:15.496" v="355" actId="164"/>
          <ac:picMkLst>
            <pc:docMk/>
            <pc:sldMk cId="3589921930" sldId="256"/>
            <ac:picMk id="8" creationId="{689A7F8C-FEF7-49A2-8269-197B60EA04B6}"/>
          </ac:picMkLst>
        </pc:picChg>
        <pc:picChg chg="add mod">
          <ac:chgData name="彭 曾" userId="be4d4df676c4d30e" providerId="LiveId" clId="{6BFC14E4-8EAA-4193-A370-6C13EBC1EFA7}" dt="2019-12-19T09:16:15.496" v="355" actId="164"/>
          <ac:picMkLst>
            <pc:docMk/>
            <pc:sldMk cId="3589921930" sldId="256"/>
            <ac:picMk id="9" creationId="{39A045F5-B044-4E7F-8A2C-13CB8CC51083}"/>
          </ac:picMkLst>
        </pc:picChg>
        <pc:picChg chg="add del mod">
          <ac:chgData name="彭 曾" userId="be4d4df676c4d30e" providerId="LiveId" clId="{6BFC14E4-8EAA-4193-A370-6C13EBC1EFA7}" dt="2019-12-19T09:13:53.247" v="333" actId="478"/>
          <ac:picMkLst>
            <pc:docMk/>
            <pc:sldMk cId="3589921930" sldId="256"/>
            <ac:picMk id="13" creationId="{07CC29EE-38C2-4A11-B87B-F0E6F21EC721}"/>
          </ac:picMkLst>
        </pc:picChg>
        <pc:picChg chg="add mod modCrop">
          <ac:chgData name="彭 曾" userId="be4d4df676c4d30e" providerId="LiveId" clId="{6BFC14E4-8EAA-4193-A370-6C13EBC1EFA7}" dt="2019-12-19T09:16:20.613" v="356" actId="164"/>
          <ac:picMkLst>
            <pc:docMk/>
            <pc:sldMk cId="3589921930" sldId="256"/>
            <ac:picMk id="1026" creationId="{D868EE72-C84D-448D-A30E-586708685D42}"/>
          </ac:picMkLst>
        </pc:picChg>
        <pc:picChg chg="add del mod">
          <ac:chgData name="彭 曾" userId="be4d4df676c4d30e" providerId="LiveId" clId="{6BFC14E4-8EAA-4193-A370-6C13EBC1EFA7}" dt="2019-12-19T08:30:19.871" v="118" actId="478"/>
          <ac:picMkLst>
            <pc:docMk/>
            <pc:sldMk cId="3589921930" sldId="256"/>
            <ac:picMk id="1028" creationId="{D51613D4-85A4-4F50-A822-307711905199}"/>
          </ac:picMkLst>
        </pc:picChg>
        <pc:picChg chg="add del mod modCrop">
          <ac:chgData name="彭 曾" userId="be4d4df676c4d30e" providerId="LiveId" clId="{6BFC14E4-8EAA-4193-A370-6C13EBC1EFA7}" dt="2019-12-19T08:32:22.917" v="155" actId="478"/>
          <ac:picMkLst>
            <pc:docMk/>
            <pc:sldMk cId="3589921930" sldId="256"/>
            <ac:picMk id="1030" creationId="{198E7223-EA55-458C-A8C3-69CC71AC067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C3499-995E-4202-88A0-474124495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5E79E0-F46C-4275-876A-755E65001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1CF05F-C5ED-43A1-9E9F-4596E4EF6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5D2F-E39D-4B0D-90FC-7512CB8589FA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B44D93-3821-4735-A4EF-D248E5EB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A1C8BA-A920-462A-BC70-07B7058A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9E1B-4E8E-40D1-8E80-EDD50CFCD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05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39A2A-3EC6-43B7-9EFE-F59768B9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03EDB-997F-4051-A2F6-805B7117B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E830AE-6F83-4A9A-86F6-6F4312F14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5D2F-E39D-4B0D-90FC-7512CB8589FA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8905A8-4C06-40C4-81AF-E7277FC4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A15587-625C-4ECF-BB8B-16E0796F0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9E1B-4E8E-40D1-8E80-EDD50CFCD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67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9602D5-392B-4271-8439-193D40601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FD791D-C1C9-457B-89DD-FEE20510D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2F4823-51DF-42CC-9A7B-756953B3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5D2F-E39D-4B0D-90FC-7512CB8589FA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53E791-9D4D-4BE1-B703-ACDE623F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CBBBFA-7C19-4FC6-B7B1-6495FF40C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9E1B-4E8E-40D1-8E80-EDD50CFCD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61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BD527-0B07-4FD4-9BC7-FC97F3B7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DAEBEC-68F8-42D9-A098-1204C666A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325147-89F7-4C9F-8919-27238A17E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5D2F-E39D-4B0D-90FC-7512CB8589FA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464B18-A411-43D9-A694-FACBB9076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41B82E-423A-4C04-B8DD-D088C3E05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9E1B-4E8E-40D1-8E80-EDD50CFCD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44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9A9DD-E588-4224-B4AD-344E47F81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6821D0-E6B0-4A79-843C-3D10073E3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ABF8CF-CAA9-4C9F-B526-A6FE53CE9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5D2F-E39D-4B0D-90FC-7512CB8589FA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F640C1-448E-462E-8ADD-F7A434751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E938AF-D4AE-48E8-85C0-FC1B2BB6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9E1B-4E8E-40D1-8E80-EDD50CFCD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2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05377-DDDE-47E6-8355-9DB2C1CF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2E5E66-CA6A-4370-9258-771B347A4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15BCB1-81B5-402C-92BE-779EA7C43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D45E1E-E64A-4BD0-B906-84AF8511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5D2F-E39D-4B0D-90FC-7512CB8589FA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2EE13F-320D-41B3-A56D-2CC6C1389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0FD7E2-4D55-4274-BAAD-A1F610C1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9E1B-4E8E-40D1-8E80-EDD50CFCD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44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A0BA6-F4E6-4261-B295-FA838BF1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FDEFF6-8D4A-4E88-BA18-759B1AB59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8E3407-1B00-429E-BE87-B84FA26BD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B70D55-900E-42FA-9B03-DF052259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348727-B392-4B0E-A785-10689FDAF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FC2277-4EF5-4319-8AF8-2220703E7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5D2F-E39D-4B0D-90FC-7512CB8589FA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20EA4E-4C7D-48C9-BF9B-4E0AFBFF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7A7C27-DAF1-4AAC-B27B-7B1EE20D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9E1B-4E8E-40D1-8E80-EDD50CFCD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52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26446-B54F-475A-A04E-B10ACEF23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1309CC-275E-4129-AE3C-F9E6AE16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5D2F-E39D-4B0D-90FC-7512CB8589FA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1C4E02-FFD9-4FB4-B723-014728ED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0F4ECC-2745-444B-B989-5A6E0C0A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9E1B-4E8E-40D1-8E80-EDD50CFCD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2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CEA2DB-84F3-4D64-97B7-3EB5D93D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5D2F-E39D-4B0D-90FC-7512CB8589FA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AB5C2A-EC7B-487C-9B6B-6776728E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A18D10-CBB9-41BC-B33A-1C6A03BE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9E1B-4E8E-40D1-8E80-EDD50CFCD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11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E515B-C50E-479A-B7D8-B5F69560B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437877-3796-4CC1-AFD6-7B578BF46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D4942B-436F-45FA-A311-4895F468B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614432-A5E1-45A1-9BD1-6BD6495AB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5D2F-E39D-4B0D-90FC-7512CB8589FA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AFA1CF-D298-40E7-819D-60B72B87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323F4B-C2A5-459F-AC05-960C4936B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9E1B-4E8E-40D1-8E80-EDD50CFCD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73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5BC80-59D1-4375-9FA5-F77B5499E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1108B2-AA80-437C-BD7D-7AF693FFB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A3239F-E85B-430B-8EAE-01A15967C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69AE02-6543-4996-9FAD-418867C7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5D2F-E39D-4B0D-90FC-7512CB8589FA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E20E39-8963-4574-A352-93F527A3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E33542-1061-4072-8BE5-65999FE7E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9E1B-4E8E-40D1-8E80-EDD50CFCD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79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483BED-9EED-478C-95EF-D28F3B236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FE23A1-7155-40F3-823B-D6275E05F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97CB5B-CF24-47A9-AF38-229216E56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35D2F-E39D-4B0D-90FC-7512CB8589FA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A40EB8-AFB6-41EA-AF51-CE0397541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187BEC-8F92-4A90-A3F4-497889349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39E1B-4E8E-40D1-8E80-EDD50CFCD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98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230E35DD-2ADE-41B5-ADD2-00F80D395500}"/>
              </a:ext>
            </a:extLst>
          </p:cNvPr>
          <p:cNvGrpSpPr/>
          <p:nvPr/>
        </p:nvGrpSpPr>
        <p:grpSpPr>
          <a:xfrm>
            <a:off x="0" y="0"/>
            <a:ext cx="3611419" cy="3610800"/>
            <a:chOff x="0" y="0"/>
            <a:chExt cx="3611419" cy="36108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53044B2-5280-49FC-AB04-90643BB29F74}"/>
                </a:ext>
              </a:extLst>
            </p:cNvPr>
            <p:cNvSpPr/>
            <p:nvPr/>
          </p:nvSpPr>
          <p:spPr>
            <a:xfrm>
              <a:off x="0" y="0"/>
              <a:ext cx="3609622" cy="3610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6" name="Picture 2" descr="http://imagebank.osa.org/getImage.xqy?img=OG0kcC5sYXJnZSxvZS0yNy0yNi0zNzc3MS1nMDAy">
              <a:extLst>
                <a:ext uri="{FF2B5EF4-FFF2-40B4-BE49-F238E27FC236}">
                  <a16:creationId xmlns:a16="http://schemas.microsoft.com/office/drawing/2014/main" id="{D868EE72-C84D-448D-A30E-586708685D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7" t="32599" r="7079" b="39266"/>
            <a:stretch/>
          </p:blipFill>
          <p:spPr bwMode="auto">
            <a:xfrm>
              <a:off x="0" y="1864537"/>
              <a:ext cx="3611419" cy="1417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E25FB8D-E186-49F6-9967-112A9DB77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73379"/>
              <a:ext cx="3609622" cy="1364437"/>
            </a:xfrm>
            <a:prstGeom prst="rect">
              <a:avLst/>
            </a:prstGeom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C0DE856-95B9-48B1-A5C4-E5E599D21070}"/>
              </a:ext>
            </a:extLst>
          </p:cNvPr>
          <p:cNvGrpSpPr/>
          <p:nvPr/>
        </p:nvGrpSpPr>
        <p:grpSpPr>
          <a:xfrm>
            <a:off x="3812616" y="0"/>
            <a:ext cx="3632084" cy="3610800"/>
            <a:chOff x="3812616" y="0"/>
            <a:chExt cx="3632084" cy="36108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8BE924B-5D2D-46FA-BEA9-0FCF87C58161}"/>
                </a:ext>
              </a:extLst>
            </p:cNvPr>
            <p:cNvSpPr/>
            <p:nvPr/>
          </p:nvSpPr>
          <p:spPr>
            <a:xfrm>
              <a:off x="3812616" y="0"/>
              <a:ext cx="3609622" cy="3610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Picture 6" descr="http://imagebank.osa.org/getImage.xqy?img=dTcqLmxhcmdlLG9lLTI3LTI2LTM3NzcxLWcwMDM">
              <a:extLst>
                <a:ext uri="{FF2B5EF4-FFF2-40B4-BE49-F238E27FC236}">
                  <a16:creationId xmlns:a16="http://schemas.microsoft.com/office/drawing/2014/main" id="{689A7F8C-FEF7-49A2-8269-197B60EA04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34" t="47542" r="-424" b="8448"/>
            <a:stretch/>
          </p:blipFill>
          <p:spPr bwMode="auto">
            <a:xfrm>
              <a:off x="3833281" y="1911195"/>
              <a:ext cx="3611419" cy="1331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9A045F5-B044-4E7F-8A2C-13CB8CC51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25651" y="273379"/>
              <a:ext cx="3609622" cy="1364437"/>
            </a:xfrm>
            <a:prstGeom prst="rect">
              <a:avLst/>
            </a:prstGeom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93FA8F16-AC65-4F1A-9D43-E881F26FB851}"/>
              </a:ext>
            </a:extLst>
          </p:cNvPr>
          <p:cNvGrpSpPr/>
          <p:nvPr/>
        </p:nvGrpSpPr>
        <p:grpSpPr>
          <a:xfrm>
            <a:off x="10182476" y="-1"/>
            <a:ext cx="2009524" cy="2019247"/>
            <a:chOff x="10182476" y="-1"/>
            <a:chExt cx="2009524" cy="2019247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E6826A1-2384-4D95-98A2-16465B375C74}"/>
                </a:ext>
              </a:extLst>
            </p:cNvPr>
            <p:cNvSpPr/>
            <p:nvPr/>
          </p:nvSpPr>
          <p:spPr>
            <a:xfrm>
              <a:off x="10182476" y="-1"/>
              <a:ext cx="2009524" cy="20101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AFCF9734-207A-46DC-ACA0-8D5E2C4A1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82476" y="9722"/>
              <a:ext cx="2009524" cy="2009524"/>
            </a:xfrm>
            <a:prstGeom prst="rect">
              <a:avLst/>
            </a:prstGeom>
          </p:spPr>
        </p:pic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3EE3FB07-A4E4-4562-8B58-0B9B45FB6FA9}"/>
              </a:ext>
            </a:extLst>
          </p:cNvPr>
          <p:cNvGrpSpPr/>
          <p:nvPr/>
        </p:nvGrpSpPr>
        <p:grpSpPr>
          <a:xfrm>
            <a:off x="7974985" y="0"/>
            <a:ext cx="2009524" cy="2010179"/>
            <a:chOff x="7974985" y="0"/>
            <a:chExt cx="2009524" cy="2010179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F752019-CB78-412C-B9B6-AF1F9979E491}"/>
                </a:ext>
              </a:extLst>
            </p:cNvPr>
            <p:cNvSpPr/>
            <p:nvPr/>
          </p:nvSpPr>
          <p:spPr>
            <a:xfrm>
              <a:off x="7974985" y="0"/>
              <a:ext cx="2009524" cy="20101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D76F20C-4D8D-4446-9366-632B081074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409" t="11199" r="11642" b="6798"/>
            <a:stretch/>
          </p:blipFill>
          <p:spPr>
            <a:xfrm>
              <a:off x="8052863" y="141488"/>
              <a:ext cx="1442119" cy="1745674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BF75EB5-2660-4A9A-B38A-A5F4B5D069BB}"/>
              </a:ext>
            </a:extLst>
          </p:cNvPr>
          <p:cNvGrpSpPr/>
          <p:nvPr/>
        </p:nvGrpSpPr>
        <p:grpSpPr>
          <a:xfrm>
            <a:off x="3713623" y="3354384"/>
            <a:ext cx="3400000" cy="3428999"/>
            <a:chOff x="8801236" y="3429000"/>
            <a:chExt cx="3400000" cy="3428999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15FEAF0-F644-435E-9849-3792F3C4FED3}"/>
                </a:ext>
              </a:extLst>
            </p:cNvPr>
            <p:cNvSpPr/>
            <p:nvPr/>
          </p:nvSpPr>
          <p:spPr>
            <a:xfrm>
              <a:off x="8801236" y="3429000"/>
              <a:ext cx="3390763" cy="3428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34F57AB2-1899-433F-AE6B-4CF2B4DB6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01236" y="4983249"/>
              <a:ext cx="3400000" cy="1828571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80D49B58-A3D2-424E-87E3-85312F569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13150"/>
            <a:stretch/>
          </p:blipFill>
          <p:spPr>
            <a:xfrm>
              <a:off x="8801236" y="3460189"/>
              <a:ext cx="3400000" cy="1523060"/>
            </a:xfrm>
            <a:prstGeom prst="rect">
              <a:avLst/>
            </a:prstGeom>
          </p:spPr>
        </p:pic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200BD40-6EE6-4C70-A466-4FEB374670B3}"/>
              </a:ext>
            </a:extLst>
          </p:cNvPr>
          <p:cNvGrpSpPr/>
          <p:nvPr/>
        </p:nvGrpSpPr>
        <p:grpSpPr>
          <a:xfrm>
            <a:off x="104001" y="3336641"/>
            <a:ext cx="3401620" cy="3428999"/>
            <a:chOff x="3880458" y="3281641"/>
            <a:chExt cx="3401620" cy="3428999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206D9A7-51D7-4BA7-803A-8C7D0191CB15}"/>
                </a:ext>
              </a:extLst>
            </p:cNvPr>
            <p:cNvSpPr/>
            <p:nvPr/>
          </p:nvSpPr>
          <p:spPr>
            <a:xfrm>
              <a:off x="3880458" y="3281641"/>
              <a:ext cx="3390763" cy="3428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132B01E4-E7E2-451C-B9A1-A8B1EA02E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81650" y="3299384"/>
              <a:ext cx="3400428" cy="1708095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582FA7DF-8043-45EE-AC43-F9D6D860F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881650" y="5002544"/>
              <a:ext cx="3400428" cy="17080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9921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彭 曾</dc:creator>
  <cp:lastModifiedBy>彭 曾</cp:lastModifiedBy>
  <cp:revision>7</cp:revision>
  <dcterms:created xsi:type="dcterms:W3CDTF">2019-12-19T08:24:53Z</dcterms:created>
  <dcterms:modified xsi:type="dcterms:W3CDTF">2019-12-22T12:21:41Z</dcterms:modified>
</cp:coreProperties>
</file>