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8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214F-2BE4-42DD-A8A5-65FB8A3A109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8F7F-63DE-4A06-82CD-A74024B7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0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90" y="412880"/>
            <a:ext cx="143827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040" y="527180"/>
            <a:ext cx="104775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790" y="527180"/>
            <a:ext cx="1038225" cy="981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015" y="412880"/>
            <a:ext cx="1133333" cy="8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348" y="498605"/>
            <a:ext cx="1333500" cy="942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8848" y="412880"/>
            <a:ext cx="1371600" cy="933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0448" y="555755"/>
            <a:ext cx="1476375" cy="85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40" y="2130879"/>
            <a:ext cx="1524000" cy="1028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2740" y="2149929"/>
            <a:ext cx="1276350" cy="1009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93090" y="2268991"/>
            <a:ext cx="1104900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9061" y="2302329"/>
            <a:ext cx="1495425" cy="857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3435" y="2130879"/>
            <a:ext cx="1457325" cy="971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80149" y="1964191"/>
            <a:ext cx="1390650" cy="10763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68299" y="2064204"/>
            <a:ext cx="1181100" cy="10382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109" y="3725053"/>
            <a:ext cx="1428750" cy="13811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0690" y="4134628"/>
            <a:ext cx="1419225" cy="971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62995" y="3953653"/>
            <a:ext cx="1266825" cy="1038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74572" y="4001380"/>
            <a:ext cx="1266825" cy="10001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3924" y="3991753"/>
            <a:ext cx="1428750" cy="11144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1109" y="5511379"/>
            <a:ext cx="1343025" cy="12096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52602" y="5578053"/>
            <a:ext cx="1295400" cy="10763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93140" y="5522848"/>
            <a:ext cx="1409700" cy="1295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47978" y="5654254"/>
            <a:ext cx="1362075" cy="1066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86149" y="4134628"/>
            <a:ext cx="1428750" cy="895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4740" y="504733"/>
            <a:ext cx="13620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8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Zhang</dc:creator>
  <cp:lastModifiedBy>Peng Zhang</cp:lastModifiedBy>
  <cp:revision>24</cp:revision>
  <dcterms:created xsi:type="dcterms:W3CDTF">2016-06-06T20:55:25Z</dcterms:created>
  <dcterms:modified xsi:type="dcterms:W3CDTF">2016-06-07T15:01:10Z</dcterms:modified>
</cp:coreProperties>
</file>