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230"/>
    <a:srgbClr val="C1102A"/>
    <a:srgbClr val="4A4949"/>
    <a:srgbClr val="FFC000"/>
    <a:srgbClr val="BF9000"/>
    <a:srgbClr val="F39617"/>
    <a:srgbClr val="31859C"/>
    <a:srgbClr val="996600"/>
    <a:srgbClr val="D3576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07" autoAdjust="0"/>
  </p:normalViewPr>
  <p:slideViewPr>
    <p:cSldViewPr snapToGrid="0">
      <p:cViewPr varScale="1">
        <p:scale>
          <a:sx n="86" d="100"/>
          <a:sy n="86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2017/6/16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857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65857" y="1296373"/>
            <a:ext cx="5798451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走势图标题</a:t>
            </a:r>
          </a:p>
        </p:txBody>
      </p:sp>
      <p:sp>
        <p:nvSpPr>
          <p:cNvPr id="8" name="图表占位符 7"/>
          <p:cNvSpPr>
            <a:spLocks noGrp="1"/>
          </p:cNvSpPr>
          <p:nvPr>
            <p:ph type="chart" sz="quarter" idx="12" hasCustomPrompt="1"/>
          </p:nvPr>
        </p:nvSpPr>
        <p:spPr>
          <a:xfrm>
            <a:off x="265857" y="1545500"/>
            <a:ext cx="5798451" cy="362838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走势图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20557" y="1296373"/>
            <a:ext cx="5798451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走势图标题</a:t>
            </a:r>
          </a:p>
        </p:txBody>
      </p:sp>
      <p:sp>
        <p:nvSpPr>
          <p:cNvPr id="10" name="图表占位符 7"/>
          <p:cNvSpPr>
            <a:spLocks noGrp="1"/>
          </p:cNvSpPr>
          <p:nvPr>
            <p:ph type="chart" sz="quarter" idx="14" hasCustomPrompt="1"/>
          </p:nvPr>
        </p:nvSpPr>
        <p:spPr>
          <a:xfrm>
            <a:off x="6120557" y="1545500"/>
            <a:ext cx="5798451" cy="362838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走势图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5857" y="5197804"/>
            <a:ext cx="11652356" cy="1121310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76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857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65857" y="1331098"/>
            <a:ext cx="579205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面积排行榜标题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20557" y="1331098"/>
            <a:ext cx="5798451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套数排行榜标题</a:t>
            </a:r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14" hasCustomPrompt="1"/>
          </p:nvPr>
        </p:nvSpPr>
        <p:spPr>
          <a:xfrm>
            <a:off x="704011" y="1631287"/>
            <a:ext cx="4915743" cy="45497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面积排行榜表格</a:t>
            </a:r>
            <a:endParaRPr lang="zh-CN" altLang="en-US" dirty="0"/>
          </a:p>
        </p:txBody>
      </p:sp>
      <p:sp>
        <p:nvSpPr>
          <p:cNvPr id="11" name="表格占位符 5"/>
          <p:cNvSpPr>
            <a:spLocks noGrp="1"/>
          </p:cNvSpPr>
          <p:nvPr>
            <p:ph type="tbl" sz="quarter" idx="15" hasCustomPrompt="1"/>
          </p:nvPr>
        </p:nvSpPr>
        <p:spPr>
          <a:xfrm>
            <a:off x="6559194" y="1631287"/>
            <a:ext cx="4921176" cy="45497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套数排行榜表格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94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" userDrawn="1">
          <p15:clr>
            <a:srgbClr val="F26B43"/>
          </p15:clr>
        </p15:guide>
        <p15:guide id="4" orient="horz" pos="4233" userDrawn="1">
          <p15:clr>
            <a:srgbClr val="F26B43"/>
          </p15:clr>
        </p15:guide>
        <p15:guide id="5" pos="153" userDrawn="1">
          <p15:clr>
            <a:srgbClr val="F26B43"/>
          </p15:clr>
        </p15:guide>
        <p15:guide id="6" pos="752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518" userDrawn="1">
          <p15:clr>
            <a:srgbClr val="F26B43"/>
          </p15:clr>
        </p15:guide>
        <p15:guide id="9" orient="horz" pos="4104" userDrawn="1">
          <p15:clr>
            <a:srgbClr val="F26B43"/>
          </p15:clr>
        </p15:guide>
        <p15:guide id="10" orient="horz" pos="401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B2C38"/>
      </a:accent1>
      <a:accent2>
        <a:srgbClr val="5C2836"/>
      </a:accent2>
      <a:accent3>
        <a:srgbClr val="202431"/>
      </a:accent3>
      <a:accent4>
        <a:srgbClr val="5D7769"/>
      </a:accent4>
      <a:accent5>
        <a:srgbClr val="BDB665"/>
      </a:accent5>
      <a:accent6>
        <a:srgbClr val="CFB091"/>
      </a:accent6>
      <a:hlink>
        <a:srgbClr val="AB2C38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Wingdings</vt:lpstr>
      <vt:lpstr>Office 主题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667</cp:revision>
  <dcterms:created xsi:type="dcterms:W3CDTF">2016-05-31T01:36:05Z</dcterms:created>
  <dcterms:modified xsi:type="dcterms:W3CDTF">2017-06-16T09:43:03Z</dcterms:modified>
</cp:coreProperties>
</file>