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CA0091-D508-4F02-9F56-FAAD7C1E6D31}" v="115" dt="2022-04-12T03:17:23.804"/>
    <p1510:client id="{FF26896B-4C04-744D-9FEB-9402D9A7CC18}" v="28" dt="2022-04-12T06:20:23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5666"/>
  </p:normalViewPr>
  <p:slideViewPr>
    <p:cSldViewPr snapToGrid="0">
      <p:cViewPr varScale="1">
        <p:scale>
          <a:sx n="107" d="100"/>
          <a:sy n="107" d="100"/>
        </p:scale>
        <p:origin x="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d Ad" userId="e859d1bf15454f81" providerId="LiveId" clId="{61CA0091-D508-4F02-9F56-FAAD7C1E6D31}"/>
    <pc:docChg chg="undo custSel addSld delSld modSld sldOrd modMainMaster">
      <pc:chgData name="Red Ad" userId="e859d1bf15454f81" providerId="LiveId" clId="{61CA0091-D508-4F02-9F56-FAAD7C1E6D31}" dt="2022-04-12T03:17:23.804" v="2544"/>
      <pc:docMkLst>
        <pc:docMk/>
      </pc:docMkLst>
      <pc:sldChg chg="modSp mod modTransition">
        <pc:chgData name="Red Ad" userId="e859d1bf15454f81" providerId="LiveId" clId="{61CA0091-D508-4F02-9F56-FAAD7C1E6D31}" dt="2022-04-12T02:45:31.922" v="2258"/>
        <pc:sldMkLst>
          <pc:docMk/>
          <pc:sldMk cId="1520757984" sldId="256"/>
        </pc:sldMkLst>
        <pc:spChg chg="mod">
          <ac:chgData name="Red Ad" userId="e859d1bf15454f81" providerId="LiveId" clId="{61CA0091-D508-4F02-9F56-FAAD7C1E6D31}" dt="2022-04-11T15:50:06.556" v="268" actId="1035"/>
          <ac:spMkLst>
            <pc:docMk/>
            <pc:sldMk cId="1520757984" sldId="256"/>
            <ac:spMk id="3" creationId="{32CAF11A-C47C-4FF1-87E6-0849A7824866}"/>
          </ac:spMkLst>
        </pc:spChg>
      </pc:sldChg>
      <pc:sldChg chg="modSp mod modTransition">
        <pc:chgData name="Red Ad" userId="e859d1bf15454f81" providerId="LiveId" clId="{61CA0091-D508-4F02-9F56-FAAD7C1E6D31}" dt="2022-04-12T02:45:31.922" v="2258"/>
        <pc:sldMkLst>
          <pc:docMk/>
          <pc:sldMk cId="3270841716" sldId="257"/>
        </pc:sldMkLst>
        <pc:spChg chg="mod">
          <ac:chgData name="Red Ad" userId="e859d1bf15454f81" providerId="LiveId" clId="{61CA0091-D508-4F02-9F56-FAAD7C1E6D31}" dt="2022-04-11T15:49:28.575" v="245" actId="20577"/>
          <ac:spMkLst>
            <pc:docMk/>
            <pc:sldMk cId="3270841716" sldId="257"/>
            <ac:spMk id="2" creationId="{CA693368-2118-4FF7-9B6D-8E1A121CA7B2}"/>
          </ac:spMkLst>
        </pc:spChg>
        <pc:spChg chg="mod">
          <ac:chgData name="Red Ad" userId="e859d1bf15454f81" providerId="LiveId" clId="{61CA0091-D508-4F02-9F56-FAAD7C1E6D31}" dt="2022-04-11T15:49:46.662" v="246" actId="20577"/>
          <ac:spMkLst>
            <pc:docMk/>
            <pc:sldMk cId="3270841716" sldId="257"/>
            <ac:spMk id="3" creationId="{9CCEFE5B-438E-4715-8F19-8FD457457836}"/>
          </ac:spMkLst>
        </pc:spChg>
      </pc:sldChg>
      <pc:sldChg chg="new del">
        <pc:chgData name="Red Ad" userId="e859d1bf15454f81" providerId="LiveId" clId="{61CA0091-D508-4F02-9F56-FAAD7C1E6D31}" dt="2022-04-11T15:50:39.684" v="270" actId="2696"/>
        <pc:sldMkLst>
          <pc:docMk/>
          <pc:sldMk cId="405707210" sldId="258"/>
        </pc:sldMkLst>
      </pc:sldChg>
      <pc:sldChg chg="addSp delSp modSp add mod modTransition modAnim">
        <pc:chgData name="Red Ad" userId="e859d1bf15454f81" providerId="LiveId" clId="{61CA0091-D508-4F02-9F56-FAAD7C1E6D31}" dt="2022-04-12T03:11:48.934" v="2519"/>
        <pc:sldMkLst>
          <pc:docMk/>
          <pc:sldMk cId="2809128781" sldId="258"/>
        </pc:sldMkLst>
        <pc:spChg chg="mod">
          <ac:chgData name="Red Ad" userId="e859d1bf15454f81" providerId="LiveId" clId="{61CA0091-D508-4F02-9F56-FAAD7C1E6D31}" dt="2022-04-11T15:55:44.957" v="310" actId="20577"/>
          <ac:spMkLst>
            <pc:docMk/>
            <pc:sldMk cId="2809128781" sldId="258"/>
            <ac:spMk id="2" creationId="{CA693368-2118-4FF7-9B6D-8E1A121CA7B2}"/>
          </ac:spMkLst>
        </pc:spChg>
        <pc:spChg chg="mod">
          <ac:chgData name="Red Ad" userId="e859d1bf15454f81" providerId="LiveId" clId="{61CA0091-D508-4F02-9F56-FAAD7C1E6D31}" dt="2022-04-11T16:23:50.127" v="707" actId="1076"/>
          <ac:spMkLst>
            <pc:docMk/>
            <pc:sldMk cId="2809128781" sldId="258"/>
            <ac:spMk id="3" creationId="{9CCEFE5B-438E-4715-8F19-8FD457457836}"/>
          </ac:spMkLst>
        </pc:spChg>
        <pc:spChg chg="add mod">
          <ac:chgData name="Red Ad" userId="e859d1bf15454f81" providerId="LiveId" clId="{61CA0091-D508-4F02-9F56-FAAD7C1E6D31}" dt="2022-04-11T16:24:04.715" v="737" actId="1038"/>
          <ac:spMkLst>
            <pc:docMk/>
            <pc:sldMk cId="2809128781" sldId="258"/>
            <ac:spMk id="4" creationId="{397A6CA8-D770-43F0-ABB0-C081FB530797}"/>
          </ac:spMkLst>
        </pc:spChg>
        <pc:spChg chg="add mod">
          <ac:chgData name="Red Ad" userId="e859d1bf15454f81" providerId="LiveId" clId="{61CA0091-D508-4F02-9F56-FAAD7C1E6D31}" dt="2022-04-11T16:12:32.918" v="512" actId="1037"/>
          <ac:spMkLst>
            <pc:docMk/>
            <pc:sldMk cId="2809128781" sldId="258"/>
            <ac:spMk id="5" creationId="{0AB13542-7DDA-4FD7-BA76-C3C4E13749CE}"/>
          </ac:spMkLst>
        </pc:spChg>
        <pc:spChg chg="add mod">
          <ac:chgData name="Red Ad" userId="e859d1bf15454f81" providerId="LiveId" clId="{61CA0091-D508-4F02-9F56-FAAD7C1E6D31}" dt="2022-04-11T16:24:04.715" v="737" actId="1038"/>
          <ac:spMkLst>
            <pc:docMk/>
            <pc:sldMk cId="2809128781" sldId="258"/>
            <ac:spMk id="6" creationId="{F97D09E7-5F21-436E-BD61-3BE34B53F4E7}"/>
          </ac:spMkLst>
        </pc:spChg>
        <pc:spChg chg="add mod">
          <ac:chgData name="Red Ad" userId="e859d1bf15454f81" providerId="LiveId" clId="{61CA0091-D508-4F02-9F56-FAAD7C1E6D31}" dt="2022-04-11T16:12:32.918" v="512" actId="1037"/>
          <ac:spMkLst>
            <pc:docMk/>
            <pc:sldMk cId="2809128781" sldId="258"/>
            <ac:spMk id="7" creationId="{308D0C4C-4A16-4BAB-B61B-F66F44962E69}"/>
          </ac:spMkLst>
        </pc:spChg>
        <pc:spChg chg="add mod">
          <ac:chgData name="Red Ad" userId="e859d1bf15454f81" providerId="LiveId" clId="{61CA0091-D508-4F02-9F56-FAAD7C1E6D31}" dt="2022-04-11T16:12:32.918" v="512" actId="1037"/>
          <ac:spMkLst>
            <pc:docMk/>
            <pc:sldMk cId="2809128781" sldId="258"/>
            <ac:spMk id="8" creationId="{FE5DF819-6882-49BC-AC43-4DCA5453CB77}"/>
          </ac:spMkLst>
        </pc:spChg>
        <pc:spChg chg="add del">
          <ac:chgData name="Red Ad" userId="e859d1bf15454f81" providerId="LiveId" clId="{61CA0091-D508-4F02-9F56-FAAD7C1E6D31}" dt="2022-04-11T16:10:11.634" v="454" actId="22"/>
          <ac:spMkLst>
            <pc:docMk/>
            <pc:sldMk cId="2809128781" sldId="258"/>
            <ac:spMk id="10" creationId="{676BD3F4-9BAD-48F1-A6B8-F64293EA9DC1}"/>
          </ac:spMkLst>
        </pc:spChg>
        <pc:spChg chg="add del mod">
          <ac:chgData name="Red Ad" userId="e859d1bf15454f81" providerId="LiveId" clId="{61CA0091-D508-4F02-9F56-FAAD7C1E6D31}" dt="2022-04-11T16:11:15.650" v="462" actId="478"/>
          <ac:spMkLst>
            <pc:docMk/>
            <pc:sldMk cId="2809128781" sldId="258"/>
            <ac:spMk id="11" creationId="{A7BC0789-D974-40CD-BA4F-A3B8954C7500}"/>
          </ac:spMkLst>
        </pc:spChg>
        <pc:spChg chg="add del mod">
          <ac:chgData name="Red Ad" userId="e859d1bf15454f81" providerId="LiveId" clId="{61CA0091-D508-4F02-9F56-FAAD7C1E6D31}" dt="2022-04-11T16:12:06.039" v="489" actId="478"/>
          <ac:spMkLst>
            <pc:docMk/>
            <pc:sldMk cId="2809128781" sldId="258"/>
            <ac:spMk id="12" creationId="{6D3DCD73-45B6-4615-A9BA-41677DACDCDB}"/>
          </ac:spMkLst>
        </pc:spChg>
        <pc:spChg chg="add mod">
          <ac:chgData name="Red Ad" userId="e859d1bf15454f81" providerId="LiveId" clId="{61CA0091-D508-4F02-9F56-FAAD7C1E6D31}" dt="2022-04-11T16:14:17.419" v="540" actId="207"/>
          <ac:spMkLst>
            <pc:docMk/>
            <pc:sldMk cId="2809128781" sldId="258"/>
            <ac:spMk id="13" creationId="{2D2CF2E8-0262-4DCA-96FD-D04F48BD53D3}"/>
          </ac:spMkLst>
        </pc:spChg>
        <pc:spChg chg="add mod">
          <ac:chgData name="Red Ad" userId="e859d1bf15454f81" providerId="LiveId" clId="{61CA0091-D508-4F02-9F56-FAAD7C1E6D31}" dt="2022-04-11T16:32:03.299" v="996" actId="1076"/>
          <ac:spMkLst>
            <pc:docMk/>
            <pc:sldMk cId="2809128781" sldId="258"/>
            <ac:spMk id="22" creationId="{625791DD-8B28-44AC-89E4-B99A882E444C}"/>
          </ac:spMkLst>
        </pc:spChg>
        <pc:spChg chg="add del mod">
          <ac:chgData name="Red Ad" userId="e859d1bf15454f81" providerId="LiveId" clId="{61CA0091-D508-4F02-9F56-FAAD7C1E6D31}" dt="2022-04-11T16:19:17.836" v="603" actId="478"/>
          <ac:spMkLst>
            <pc:docMk/>
            <pc:sldMk cId="2809128781" sldId="258"/>
            <ac:spMk id="25" creationId="{6C624EA4-846E-4C6E-8DBA-70C13EC5A59A}"/>
          </ac:spMkLst>
        </pc:spChg>
        <pc:spChg chg="add mod">
          <ac:chgData name="Red Ad" userId="e859d1bf15454f81" providerId="LiveId" clId="{61CA0091-D508-4F02-9F56-FAAD7C1E6D31}" dt="2022-04-11T16:31:54.357" v="995" actId="1036"/>
          <ac:spMkLst>
            <pc:docMk/>
            <pc:sldMk cId="2809128781" sldId="258"/>
            <ac:spMk id="32" creationId="{2B3F985E-3A85-495F-A416-BDFC318DBF32}"/>
          </ac:spMkLst>
        </pc:spChg>
        <pc:spChg chg="add mod">
          <ac:chgData name="Red Ad" userId="e859d1bf15454f81" providerId="LiveId" clId="{61CA0091-D508-4F02-9F56-FAAD7C1E6D31}" dt="2022-04-11T16:31:54.357" v="995" actId="1036"/>
          <ac:spMkLst>
            <pc:docMk/>
            <pc:sldMk cId="2809128781" sldId="258"/>
            <ac:spMk id="33" creationId="{AFD42A41-E697-4F5D-8B18-15853ADDB9EC}"/>
          </ac:spMkLst>
        </pc:spChg>
        <pc:spChg chg="add mod">
          <ac:chgData name="Red Ad" userId="e859d1bf15454f81" providerId="LiveId" clId="{61CA0091-D508-4F02-9F56-FAAD7C1E6D31}" dt="2022-04-11T16:32:05.065" v="997" actId="1076"/>
          <ac:spMkLst>
            <pc:docMk/>
            <pc:sldMk cId="2809128781" sldId="258"/>
            <ac:spMk id="36" creationId="{D81C07D9-7E84-4321-976F-2DF41913108F}"/>
          </ac:spMkLst>
        </pc:spChg>
        <pc:spChg chg="add mod">
          <ac:chgData name="Red Ad" userId="e859d1bf15454f81" providerId="LiveId" clId="{61CA0091-D508-4F02-9F56-FAAD7C1E6D31}" dt="2022-04-11T16:31:43.679" v="952" actId="1036"/>
          <ac:spMkLst>
            <pc:docMk/>
            <pc:sldMk cId="2809128781" sldId="258"/>
            <ac:spMk id="43" creationId="{773ED4CE-0929-42B1-ACF9-F7A01483613D}"/>
          </ac:spMkLst>
        </pc:spChg>
        <pc:spChg chg="add mod">
          <ac:chgData name="Red Ad" userId="e859d1bf15454f81" providerId="LiveId" clId="{61CA0091-D508-4F02-9F56-FAAD7C1E6D31}" dt="2022-04-11T16:31:37.074" v="931" actId="1035"/>
          <ac:spMkLst>
            <pc:docMk/>
            <pc:sldMk cId="2809128781" sldId="258"/>
            <ac:spMk id="47" creationId="{70B95289-7619-46BA-A3AE-B6A5CEFD44C2}"/>
          </ac:spMkLst>
        </pc:spChg>
        <pc:spChg chg="add mod">
          <ac:chgData name="Red Ad" userId="e859d1bf15454f81" providerId="LiveId" clId="{61CA0091-D508-4F02-9F56-FAAD7C1E6D31}" dt="2022-04-11T16:33:00.693" v="1025" actId="1076"/>
          <ac:spMkLst>
            <pc:docMk/>
            <pc:sldMk cId="2809128781" sldId="258"/>
            <ac:spMk id="48" creationId="{3FC163EA-1B17-4CA3-BF28-1EA00F003398}"/>
          </ac:spMkLst>
        </pc:spChg>
        <pc:spChg chg="add mod">
          <ac:chgData name="Red Ad" userId="e859d1bf15454f81" providerId="LiveId" clId="{61CA0091-D508-4F02-9F56-FAAD7C1E6D31}" dt="2022-04-11T16:33:17.214" v="1030" actId="20577"/>
          <ac:spMkLst>
            <pc:docMk/>
            <pc:sldMk cId="2809128781" sldId="258"/>
            <ac:spMk id="49" creationId="{656271C6-8057-4EE6-B21D-B2E6B9023C0E}"/>
          </ac:spMkLst>
        </pc:spChg>
        <pc:spChg chg="add mod">
          <ac:chgData name="Red Ad" userId="e859d1bf15454f81" providerId="LiveId" clId="{61CA0091-D508-4F02-9F56-FAAD7C1E6D31}" dt="2022-04-11T16:33:29.763" v="1044" actId="20577"/>
          <ac:spMkLst>
            <pc:docMk/>
            <pc:sldMk cId="2809128781" sldId="258"/>
            <ac:spMk id="50" creationId="{F674E263-647E-43EA-B96A-30A082BADCA6}"/>
          </ac:spMkLst>
        </pc:spChg>
        <pc:picChg chg="add del mod">
          <ac:chgData name="Red Ad" userId="e859d1bf15454f81" providerId="LiveId" clId="{61CA0091-D508-4F02-9F56-FAAD7C1E6D31}" dt="2022-04-11T16:14:26.177" v="541" actId="478"/>
          <ac:picMkLst>
            <pc:docMk/>
            <pc:sldMk cId="2809128781" sldId="258"/>
            <ac:picMk id="15" creationId="{A5F40268-8D0F-482B-853F-B57C203DF9B6}"/>
          </ac:picMkLst>
        </pc:picChg>
        <pc:picChg chg="add mod">
          <ac:chgData name="Red Ad" userId="e859d1bf15454f81" providerId="LiveId" clId="{61CA0091-D508-4F02-9F56-FAAD7C1E6D31}" dt="2022-04-11T16:27:50.799" v="797" actId="1076"/>
          <ac:picMkLst>
            <pc:docMk/>
            <pc:sldMk cId="2809128781" sldId="258"/>
            <ac:picMk id="17" creationId="{ED693434-682E-4842-82BA-752A3A5046B5}"/>
          </ac:picMkLst>
        </pc:picChg>
        <pc:picChg chg="add mod">
          <ac:chgData name="Red Ad" userId="e859d1bf15454f81" providerId="LiveId" clId="{61CA0091-D508-4F02-9F56-FAAD7C1E6D31}" dt="2022-04-11T16:27:59.395" v="800" actId="1036"/>
          <ac:picMkLst>
            <pc:docMk/>
            <pc:sldMk cId="2809128781" sldId="258"/>
            <ac:picMk id="19" creationId="{6A728330-AA49-4710-AEF7-0B066753E199}"/>
          </ac:picMkLst>
        </pc:picChg>
        <pc:picChg chg="add mod">
          <ac:chgData name="Red Ad" userId="e859d1bf15454f81" providerId="LiveId" clId="{61CA0091-D508-4F02-9F56-FAAD7C1E6D31}" dt="2022-04-11T16:31:54.357" v="995" actId="1036"/>
          <ac:picMkLst>
            <pc:docMk/>
            <pc:sldMk cId="2809128781" sldId="258"/>
            <ac:picMk id="27" creationId="{FC267A46-8EFA-42A7-A8A9-70EC1AE67051}"/>
          </ac:picMkLst>
        </pc:picChg>
        <pc:picChg chg="add mod ord">
          <ac:chgData name="Red Ad" userId="e859d1bf15454f81" providerId="LiveId" clId="{61CA0091-D508-4F02-9F56-FAAD7C1E6D31}" dt="2022-04-11T16:31:54.357" v="995" actId="1036"/>
          <ac:picMkLst>
            <pc:docMk/>
            <pc:sldMk cId="2809128781" sldId="258"/>
            <ac:picMk id="29" creationId="{A87F57E2-BF1D-465C-BCC0-02090FA991C8}"/>
          </ac:picMkLst>
        </pc:picChg>
        <pc:picChg chg="add mod">
          <ac:chgData name="Red Ad" userId="e859d1bf15454f81" providerId="LiveId" clId="{61CA0091-D508-4F02-9F56-FAAD7C1E6D31}" dt="2022-04-11T16:57:48.189" v="1329" actId="1076"/>
          <ac:picMkLst>
            <pc:docMk/>
            <pc:sldMk cId="2809128781" sldId="258"/>
            <ac:picMk id="35" creationId="{96286A73-626F-4711-A83A-9183D9D3B1E7}"/>
          </ac:picMkLst>
        </pc:picChg>
        <pc:picChg chg="add mod">
          <ac:chgData name="Red Ad" userId="e859d1bf15454f81" providerId="LiveId" clId="{61CA0091-D508-4F02-9F56-FAAD7C1E6D31}" dt="2022-04-12T03:11:33.237" v="2515" actId="1036"/>
          <ac:picMkLst>
            <pc:docMk/>
            <pc:sldMk cId="2809128781" sldId="258"/>
            <ac:picMk id="42" creationId="{DE3C7D35-5970-425B-AF58-A881A73CFFD5}"/>
          </ac:picMkLst>
        </pc:picChg>
        <pc:cxnChg chg="add mod">
          <ac:chgData name="Red Ad" userId="e859d1bf15454f81" providerId="LiveId" clId="{61CA0091-D508-4F02-9F56-FAAD7C1E6D31}" dt="2022-04-11T16:32:14.043" v="1007" actId="1036"/>
          <ac:cxnSpMkLst>
            <pc:docMk/>
            <pc:sldMk cId="2809128781" sldId="258"/>
            <ac:cxnSpMk id="21" creationId="{5BCC7B16-E1F1-4F5C-9140-621E5F6439E7}"/>
          </ac:cxnSpMkLst>
        </pc:cxnChg>
        <pc:cxnChg chg="add mod">
          <ac:chgData name="Red Ad" userId="e859d1bf15454f81" providerId="LiveId" clId="{61CA0091-D508-4F02-9F56-FAAD7C1E6D31}" dt="2022-04-11T16:31:54.357" v="995" actId="1036"/>
          <ac:cxnSpMkLst>
            <pc:docMk/>
            <pc:sldMk cId="2809128781" sldId="258"/>
            <ac:cxnSpMk id="24" creationId="{D832E137-AD48-46A4-8665-1E55D9DFFDE7}"/>
          </ac:cxnSpMkLst>
        </pc:cxnChg>
        <pc:cxnChg chg="add mod">
          <ac:chgData name="Red Ad" userId="e859d1bf15454f81" providerId="LiveId" clId="{61CA0091-D508-4F02-9F56-FAAD7C1E6D31}" dt="2022-04-11T16:31:54.357" v="995" actId="1036"/>
          <ac:cxnSpMkLst>
            <pc:docMk/>
            <pc:sldMk cId="2809128781" sldId="258"/>
            <ac:cxnSpMk id="31" creationId="{D6FCB487-4A89-4E3B-80CE-891616507243}"/>
          </ac:cxnSpMkLst>
        </pc:cxnChg>
        <pc:cxnChg chg="add mod">
          <ac:chgData name="Red Ad" userId="e859d1bf15454f81" providerId="LiveId" clId="{61CA0091-D508-4F02-9F56-FAAD7C1E6D31}" dt="2022-04-11T16:31:46.818" v="971" actId="1036"/>
          <ac:cxnSpMkLst>
            <pc:docMk/>
            <pc:sldMk cId="2809128781" sldId="258"/>
            <ac:cxnSpMk id="39" creationId="{070F9F30-0F5A-4978-B491-A4F65DE600C2}"/>
          </ac:cxnSpMkLst>
        </pc:cxnChg>
        <pc:cxnChg chg="add mod">
          <ac:chgData name="Red Ad" userId="e859d1bf15454f81" providerId="LiveId" clId="{61CA0091-D508-4F02-9F56-FAAD7C1E6D31}" dt="2022-04-11T16:31:43.679" v="952" actId="1036"/>
          <ac:cxnSpMkLst>
            <pc:docMk/>
            <pc:sldMk cId="2809128781" sldId="258"/>
            <ac:cxnSpMk id="40" creationId="{7147FF14-ABB4-41B5-BEB7-6D01057B7179}"/>
          </ac:cxnSpMkLst>
        </pc:cxnChg>
        <pc:cxnChg chg="add del mod">
          <ac:chgData name="Red Ad" userId="e859d1bf15454f81" providerId="LiveId" clId="{61CA0091-D508-4F02-9F56-FAAD7C1E6D31}" dt="2022-04-11T16:30:58.429" v="898" actId="478"/>
          <ac:cxnSpMkLst>
            <pc:docMk/>
            <pc:sldMk cId="2809128781" sldId="258"/>
            <ac:cxnSpMk id="44" creationId="{A9E012C2-3E41-4964-A211-7DB81C09C92E}"/>
          </ac:cxnSpMkLst>
        </pc:cxnChg>
        <pc:cxnChg chg="add mod">
          <ac:chgData name="Red Ad" userId="e859d1bf15454f81" providerId="LiveId" clId="{61CA0091-D508-4F02-9F56-FAAD7C1E6D31}" dt="2022-04-11T16:31:37.074" v="931" actId="1035"/>
          <ac:cxnSpMkLst>
            <pc:docMk/>
            <pc:sldMk cId="2809128781" sldId="258"/>
            <ac:cxnSpMk id="45" creationId="{0B272063-DF1F-4F77-AF9D-3953C9FFE49A}"/>
          </ac:cxnSpMkLst>
        </pc:cxnChg>
      </pc:sldChg>
      <pc:sldChg chg="addSp delSp modSp add mod modTransition modAnim">
        <pc:chgData name="Red Ad" userId="e859d1bf15454f81" providerId="LiveId" clId="{61CA0091-D508-4F02-9F56-FAAD7C1E6D31}" dt="2022-04-12T03:15:57.036" v="2541" actId="478"/>
        <pc:sldMkLst>
          <pc:docMk/>
          <pc:sldMk cId="3119611277" sldId="259"/>
        </pc:sldMkLst>
        <pc:spChg chg="del">
          <ac:chgData name="Red Ad" userId="e859d1bf15454f81" providerId="LiveId" clId="{61CA0091-D508-4F02-9F56-FAAD7C1E6D31}" dt="2022-04-11T16:52:02.199" v="1157" actId="478"/>
          <ac:spMkLst>
            <pc:docMk/>
            <pc:sldMk cId="3119611277" sldId="259"/>
            <ac:spMk id="3" creationId="{9CCEFE5B-438E-4715-8F19-8FD457457836}"/>
          </ac:spMkLst>
        </pc:spChg>
        <pc:spChg chg="mod">
          <ac:chgData name="Red Ad" userId="e859d1bf15454f81" providerId="LiveId" clId="{61CA0091-D508-4F02-9F56-FAAD7C1E6D31}" dt="2022-04-11T16:53:03.216" v="1194" actId="14100"/>
          <ac:spMkLst>
            <pc:docMk/>
            <pc:sldMk cId="3119611277" sldId="259"/>
            <ac:spMk id="4" creationId="{397A6CA8-D770-43F0-ABB0-C081FB530797}"/>
          </ac:spMkLst>
        </pc:spChg>
        <pc:spChg chg="mod">
          <ac:chgData name="Red Ad" userId="e859d1bf15454f81" providerId="LiveId" clId="{61CA0091-D508-4F02-9F56-FAAD7C1E6D31}" dt="2022-04-11T16:53:40.182" v="1217" actId="1076"/>
          <ac:spMkLst>
            <pc:docMk/>
            <pc:sldMk cId="3119611277" sldId="259"/>
            <ac:spMk id="5" creationId="{0AB13542-7DDA-4FD7-BA76-C3C4E13749CE}"/>
          </ac:spMkLst>
        </pc:spChg>
        <pc:spChg chg="mod">
          <ac:chgData name="Red Ad" userId="e859d1bf15454f81" providerId="LiveId" clId="{61CA0091-D508-4F02-9F56-FAAD7C1E6D31}" dt="2022-04-11T16:52:12.274" v="1159" actId="1076"/>
          <ac:spMkLst>
            <pc:docMk/>
            <pc:sldMk cId="3119611277" sldId="259"/>
            <ac:spMk id="6" creationId="{F97D09E7-5F21-436E-BD61-3BE34B53F4E7}"/>
          </ac:spMkLst>
        </pc:spChg>
        <pc:spChg chg="mod">
          <ac:chgData name="Red Ad" userId="e859d1bf15454f81" providerId="LiveId" clId="{61CA0091-D508-4F02-9F56-FAAD7C1E6D31}" dt="2022-04-11T16:52:38.289" v="1180" actId="1076"/>
          <ac:spMkLst>
            <pc:docMk/>
            <pc:sldMk cId="3119611277" sldId="259"/>
            <ac:spMk id="7" creationId="{308D0C4C-4A16-4BAB-B61B-F66F44962E69}"/>
          </ac:spMkLst>
        </pc:spChg>
        <pc:spChg chg="del">
          <ac:chgData name="Red Ad" userId="e859d1bf15454f81" providerId="LiveId" clId="{61CA0091-D508-4F02-9F56-FAAD7C1E6D31}" dt="2022-04-11T16:49:26.269" v="1079" actId="478"/>
          <ac:spMkLst>
            <pc:docMk/>
            <pc:sldMk cId="3119611277" sldId="259"/>
            <ac:spMk id="8" creationId="{FE5DF819-6882-49BC-AC43-4DCA5453CB77}"/>
          </ac:spMkLst>
        </pc:spChg>
        <pc:spChg chg="add del mod">
          <ac:chgData name="Red Ad" userId="e859d1bf15454f81" providerId="LiveId" clId="{61CA0091-D508-4F02-9F56-FAAD7C1E6D31}" dt="2022-04-11T16:52:05.174" v="1158" actId="478"/>
          <ac:spMkLst>
            <pc:docMk/>
            <pc:sldMk cId="3119611277" sldId="259"/>
            <ac:spMk id="10" creationId="{FE790836-7715-480B-AAD7-1CA18FFF5161}"/>
          </ac:spMkLst>
        </pc:spChg>
        <pc:spChg chg="add mod">
          <ac:chgData name="Red Ad" userId="e859d1bf15454f81" providerId="LiveId" clId="{61CA0091-D508-4F02-9F56-FAAD7C1E6D31}" dt="2022-04-11T16:57:30.523" v="1326" actId="1076"/>
          <ac:spMkLst>
            <pc:docMk/>
            <pc:sldMk cId="3119611277" sldId="259"/>
            <ac:spMk id="12" creationId="{A4EC902B-24FF-4525-9C39-4AB2F6114414}"/>
          </ac:spMkLst>
        </pc:spChg>
        <pc:spChg chg="del">
          <ac:chgData name="Red Ad" userId="e859d1bf15454f81" providerId="LiveId" clId="{61CA0091-D508-4F02-9F56-FAAD7C1E6D31}" dt="2022-04-11T16:49:27.088" v="1080" actId="478"/>
          <ac:spMkLst>
            <pc:docMk/>
            <pc:sldMk cId="3119611277" sldId="259"/>
            <ac:spMk id="13" creationId="{2D2CF2E8-0262-4DCA-96FD-D04F48BD53D3}"/>
          </ac:spMkLst>
        </pc:spChg>
        <pc:spChg chg="del">
          <ac:chgData name="Red Ad" userId="e859d1bf15454f81" providerId="LiveId" clId="{61CA0091-D508-4F02-9F56-FAAD7C1E6D31}" dt="2022-04-11T16:49:21.098" v="1074" actId="478"/>
          <ac:spMkLst>
            <pc:docMk/>
            <pc:sldMk cId="3119611277" sldId="259"/>
            <ac:spMk id="22" creationId="{625791DD-8B28-44AC-89E4-B99A882E444C}"/>
          </ac:spMkLst>
        </pc:spChg>
        <pc:spChg chg="del">
          <ac:chgData name="Red Ad" userId="e859d1bf15454f81" providerId="LiveId" clId="{61CA0091-D508-4F02-9F56-FAAD7C1E6D31}" dt="2022-04-11T16:49:22.771" v="1076" actId="478"/>
          <ac:spMkLst>
            <pc:docMk/>
            <pc:sldMk cId="3119611277" sldId="259"/>
            <ac:spMk id="32" creationId="{2B3F985E-3A85-495F-A416-BDFC318DBF32}"/>
          </ac:spMkLst>
        </pc:spChg>
        <pc:spChg chg="del">
          <ac:chgData name="Red Ad" userId="e859d1bf15454f81" providerId="LiveId" clId="{61CA0091-D508-4F02-9F56-FAAD7C1E6D31}" dt="2022-04-11T16:49:31.378" v="1083" actId="478"/>
          <ac:spMkLst>
            <pc:docMk/>
            <pc:sldMk cId="3119611277" sldId="259"/>
            <ac:spMk id="33" creationId="{AFD42A41-E697-4F5D-8B18-15853ADDB9EC}"/>
          </ac:spMkLst>
        </pc:spChg>
        <pc:spChg chg="add mod">
          <ac:chgData name="Red Ad" userId="e859d1bf15454f81" providerId="LiveId" clId="{61CA0091-D508-4F02-9F56-FAAD7C1E6D31}" dt="2022-04-11T17:07:45.890" v="1410" actId="1076"/>
          <ac:spMkLst>
            <pc:docMk/>
            <pc:sldMk cId="3119611277" sldId="259"/>
            <ac:spMk id="34" creationId="{4901C688-DF31-40A2-89A3-CA036033A000}"/>
          </ac:spMkLst>
        </pc:spChg>
        <pc:spChg chg="mod">
          <ac:chgData name="Red Ad" userId="e859d1bf15454f81" providerId="LiveId" clId="{61CA0091-D508-4F02-9F56-FAAD7C1E6D31}" dt="2022-04-11T16:53:18.499" v="1197" actId="14100"/>
          <ac:spMkLst>
            <pc:docMk/>
            <pc:sldMk cId="3119611277" sldId="259"/>
            <ac:spMk id="36" creationId="{D81C07D9-7E84-4321-976F-2DF41913108F}"/>
          </ac:spMkLst>
        </pc:spChg>
        <pc:spChg chg="add mod">
          <ac:chgData name="Red Ad" userId="e859d1bf15454f81" providerId="LiveId" clId="{61CA0091-D508-4F02-9F56-FAAD7C1E6D31}" dt="2022-04-11T17:07:42.751" v="1409" actId="1076"/>
          <ac:spMkLst>
            <pc:docMk/>
            <pc:sldMk cId="3119611277" sldId="259"/>
            <ac:spMk id="37" creationId="{4EB5A825-9449-48CD-9CA3-1631BA302419}"/>
          </ac:spMkLst>
        </pc:spChg>
        <pc:spChg chg="add mod">
          <ac:chgData name="Red Ad" userId="e859d1bf15454f81" providerId="LiveId" clId="{61CA0091-D508-4F02-9F56-FAAD7C1E6D31}" dt="2022-04-11T16:54:05.899" v="1235" actId="207"/>
          <ac:spMkLst>
            <pc:docMk/>
            <pc:sldMk cId="3119611277" sldId="259"/>
            <ac:spMk id="38" creationId="{B5A98BD7-37A6-4272-B857-7DCE03F92EEF}"/>
          </ac:spMkLst>
        </pc:spChg>
        <pc:spChg chg="add mod">
          <ac:chgData name="Red Ad" userId="e859d1bf15454f81" providerId="LiveId" clId="{61CA0091-D508-4F02-9F56-FAAD7C1E6D31}" dt="2022-04-11T17:18:07.452" v="1424" actId="1076"/>
          <ac:spMkLst>
            <pc:docMk/>
            <pc:sldMk cId="3119611277" sldId="259"/>
            <ac:spMk id="41" creationId="{4361E8F2-A6DB-47DB-AF65-A298B86EDAE3}"/>
          </ac:spMkLst>
        </pc:spChg>
        <pc:spChg chg="del mod">
          <ac:chgData name="Red Ad" userId="e859d1bf15454f81" providerId="LiveId" clId="{61CA0091-D508-4F02-9F56-FAAD7C1E6D31}" dt="2022-04-11T16:49:41.549" v="1089" actId="478"/>
          <ac:spMkLst>
            <pc:docMk/>
            <pc:sldMk cId="3119611277" sldId="259"/>
            <ac:spMk id="43" creationId="{773ED4CE-0929-42B1-ACF9-F7A01483613D}"/>
          </ac:spMkLst>
        </pc:spChg>
        <pc:spChg chg="del">
          <ac:chgData name="Red Ad" userId="e859d1bf15454f81" providerId="LiveId" clId="{61CA0091-D508-4F02-9F56-FAAD7C1E6D31}" dt="2022-04-11T16:49:43.475" v="1091" actId="478"/>
          <ac:spMkLst>
            <pc:docMk/>
            <pc:sldMk cId="3119611277" sldId="259"/>
            <ac:spMk id="47" creationId="{70B95289-7619-46BA-A3AE-B6A5CEFD44C2}"/>
          </ac:spMkLst>
        </pc:spChg>
        <pc:spChg chg="del">
          <ac:chgData name="Red Ad" userId="e859d1bf15454f81" providerId="LiveId" clId="{61CA0091-D508-4F02-9F56-FAAD7C1E6D31}" dt="2022-04-11T16:49:33.817" v="1085" actId="478"/>
          <ac:spMkLst>
            <pc:docMk/>
            <pc:sldMk cId="3119611277" sldId="259"/>
            <ac:spMk id="48" creationId="{3FC163EA-1B17-4CA3-BF28-1EA00F003398}"/>
          </ac:spMkLst>
        </pc:spChg>
        <pc:spChg chg="del">
          <ac:chgData name="Red Ad" userId="e859d1bf15454f81" providerId="LiveId" clId="{61CA0091-D508-4F02-9F56-FAAD7C1E6D31}" dt="2022-04-11T16:49:32.558" v="1084" actId="478"/>
          <ac:spMkLst>
            <pc:docMk/>
            <pc:sldMk cId="3119611277" sldId="259"/>
            <ac:spMk id="49" creationId="{656271C6-8057-4EE6-B21D-B2E6B9023C0E}"/>
          </ac:spMkLst>
        </pc:spChg>
        <pc:spChg chg="del">
          <ac:chgData name="Red Ad" userId="e859d1bf15454f81" providerId="LiveId" clId="{61CA0091-D508-4F02-9F56-FAAD7C1E6D31}" dt="2022-04-11T16:49:36.305" v="1086" actId="478"/>
          <ac:spMkLst>
            <pc:docMk/>
            <pc:sldMk cId="3119611277" sldId="259"/>
            <ac:spMk id="50" creationId="{F674E263-647E-43EA-B96A-30A082BADCA6}"/>
          </ac:spMkLst>
        </pc:spChg>
        <pc:spChg chg="add mod">
          <ac:chgData name="Red Ad" userId="e859d1bf15454f81" providerId="LiveId" clId="{61CA0091-D508-4F02-9F56-FAAD7C1E6D31}" dt="2022-04-11T16:56:52.279" v="1311" actId="1076"/>
          <ac:spMkLst>
            <pc:docMk/>
            <pc:sldMk cId="3119611277" sldId="259"/>
            <ac:spMk id="51" creationId="{1986E540-474B-4DCF-8EDB-336C2ED0CEB5}"/>
          </ac:spMkLst>
        </pc:spChg>
        <pc:spChg chg="add mod">
          <ac:chgData name="Red Ad" userId="e859d1bf15454f81" providerId="LiveId" clId="{61CA0091-D508-4F02-9F56-FAAD7C1E6D31}" dt="2022-04-11T16:57:25.969" v="1325" actId="1076"/>
          <ac:spMkLst>
            <pc:docMk/>
            <pc:sldMk cId="3119611277" sldId="259"/>
            <ac:spMk id="53" creationId="{473821AB-9B40-4C98-8ED3-0D8DE6CC5690}"/>
          </ac:spMkLst>
        </pc:spChg>
        <pc:spChg chg="add mod">
          <ac:chgData name="Red Ad" userId="e859d1bf15454f81" providerId="LiveId" clId="{61CA0091-D508-4F02-9F56-FAAD7C1E6D31}" dt="2022-04-11T17:04:17.642" v="1407" actId="14100"/>
          <ac:spMkLst>
            <pc:docMk/>
            <pc:sldMk cId="3119611277" sldId="259"/>
            <ac:spMk id="54" creationId="{C4D1D419-2DDC-4941-B527-166A7DC15FAF}"/>
          </ac:spMkLst>
        </pc:spChg>
        <pc:spChg chg="add mod">
          <ac:chgData name="Red Ad" userId="e859d1bf15454f81" providerId="LiveId" clId="{61CA0091-D508-4F02-9F56-FAAD7C1E6D31}" dt="2022-04-11T17:20:25.103" v="1548" actId="113"/>
          <ac:spMkLst>
            <pc:docMk/>
            <pc:sldMk cId="3119611277" sldId="259"/>
            <ac:spMk id="63" creationId="{5EAE4980-7C6E-4263-8072-BC5549E2A485}"/>
          </ac:spMkLst>
        </pc:spChg>
        <pc:spChg chg="add mod">
          <ac:chgData name="Red Ad" userId="e859d1bf15454f81" providerId="LiveId" clId="{61CA0091-D508-4F02-9F56-FAAD7C1E6D31}" dt="2022-04-11T17:19:45.514" v="1494" actId="1076"/>
          <ac:spMkLst>
            <pc:docMk/>
            <pc:sldMk cId="3119611277" sldId="259"/>
            <ac:spMk id="64" creationId="{51601196-018F-473A-A397-33CF9D607A7D}"/>
          </ac:spMkLst>
        </pc:spChg>
        <pc:spChg chg="add mod">
          <ac:chgData name="Red Ad" userId="e859d1bf15454f81" providerId="LiveId" clId="{61CA0091-D508-4F02-9F56-FAAD7C1E6D31}" dt="2022-04-11T17:19:53.210" v="1506" actId="20577"/>
          <ac:spMkLst>
            <pc:docMk/>
            <pc:sldMk cId="3119611277" sldId="259"/>
            <ac:spMk id="65" creationId="{F1461F5D-EAA3-47F6-A3D6-122419D7CD0A}"/>
          </ac:spMkLst>
        </pc:spChg>
        <pc:spChg chg="add mod">
          <ac:chgData name="Red Ad" userId="e859d1bf15454f81" providerId="LiveId" clId="{61CA0091-D508-4F02-9F56-FAAD7C1E6D31}" dt="2022-04-11T17:20:20.568" v="1547" actId="1076"/>
          <ac:spMkLst>
            <pc:docMk/>
            <pc:sldMk cId="3119611277" sldId="259"/>
            <ac:spMk id="66" creationId="{F7C0C208-8B52-4DE5-B3DD-CF3F347CA001}"/>
          </ac:spMkLst>
        </pc:spChg>
        <pc:picChg chg="del">
          <ac:chgData name="Red Ad" userId="e859d1bf15454f81" providerId="LiveId" clId="{61CA0091-D508-4F02-9F56-FAAD7C1E6D31}" dt="2022-04-11T16:49:24.635" v="1078" actId="478"/>
          <ac:picMkLst>
            <pc:docMk/>
            <pc:sldMk cId="3119611277" sldId="259"/>
            <ac:picMk id="17" creationId="{ED693434-682E-4842-82BA-752A3A5046B5}"/>
          </ac:picMkLst>
        </pc:picChg>
        <pc:picChg chg="del">
          <ac:chgData name="Red Ad" userId="e859d1bf15454f81" providerId="LiveId" clId="{61CA0091-D508-4F02-9F56-FAAD7C1E6D31}" dt="2022-04-11T16:49:27.767" v="1081" actId="478"/>
          <ac:picMkLst>
            <pc:docMk/>
            <pc:sldMk cId="3119611277" sldId="259"/>
            <ac:picMk id="19" creationId="{6A728330-AA49-4710-AEF7-0B066753E199}"/>
          </ac:picMkLst>
        </pc:picChg>
        <pc:picChg chg="del">
          <ac:chgData name="Red Ad" userId="e859d1bf15454f81" providerId="LiveId" clId="{61CA0091-D508-4F02-9F56-FAAD7C1E6D31}" dt="2022-04-11T16:49:21.817" v="1075" actId="478"/>
          <ac:picMkLst>
            <pc:docMk/>
            <pc:sldMk cId="3119611277" sldId="259"/>
            <ac:picMk id="27" creationId="{FC267A46-8EFA-42A7-A8A9-70EC1AE67051}"/>
          </ac:picMkLst>
        </pc:picChg>
        <pc:picChg chg="del">
          <ac:chgData name="Red Ad" userId="e859d1bf15454f81" providerId="LiveId" clId="{61CA0091-D508-4F02-9F56-FAAD7C1E6D31}" dt="2022-04-11T16:49:30.369" v="1082" actId="478"/>
          <ac:picMkLst>
            <pc:docMk/>
            <pc:sldMk cId="3119611277" sldId="259"/>
            <ac:picMk id="29" creationId="{A87F57E2-BF1D-465C-BCC0-02090FA991C8}"/>
          </ac:picMkLst>
        </pc:picChg>
        <pc:picChg chg="del">
          <ac:chgData name="Red Ad" userId="e859d1bf15454f81" providerId="LiveId" clId="{61CA0091-D508-4F02-9F56-FAAD7C1E6D31}" dt="2022-04-11T16:49:54.012" v="1096" actId="478"/>
          <ac:picMkLst>
            <pc:docMk/>
            <pc:sldMk cId="3119611277" sldId="259"/>
            <ac:picMk id="35" creationId="{96286A73-626F-4711-A83A-9183D9D3B1E7}"/>
          </ac:picMkLst>
        </pc:picChg>
        <pc:picChg chg="del">
          <ac:chgData name="Red Ad" userId="e859d1bf15454f81" providerId="LiveId" clId="{61CA0091-D508-4F02-9F56-FAAD7C1E6D31}" dt="2022-04-11T16:49:39.612" v="1087" actId="478"/>
          <ac:picMkLst>
            <pc:docMk/>
            <pc:sldMk cId="3119611277" sldId="259"/>
            <ac:picMk id="42" creationId="{DE3C7D35-5970-425B-AF58-A881A73CFFD5}"/>
          </ac:picMkLst>
        </pc:picChg>
        <pc:cxnChg chg="del">
          <ac:chgData name="Red Ad" userId="e859d1bf15454f81" providerId="LiveId" clId="{61CA0091-D508-4F02-9F56-FAAD7C1E6D31}" dt="2022-04-11T16:49:23.496" v="1077" actId="478"/>
          <ac:cxnSpMkLst>
            <pc:docMk/>
            <pc:sldMk cId="3119611277" sldId="259"/>
            <ac:cxnSpMk id="21" creationId="{5BCC7B16-E1F1-4F5C-9140-621E5F6439E7}"/>
          </ac:cxnSpMkLst>
        </pc:cxnChg>
        <pc:cxnChg chg="del">
          <ac:chgData name="Red Ad" userId="e859d1bf15454f81" providerId="LiveId" clId="{61CA0091-D508-4F02-9F56-FAAD7C1E6D31}" dt="2022-04-11T16:52:42.836" v="1182" actId="478"/>
          <ac:cxnSpMkLst>
            <pc:docMk/>
            <pc:sldMk cId="3119611277" sldId="259"/>
            <ac:cxnSpMk id="24" creationId="{D832E137-AD48-46A4-8665-1E55D9DFFDE7}"/>
          </ac:cxnSpMkLst>
        </pc:cxnChg>
        <pc:cxnChg chg="del">
          <ac:chgData name="Red Ad" userId="e859d1bf15454f81" providerId="LiveId" clId="{61CA0091-D508-4F02-9F56-FAAD7C1E6D31}" dt="2022-04-11T16:52:43.514" v="1183" actId="478"/>
          <ac:cxnSpMkLst>
            <pc:docMk/>
            <pc:sldMk cId="3119611277" sldId="259"/>
            <ac:cxnSpMk id="31" creationId="{D6FCB487-4A89-4E3B-80CE-891616507243}"/>
          </ac:cxnSpMkLst>
        </pc:cxnChg>
        <pc:cxnChg chg="del mod">
          <ac:chgData name="Red Ad" userId="e859d1bf15454f81" providerId="LiveId" clId="{61CA0091-D508-4F02-9F56-FAAD7C1E6D31}" dt="2022-04-12T03:15:57.036" v="2541" actId="478"/>
          <ac:cxnSpMkLst>
            <pc:docMk/>
            <pc:sldMk cId="3119611277" sldId="259"/>
            <ac:cxnSpMk id="39" creationId="{070F9F30-0F5A-4978-B491-A4F65DE600C2}"/>
          </ac:cxnSpMkLst>
        </pc:cxnChg>
        <pc:cxnChg chg="del">
          <ac:chgData name="Red Ad" userId="e859d1bf15454f81" providerId="LiveId" clId="{61CA0091-D508-4F02-9F56-FAAD7C1E6D31}" dt="2022-04-11T16:49:44.016" v="1092" actId="478"/>
          <ac:cxnSpMkLst>
            <pc:docMk/>
            <pc:sldMk cId="3119611277" sldId="259"/>
            <ac:cxnSpMk id="40" creationId="{7147FF14-ABB4-41B5-BEB7-6D01057B7179}"/>
          </ac:cxnSpMkLst>
        </pc:cxnChg>
        <pc:cxnChg chg="add mod">
          <ac:chgData name="Red Ad" userId="e859d1bf15454f81" providerId="LiveId" clId="{61CA0091-D508-4F02-9F56-FAAD7C1E6D31}" dt="2022-04-11T16:55:49.422" v="1287" actId="1076"/>
          <ac:cxnSpMkLst>
            <pc:docMk/>
            <pc:sldMk cId="3119611277" sldId="259"/>
            <ac:cxnSpMk id="44" creationId="{21C33CD9-A271-4AB0-8306-1428A3A5DC1A}"/>
          </ac:cxnSpMkLst>
        </pc:cxnChg>
        <pc:cxnChg chg="del">
          <ac:chgData name="Red Ad" userId="e859d1bf15454f81" providerId="LiveId" clId="{61CA0091-D508-4F02-9F56-FAAD7C1E6D31}" dt="2022-04-11T16:49:42.373" v="1090" actId="478"/>
          <ac:cxnSpMkLst>
            <pc:docMk/>
            <pc:sldMk cId="3119611277" sldId="259"/>
            <ac:cxnSpMk id="45" creationId="{0B272063-DF1F-4F77-AF9D-3953C9FFE49A}"/>
          </ac:cxnSpMkLst>
        </pc:cxnChg>
        <pc:cxnChg chg="add mod">
          <ac:chgData name="Red Ad" userId="e859d1bf15454f81" providerId="LiveId" clId="{61CA0091-D508-4F02-9F56-FAAD7C1E6D31}" dt="2022-04-11T16:56:25.678" v="1294" actId="1076"/>
          <ac:cxnSpMkLst>
            <pc:docMk/>
            <pc:sldMk cId="3119611277" sldId="259"/>
            <ac:cxnSpMk id="46" creationId="{C2BF5DED-6828-49D8-8B28-9AE2F0C6ABD9}"/>
          </ac:cxnSpMkLst>
        </pc:cxnChg>
        <pc:cxnChg chg="add mod">
          <ac:chgData name="Red Ad" userId="e859d1bf15454f81" providerId="LiveId" clId="{61CA0091-D508-4F02-9F56-FAAD7C1E6D31}" dt="2022-04-11T16:57:07.514" v="1313"/>
          <ac:cxnSpMkLst>
            <pc:docMk/>
            <pc:sldMk cId="3119611277" sldId="259"/>
            <ac:cxnSpMk id="52" creationId="{9FE8908C-7E08-4676-97B0-2E0B495FA6EA}"/>
          </ac:cxnSpMkLst>
        </pc:cxnChg>
        <pc:cxnChg chg="add mod">
          <ac:chgData name="Red Ad" userId="e859d1bf15454f81" providerId="LiveId" clId="{61CA0091-D508-4F02-9F56-FAAD7C1E6D31}" dt="2022-04-11T17:17:38.772" v="1414" actId="1582"/>
          <ac:cxnSpMkLst>
            <pc:docMk/>
            <pc:sldMk cId="3119611277" sldId="259"/>
            <ac:cxnSpMk id="55" creationId="{FB8F952D-96C9-4C85-9F48-E3A4B6C885E5}"/>
          </ac:cxnSpMkLst>
        </pc:cxnChg>
        <pc:cxnChg chg="add mod">
          <ac:chgData name="Red Ad" userId="e859d1bf15454f81" providerId="LiveId" clId="{61CA0091-D508-4F02-9F56-FAAD7C1E6D31}" dt="2022-04-11T17:17:49.972" v="1419" actId="1076"/>
          <ac:cxnSpMkLst>
            <pc:docMk/>
            <pc:sldMk cId="3119611277" sldId="259"/>
            <ac:cxnSpMk id="56" creationId="{65D550B1-F762-4A03-AE6D-210AE4D90FFE}"/>
          </ac:cxnSpMkLst>
        </pc:cxnChg>
        <pc:cxnChg chg="add mod">
          <ac:chgData name="Red Ad" userId="e859d1bf15454f81" providerId="LiveId" clId="{61CA0091-D508-4F02-9F56-FAAD7C1E6D31}" dt="2022-04-11T17:18:23.284" v="1428" actId="1076"/>
          <ac:cxnSpMkLst>
            <pc:docMk/>
            <pc:sldMk cId="3119611277" sldId="259"/>
            <ac:cxnSpMk id="57" creationId="{C8774668-94FA-4345-BE07-250945646A1E}"/>
          </ac:cxnSpMkLst>
        </pc:cxnChg>
        <pc:cxnChg chg="add mod">
          <ac:chgData name="Red Ad" userId="e859d1bf15454f81" providerId="LiveId" clId="{61CA0091-D508-4F02-9F56-FAAD7C1E6D31}" dt="2022-04-11T17:18:34.834" v="1433" actId="14100"/>
          <ac:cxnSpMkLst>
            <pc:docMk/>
            <pc:sldMk cId="3119611277" sldId="259"/>
            <ac:cxnSpMk id="59" creationId="{80DDF813-FF0D-4DD9-908B-64A83B95EE63}"/>
          </ac:cxnSpMkLst>
        </pc:cxnChg>
      </pc:sldChg>
      <pc:sldChg chg="addSp delSp modSp add mod modTransition">
        <pc:chgData name="Red Ad" userId="e859d1bf15454f81" providerId="LiveId" clId="{61CA0091-D508-4F02-9F56-FAAD7C1E6D31}" dt="2022-04-12T03:17:23.804" v="2544"/>
        <pc:sldMkLst>
          <pc:docMk/>
          <pc:sldMk cId="350293363" sldId="260"/>
        </pc:sldMkLst>
        <pc:spChg chg="mod">
          <ac:chgData name="Red Ad" userId="e859d1bf15454f81" providerId="LiveId" clId="{61CA0091-D508-4F02-9F56-FAAD7C1E6D31}" dt="2022-04-12T02:50:55.757" v="2283" actId="20577"/>
          <ac:spMkLst>
            <pc:docMk/>
            <pc:sldMk cId="350293363" sldId="260"/>
            <ac:spMk id="2" creationId="{CA693368-2118-4FF7-9B6D-8E1A121CA7B2}"/>
          </ac:spMkLst>
        </pc:spChg>
        <pc:spChg chg="add del mod">
          <ac:chgData name="Red Ad" userId="e859d1bf15454f81" providerId="LiveId" clId="{61CA0091-D508-4F02-9F56-FAAD7C1E6D31}" dt="2022-04-12T02:49:39.702" v="2267" actId="478"/>
          <ac:spMkLst>
            <pc:docMk/>
            <pc:sldMk cId="350293363" sldId="260"/>
            <ac:spMk id="4" creationId="{397A6CA8-D770-43F0-ABB0-C081FB530797}"/>
          </ac:spMkLst>
        </pc:spChg>
        <pc:spChg chg="del mod">
          <ac:chgData name="Red Ad" userId="e859d1bf15454f81" providerId="LiveId" clId="{61CA0091-D508-4F02-9F56-FAAD7C1E6D31}" dt="2022-04-12T01:46:54.663" v="1665" actId="478"/>
          <ac:spMkLst>
            <pc:docMk/>
            <pc:sldMk cId="350293363" sldId="260"/>
            <ac:spMk id="5" creationId="{0AB13542-7DDA-4FD7-BA76-C3C4E13749CE}"/>
          </ac:spMkLst>
        </pc:spChg>
        <pc:spChg chg="del">
          <ac:chgData name="Red Ad" userId="e859d1bf15454f81" providerId="LiveId" clId="{61CA0091-D508-4F02-9F56-FAAD7C1E6D31}" dt="2022-04-12T01:43:37.416" v="1566" actId="478"/>
          <ac:spMkLst>
            <pc:docMk/>
            <pc:sldMk cId="350293363" sldId="260"/>
            <ac:spMk id="6" creationId="{F97D09E7-5F21-436E-BD61-3BE34B53F4E7}"/>
          </ac:spMkLst>
        </pc:spChg>
        <pc:spChg chg="add del mod">
          <ac:chgData name="Red Ad" userId="e859d1bf15454f81" providerId="LiveId" clId="{61CA0091-D508-4F02-9F56-FAAD7C1E6D31}" dt="2022-04-12T01:49:22.114" v="1726" actId="1076"/>
          <ac:spMkLst>
            <pc:docMk/>
            <pc:sldMk cId="350293363" sldId="260"/>
            <ac:spMk id="7" creationId="{308D0C4C-4A16-4BAB-B61B-F66F44962E69}"/>
          </ac:spMkLst>
        </pc:spChg>
        <pc:spChg chg="del">
          <ac:chgData name="Red Ad" userId="e859d1bf15454f81" providerId="LiveId" clId="{61CA0091-D508-4F02-9F56-FAAD7C1E6D31}" dt="2022-04-12T01:44:08.809" v="1577" actId="478"/>
          <ac:spMkLst>
            <pc:docMk/>
            <pc:sldMk cId="350293363" sldId="260"/>
            <ac:spMk id="12" creationId="{A4EC902B-24FF-4525-9C39-4AB2F6114414}"/>
          </ac:spMkLst>
        </pc:spChg>
        <pc:spChg chg="add mod">
          <ac:chgData name="Red Ad" userId="e859d1bf15454f81" providerId="LiveId" clId="{61CA0091-D508-4F02-9F56-FAAD7C1E6D31}" dt="2022-04-12T01:50:42.235" v="1737" actId="1076"/>
          <ac:spMkLst>
            <pc:docMk/>
            <pc:sldMk cId="350293363" sldId="260"/>
            <ac:spMk id="28" creationId="{E527406B-10D0-4D0D-B721-D2F330A19102}"/>
          </ac:spMkLst>
        </pc:spChg>
        <pc:spChg chg="add mod">
          <ac:chgData name="Red Ad" userId="e859d1bf15454f81" providerId="LiveId" clId="{61CA0091-D508-4F02-9F56-FAAD7C1E6D31}" dt="2022-04-12T01:49:29.081" v="1727" actId="1076"/>
          <ac:spMkLst>
            <pc:docMk/>
            <pc:sldMk cId="350293363" sldId="260"/>
            <ac:spMk id="29" creationId="{B37E2BF1-BC22-4429-B80E-5A4B00DD3CE8}"/>
          </ac:spMkLst>
        </pc:spChg>
        <pc:spChg chg="add mod">
          <ac:chgData name="Red Ad" userId="e859d1bf15454f81" providerId="LiveId" clId="{61CA0091-D508-4F02-9F56-FAAD7C1E6D31}" dt="2022-04-12T01:49:29.081" v="1727" actId="1076"/>
          <ac:spMkLst>
            <pc:docMk/>
            <pc:sldMk cId="350293363" sldId="260"/>
            <ac:spMk id="30" creationId="{A935C104-51CF-46B5-A7EC-FF61B3E9A2F1}"/>
          </ac:spMkLst>
        </pc:spChg>
        <pc:spChg chg="add del mod">
          <ac:chgData name="Red Ad" userId="e859d1bf15454f81" providerId="LiveId" clId="{61CA0091-D508-4F02-9F56-FAAD7C1E6D31}" dt="2022-04-12T01:47:34.823" v="1711" actId="478"/>
          <ac:spMkLst>
            <pc:docMk/>
            <pc:sldMk cId="350293363" sldId="260"/>
            <ac:spMk id="31" creationId="{4AFD559C-4FE3-468B-ADE6-75AF2194B665}"/>
          </ac:spMkLst>
        </pc:spChg>
        <pc:spChg chg="add mod">
          <ac:chgData name="Red Ad" userId="e859d1bf15454f81" providerId="LiveId" clId="{61CA0091-D508-4F02-9F56-FAAD7C1E6D31}" dt="2022-04-12T01:49:29.081" v="1727" actId="1076"/>
          <ac:spMkLst>
            <pc:docMk/>
            <pc:sldMk cId="350293363" sldId="260"/>
            <ac:spMk id="32" creationId="{7B5E9E99-3BF9-4706-AF5A-13A80C227343}"/>
          </ac:spMkLst>
        </pc:spChg>
        <pc:spChg chg="add mod">
          <ac:chgData name="Red Ad" userId="e859d1bf15454f81" providerId="LiveId" clId="{61CA0091-D508-4F02-9F56-FAAD7C1E6D31}" dt="2022-04-12T01:49:29.081" v="1727" actId="1076"/>
          <ac:spMkLst>
            <pc:docMk/>
            <pc:sldMk cId="350293363" sldId="260"/>
            <ac:spMk id="33" creationId="{BA9CC3CB-D51C-4F34-BC21-5E67DB3EE1D5}"/>
          </ac:spMkLst>
        </pc:spChg>
        <pc:spChg chg="del mod">
          <ac:chgData name="Red Ad" userId="e859d1bf15454f81" providerId="LiveId" clId="{61CA0091-D508-4F02-9F56-FAAD7C1E6D31}" dt="2022-04-12T02:49:33.354" v="2262" actId="478"/>
          <ac:spMkLst>
            <pc:docMk/>
            <pc:sldMk cId="350293363" sldId="260"/>
            <ac:spMk id="34" creationId="{4901C688-DF31-40A2-89A3-CA036033A000}"/>
          </ac:spMkLst>
        </pc:spChg>
        <pc:spChg chg="add mod">
          <ac:chgData name="Red Ad" userId="e859d1bf15454f81" providerId="LiveId" clId="{61CA0091-D508-4F02-9F56-FAAD7C1E6D31}" dt="2022-04-12T01:49:54.914" v="1734" actId="1076"/>
          <ac:spMkLst>
            <pc:docMk/>
            <pc:sldMk cId="350293363" sldId="260"/>
            <ac:spMk id="35" creationId="{7A17F32D-3A7E-42D4-80F0-8E104333F941}"/>
          </ac:spMkLst>
        </pc:spChg>
        <pc:spChg chg="del mod">
          <ac:chgData name="Red Ad" userId="e859d1bf15454f81" providerId="LiveId" clId="{61CA0091-D508-4F02-9F56-FAAD7C1E6D31}" dt="2022-04-12T02:49:31.506" v="2260" actId="478"/>
          <ac:spMkLst>
            <pc:docMk/>
            <pc:sldMk cId="350293363" sldId="260"/>
            <ac:spMk id="36" creationId="{D81C07D9-7E84-4321-976F-2DF41913108F}"/>
          </ac:spMkLst>
        </pc:spChg>
        <pc:spChg chg="mod">
          <ac:chgData name="Red Ad" userId="e859d1bf15454f81" providerId="LiveId" clId="{61CA0091-D508-4F02-9F56-FAAD7C1E6D31}" dt="2022-04-12T01:49:22.114" v="1726" actId="1076"/>
          <ac:spMkLst>
            <pc:docMk/>
            <pc:sldMk cId="350293363" sldId="260"/>
            <ac:spMk id="37" creationId="{4EB5A825-9449-48CD-9CA3-1631BA302419}"/>
          </ac:spMkLst>
        </pc:spChg>
        <pc:spChg chg="del">
          <ac:chgData name="Red Ad" userId="e859d1bf15454f81" providerId="LiveId" clId="{61CA0091-D508-4F02-9F56-FAAD7C1E6D31}" dt="2022-04-12T01:45:49.074" v="1637" actId="478"/>
          <ac:spMkLst>
            <pc:docMk/>
            <pc:sldMk cId="350293363" sldId="260"/>
            <ac:spMk id="38" creationId="{B5A98BD7-37A6-4272-B857-7DCE03F92EEF}"/>
          </ac:spMkLst>
        </pc:spChg>
        <pc:spChg chg="mod">
          <ac:chgData name="Red Ad" userId="e859d1bf15454f81" providerId="LiveId" clId="{61CA0091-D508-4F02-9F56-FAAD7C1E6D31}" dt="2022-04-12T01:49:38.934" v="1729" actId="1076"/>
          <ac:spMkLst>
            <pc:docMk/>
            <pc:sldMk cId="350293363" sldId="260"/>
            <ac:spMk id="41" creationId="{4361E8F2-A6DB-47DB-AF65-A298B86EDAE3}"/>
          </ac:spMkLst>
        </pc:spChg>
        <pc:spChg chg="del">
          <ac:chgData name="Red Ad" userId="e859d1bf15454f81" providerId="LiveId" clId="{61CA0091-D508-4F02-9F56-FAAD7C1E6D31}" dt="2022-04-12T01:44:08.809" v="1577" actId="478"/>
          <ac:spMkLst>
            <pc:docMk/>
            <pc:sldMk cId="350293363" sldId="260"/>
            <ac:spMk id="51" creationId="{1986E540-474B-4DCF-8EDB-336C2ED0CEB5}"/>
          </ac:spMkLst>
        </pc:spChg>
        <pc:spChg chg="del">
          <ac:chgData name="Red Ad" userId="e859d1bf15454f81" providerId="LiveId" clId="{61CA0091-D508-4F02-9F56-FAAD7C1E6D31}" dt="2022-04-12T01:44:08.809" v="1577" actId="478"/>
          <ac:spMkLst>
            <pc:docMk/>
            <pc:sldMk cId="350293363" sldId="260"/>
            <ac:spMk id="53" creationId="{473821AB-9B40-4C98-8ED3-0D8DE6CC5690}"/>
          </ac:spMkLst>
        </pc:spChg>
        <pc:spChg chg="del">
          <ac:chgData name="Red Ad" userId="e859d1bf15454f81" providerId="LiveId" clId="{61CA0091-D508-4F02-9F56-FAAD7C1E6D31}" dt="2022-04-12T01:43:40.749" v="1567" actId="478"/>
          <ac:spMkLst>
            <pc:docMk/>
            <pc:sldMk cId="350293363" sldId="260"/>
            <ac:spMk id="54" creationId="{C4D1D419-2DDC-4941-B527-166A7DC15FAF}"/>
          </ac:spMkLst>
        </pc:spChg>
        <pc:spChg chg="add del mod">
          <ac:chgData name="Red Ad" userId="e859d1bf15454f81" providerId="LiveId" clId="{61CA0091-D508-4F02-9F56-FAAD7C1E6D31}" dt="2022-04-12T02:49:41.546" v="2268" actId="478"/>
          <ac:spMkLst>
            <pc:docMk/>
            <pc:sldMk cId="350293363" sldId="260"/>
            <ac:spMk id="61" creationId="{DB532A35-48E6-476D-9306-1A31A8FD5B66}"/>
          </ac:spMkLst>
        </pc:spChg>
        <pc:spChg chg="add del mod">
          <ac:chgData name="Red Ad" userId="e859d1bf15454f81" providerId="LiveId" clId="{61CA0091-D508-4F02-9F56-FAAD7C1E6D31}" dt="2022-04-12T02:49:44.734" v="2271" actId="478"/>
          <ac:spMkLst>
            <pc:docMk/>
            <pc:sldMk cId="350293363" sldId="260"/>
            <ac:spMk id="62" creationId="{8F107925-8EBD-40C9-A2C3-FB3C29F0FA65}"/>
          </ac:spMkLst>
        </pc:spChg>
        <pc:spChg chg="del mod">
          <ac:chgData name="Red Ad" userId="e859d1bf15454f81" providerId="LiveId" clId="{61CA0091-D508-4F02-9F56-FAAD7C1E6D31}" dt="2022-04-12T02:11:30.217" v="1834" actId="478"/>
          <ac:spMkLst>
            <pc:docMk/>
            <pc:sldMk cId="350293363" sldId="260"/>
            <ac:spMk id="63" creationId="{5EAE4980-7C6E-4263-8072-BC5549E2A485}"/>
          </ac:spMkLst>
        </pc:spChg>
        <pc:spChg chg="del">
          <ac:chgData name="Red Ad" userId="e859d1bf15454f81" providerId="LiveId" clId="{61CA0091-D508-4F02-9F56-FAAD7C1E6D31}" dt="2022-04-12T01:43:50.071" v="1570" actId="478"/>
          <ac:spMkLst>
            <pc:docMk/>
            <pc:sldMk cId="350293363" sldId="260"/>
            <ac:spMk id="64" creationId="{51601196-018F-473A-A397-33CF9D607A7D}"/>
          </ac:spMkLst>
        </pc:spChg>
        <pc:spChg chg="del">
          <ac:chgData name="Red Ad" userId="e859d1bf15454f81" providerId="LiveId" clId="{61CA0091-D508-4F02-9F56-FAAD7C1E6D31}" dt="2022-04-12T01:43:46.802" v="1569" actId="478"/>
          <ac:spMkLst>
            <pc:docMk/>
            <pc:sldMk cId="350293363" sldId="260"/>
            <ac:spMk id="65" creationId="{F1461F5D-EAA3-47F6-A3D6-122419D7CD0A}"/>
          </ac:spMkLst>
        </pc:spChg>
        <pc:spChg chg="del mod">
          <ac:chgData name="Red Ad" userId="e859d1bf15454f81" providerId="LiveId" clId="{61CA0091-D508-4F02-9F56-FAAD7C1E6D31}" dt="2022-04-12T02:49:36.282" v="2264" actId="478"/>
          <ac:spMkLst>
            <pc:docMk/>
            <pc:sldMk cId="350293363" sldId="260"/>
            <ac:spMk id="66" creationId="{F7C0C208-8B52-4DE5-B3DD-CF3F347CA001}"/>
          </ac:spMkLst>
        </pc:spChg>
        <pc:spChg chg="add mod">
          <ac:chgData name="Red Ad" userId="e859d1bf15454f81" providerId="LiveId" clId="{61CA0091-D508-4F02-9F56-FAAD7C1E6D31}" dt="2022-04-12T03:16:51.849" v="2543" actId="1076"/>
          <ac:spMkLst>
            <pc:docMk/>
            <pc:sldMk cId="350293363" sldId="260"/>
            <ac:spMk id="67" creationId="{6DAA7D64-9F21-474C-B05E-289FEBA4BFB5}"/>
          </ac:spMkLst>
        </pc:spChg>
        <pc:spChg chg="add mod">
          <ac:chgData name="Red Ad" userId="e859d1bf15454f81" providerId="LiveId" clId="{61CA0091-D508-4F02-9F56-FAAD7C1E6D31}" dt="2022-04-12T03:17:23.804" v="2544"/>
          <ac:spMkLst>
            <pc:docMk/>
            <pc:sldMk cId="350293363" sldId="260"/>
            <ac:spMk id="68" creationId="{B544C958-9C3D-4669-AFCC-7F523578B573}"/>
          </ac:spMkLst>
        </pc:spChg>
        <pc:cxnChg chg="add del mod">
          <ac:chgData name="Red Ad" userId="e859d1bf15454f81" providerId="LiveId" clId="{61CA0091-D508-4F02-9F56-FAAD7C1E6D31}" dt="2022-04-12T02:49:37.691" v="2265" actId="478"/>
          <ac:cxnSpMkLst>
            <pc:docMk/>
            <pc:sldMk cId="350293363" sldId="260"/>
            <ac:cxnSpMk id="8" creationId="{A02B90B0-FAA5-42C6-9DCD-FA1EA4755231}"/>
          </ac:cxnSpMkLst>
        </pc:cxnChg>
        <pc:cxnChg chg="add mod">
          <ac:chgData name="Red Ad" userId="e859d1bf15454f81" providerId="LiveId" clId="{61CA0091-D508-4F02-9F56-FAAD7C1E6D31}" dt="2022-04-12T01:52:36.212" v="1752" actId="208"/>
          <ac:cxnSpMkLst>
            <pc:docMk/>
            <pc:sldMk cId="350293363" sldId="260"/>
            <ac:cxnSpMk id="10" creationId="{F34F6BF4-486A-4382-9B35-906B5D7D61B0}"/>
          </ac:cxnSpMkLst>
        </pc:cxnChg>
        <pc:cxnChg chg="add del mod">
          <ac:chgData name="Red Ad" userId="e859d1bf15454f81" providerId="LiveId" clId="{61CA0091-D508-4F02-9F56-FAAD7C1E6D31}" dt="2022-04-12T02:49:34.069" v="2263" actId="478"/>
          <ac:cxnSpMkLst>
            <pc:docMk/>
            <pc:sldMk cId="350293363" sldId="260"/>
            <ac:cxnSpMk id="23" creationId="{B7023C87-D22C-422C-9FC8-43EDDC31EB3E}"/>
          </ac:cxnSpMkLst>
        </pc:cxnChg>
        <pc:cxnChg chg="del">
          <ac:chgData name="Red Ad" userId="e859d1bf15454f81" providerId="LiveId" clId="{61CA0091-D508-4F02-9F56-FAAD7C1E6D31}" dt="2022-04-12T01:43:54.397" v="1572" actId="478"/>
          <ac:cxnSpMkLst>
            <pc:docMk/>
            <pc:sldMk cId="350293363" sldId="260"/>
            <ac:cxnSpMk id="39" creationId="{070F9F30-0F5A-4978-B491-A4F65DE600C2}"/>
          </ac:cxnSpMkLst>
        </pc:cxnChg>
        <pc:cxnChg chg="add mod">
          <ac:chgData name="Red Ad" userId="e859d1bf15454f81" providerId="LiveId" clId="{61CA0091-D508-4F02-9F56-FAAD7C1E6D31}" dt="2022-04-12T01:52:44.197" v="1755" actId="14100"/>
          <ac:cxnSpMkLst>
            <pc:docMk/>
            <pc:sldMk cId="350293363" sldId="260"/>
            <ac:cxnSpMk id="42" creationId="{35F6FECB-C0C9-4782-93F3-BF33C37ACD9C}"/>
          </ac:cxnSpMkLst>
        </pc:cxnChg>
        <pc:cxnChg chg="del">
          <ac:chgData name="Red Ad" userId="e859d1bf15454f81" providerId="LiveId" clId="{61CA0091-D508-4F02-9F56-FAAD7C1E6D31}" dt="2022-04-12T01:44:08.809" v="1577" actId="478"/>
          <ac:cxnSpMkLst>
            <pc:docMk/>
            <pc:sldMk cId="350293363" sldId="260"/>
            <ac:cxnSpMk id="44" creationId="{21C33CD9-A271-4AB0-8306-1428A3A5DC1A}"/>
          </ac:cxnSpMkLst>
        </pc:cxnChg>
        <pc:cxnChg chg="del">
          <ac:chgData name="Red Ad" userId="e859d1bf15454f81" providerId="LiveId" clId="{61CA0091-D508-4F02-9F56-FAAD7C1E6D31}" dt="2022-04-12T01:44:08.809" v="1577" actId="478"/>
          <ac:cxnSpMkLst>
            <pc:docMk/>
            <pc:sldMk cId="350293363" sldId="260"/>
            <ac:cxnSpMk id="46" creationId="{C2BF5DED-6828-49D8-8B28-9AE2F0C6ABD9}"/>
          </ac:cxnSpMkLst>
        </pc:cxnChg>
        <pc:cxnChg chg="add mod">
          <ac:chgData name="Red Ad" userId="e859d1bf15454f81" providerId="LiveId" clId="{61CA0091-D508-4F02-9F56-FAAD7C1E6D31}" dt="2022-04-12T01:53:11.919" v="1759" actId="14100"/>
          <ac:cxnSpMkLst>
            <pc:docMk/>
            <pc:sldMk cId="350293363" sldId="260"/>
            <ac:cxnSpMk id="47" creationId="{A581BBB3-1FCB-4C5D-AB45-16B8DA14442E}"/>
          </ac:cxnSpMkLst>
        </pc:cxnChg>
        <pc:cxnChg chg="add del mod">
          <ac:chgData name="Red Ad" userId="e859d1bf15454f81" providerId="LiveId" clId="{61CA0091-D508-4F02-9F56-FAAD7C1E6D31}" dt="2022-04-12T02:49:32.652" v="2261" actId="478"/>
          <ac:cxnSpMkLst>
            <pc:docMk/>
            <pc:sldMk cId="350293363" sldId="260"/>
            <ac:cxnSpMk id="49" creationId="{E680984D-953D-4C96-843F-11C12DAC391A}"/>
          </ac:cxnSpMkLst>
        </pc:cxnChg>
        <pc:cxnChg chg="del">
          <ac:chgData name="Red Ad" userId="e859d1bf15454f81" providerId="LiveId" clId="{61CA0091-D508-4F02-9F56-FAAD7C1E6D31}" dt="2022-04-12T01:44:08.809" v="1577" actId="478"/>
          <ac:cxnSpMkLst>
            <pc:docMk/>
            <pc:sldMk cId="350293363" sldId="260"/>
            <ac:cxnSpMk id="52" creationId="{9FE8908C-7E08-4676-97B0-2E0B495FA6EA}"/>
          </ac:cxnSpMkLst>
        </pc:cxnChg>
        <pc:cxnChg chg="del mod">
          <ac:chgData name="Red Ad" userId="e859d1bf15454f81" providerId="LiveId" clId="{61CA0091-D508-4F02-9F56-FAAD7C1E6D31}" dt="2022-04-12T01:43:52.017" v="1571" actId="478"/>
          <ac:cxnSpMkLst>
            <pc:docMk/>
            <pc:sldMk cId="350293363" sldId="260"/>
            <ac:cxnSpMk id="55" creationId="{FB8F952D-96C9-4C85-9F48-E3A4B6C885E5}"/>
          </ac:cxnSpMkLst>
        </pc:cxnChg>
        <pc:cxnChg chg="del">
          <ac:chgData name="Red Ad" userId="e859d1bf15454f81" providerId="LiveId" clId="{61CA0091-D508-4F02-9F56-FAAD7C1E6D31}" dt="2022-04-12T01:43:44.767" v="1568" actId="478"/>
          <ac:cxnSpMkLst>
            <pc:docMk/>
            <pc:sldMk cId="350293363" sldId="260"/>
            <ac:cxnSpMk id="56" creationId="{65D550B1-F762-4A03-AE6D-210AE4D90FFE}"/>
          </ac:cxnSpMkLst>
        </pc:cxnChg>
        <pc:cxnChg chg="del">
          <ac:chgData name="Red Ad" userId="e859d1bf15454f81" providerId="LiveId" clId="{61CA0091-D508-4F02-9F56-FAAD7C1E6D31}" dt="2022-04-12T01:44:05.241" v="1576" actId="478"/>
          <ac:cxnSpMkLst>
            <pc:docMk/>
            <pc:sldMk cId="350293363" sldId="260"/>
            <ac:cxnSpMk id="57" creationId="{C8774668-94FA-4345-BE07-250945646A1E}"/>
          </ac:cxnSpMkLst>
        </pc:cxnChg>
        <pc:cxnChg chg="add del mod">
          <ac:chgData name="Red Ad" userId="e859d1bf15454f81" providerId="LiveId" clId="{61CA0091-D508-4F02-9F56-FAAD7C1E6D31}" dt="2022-04-12T02:49:42.500" v="2269" actId="478"/>
          <ac:cxnSpMkLst>
            <pc:docMk/>
            <pc:sldMk cId="350293363" sldId="260"/>
            <ac:cxnSpMk id="58" creationId="{EC3A3315-870E-4BC8-8D88-D9F130D82FF9}"/>
          </ac:cxnSpMkLst>
        </pc:cxnChg>
        <pc:cxnChg chg="del">
          <ac:chgData name="Red Ad" userId="e859d1bf15454f81" providerId="LiveId" clId="{61CA0091-D508-4F02-9F56-FAAD7C1E6D31}" dt="2022-04-12T01:44:01.446" v="1574" actId="478"/>
          <ac:cxnSpMkLst>
            <pc:docMk/>
            <pc:sldMk cId="350293363" sldId="260"/>
            <ac:cxnSpMk id="59" creationId="{80DDF813-FF0D-4DD9-908B-64A83B95EE63}"/>
          </ac:cxnSpMkLst>
        </pc:cxnChg>
        <pc:cxnChg chg="add del mod">
          <ac:chgData name="Red Ad" userId="e859d1bf15454f81" providerId="LiveId" clId="{61CA0091-D508-4F02-9F56-FAAD7C1E6D31}" dt="2022-04-12T02:49:43.663" v="2270" actId="478"/>
          <ac:cxnSpMkLst>
            <pc:docMk/>
            <pc:sldMk cId="350293363" sldId="260"/>
            <ac:cxnSpMk id="60" creationId="{AE233C60-FB38-4299-A812-47FB191771CA}"/>
          </ac:cxnSpMkLst>
        </pc:cxnChg>
      </pc:sldChg>
      <pc:sldChg chg="addSp delSp modSp add mod modTransition">
        <pc:chgData name="Red Ad" userId="e859d1bf15454f81" providerId="LiveId" clId="{61CA0091-D508-4F02-9F56-FAAD7C1E6D31}" dt="2022-04-12T02:50:58.126" v="2285" actId="20577"/>
        <pc:sldMkLst>
          <pc:docMk/>
          <pc:sldMk cId="977403065" sldId="261"/>
        </pc:sldMkLst>
        <pc:spChg chg="mod">
          <ac:chgData name="Red Ad" userId="e859d1bf15454f81" providerId="LiveId" clId="{61CA0091-D508-4F02-9F56-FAAD7C1E6D31}" dt="2022-04-12T02:50:58.126" v="2285" actId="20577"/>
          <ac:spMkLst>
            <pc:docMk/>
            <pc:sldMk cId="977403065" sldId="261"/>
            <ac:spMk id="2" creationId="{CA693368-2118-4FF7-9B6D-8E1A121CA7B2}"/>
          </ac:spMkLst>
        </pc:spChg>
        <pc:spChg chg="add mod">
          <ac:chgData name="Red Ad" userId="e859d1bf15454f81" providerId="LiveId" clId="{61CA0091-D508-4F02-9F56-FAAD7C1E6D31}" dt="2022-04-12T02:17:41.549" v="2002" actId="1076"/>
          <ac:spMkLst>
            <pc:docMk/>
            <pc:sldMk cId="977403065" sldId="261"/>
            <ac:spMk id="3" creationId="{E70BDD36-D2C2-4AC8-9AF4-7C822E49FFBF}"/>
          </ac:spMkLst>
        </pc:spChg>
        <pc:spChg chg="del">
          <ac:chgData name="Red Ad" userId="e859d1bf15454f81" providerId="LiveId" clId="{61CA0091-D508-4F02-9F56-FAAD7C1E6D31}" dt="2022-04-12T02:15:38.609" v="1836" actId="478"/>
          <ac:spMkLst>
            <pc:docMk/>
            <pc:sldMk cId="977403065" sldId="261"/>
            <ac:spMk id="4" creationId="{397A6CA8-D770-43F0-ABB0-C081FB530797}"/>
          </ac:spMkLst>
        </pc:spChg>
        <pc:spChg chg="del">
          <ac:chgData name="Red Ad" userId="e859d1bf15454f81" providerId="LiveId" clId="{61CA0091-D508-4F02-9F56-FAAD7C1E6D31}" dt="2022-04-12T02:15:38.609" v="1836" actId="478"/>
          <ac:spMkLst>
            <pc:docMk/>
            <pc:sldMk cId="977403065" sldId="261"/>
            <ac:spMk id="7" creationId="{308D0C4C-4A16-4BAB-B61B-F66F44962E69}"/>
          </ac:spMkLst>
        </pc:spChg>
        <pc:spChg chg="mod">
          <ac:chgData name="Red Ad" userId="e859d1bf15454f81" providerId="LiveId" clId="{61CA0091-D508-4F02-9F56-FAAD7C1E6D31}" dt="2022-04-12T02:15:48.678" v="1940" actId="1038"/>
          <ac:spMkLst>
            <pc:docMk/>
            <pc:sldMk cId="977403065" sldId="261"/>
            <ac:spMk id="28" creationId="{E527406B-10D0-4D0D-B721-D2F330A19102}"/>
          </ac:spMkLst>
        </pc:spChg>
        <pc:spChg chg="mod">
          <ac:chgData name="Red Ad" userId="e859d1bf15454f81" providerId="LiveId" clId="{61CA0091-D508-4F02-9F56-FAAD7C1E6D31}" dt="2022-04-12T02:15:48.678" v="1940" actId="1038"/>
          <ac:spMkLst>
            <pc:docMk/>
            <pc:sldMk cId="977403065" sldId="261"/>
            <ac:spMk id="29" creationId="{B37E2BF1-BC22-4429-B80E-5A4B00DD3CE8}"/>
          </ac:spMkLst>
        </pc:spChg>
        <pc:spChg chg="mod">
          <ac:chgData name="Red Ad" userId="e859d1bf15454f81" providerId="LiveId" clId="{61CA0091-D508-4F02-9F56-FAAD7C1E6D31}" dt="2022-04-12T02:15:48.678" v="1940" actId="1038"/>
          <ac:spMkLst>
            <pc:docMk/>
            <pc:sldMk cId="977403065" sldId="261"/>
            <ac:spMk id="30" creationId="{A935C104-51CF-46B5-A7EC-FF61B3E9A2F1}"/>
          </ac:spMkLst>
        </pc:spChg>
        <pc:spChg chg="add mod">
          <ac:chgData name="Red Ad" userId="e859d1bf15454f81" providerId="LiveId" clId="{61CA0091-D508-4F02-9F56-FAAD7C1E6D31}" dt="2022-04-12T02:17:44.792" v="2003" actId="1076"/>
          <ac:spMkLst>
            <pc:docMk/>
            <pc:sldMk cId="977403065" sldId="261"/>
            <ac:spMk id="31" creationId="{BEBA4508-EDBE-4D72-9216-8E8E0CDE8AD4}"/>
          </ac:spMkLst>
        </pc:spChg>
        <pc:spChg chg="mod">
          <ac:chgData name="Red Ad" userId="e859d1bf15454f81" providerId="LiveId" clId="{61CA0091-D508-4F02-9F56-FAAD7C1E6D31}" dt="2022-04-12T02:15:48.678" v="1940" actId="1038"/>
          <ac:spMkLst>
            <pc:docMk/>
            <pc:sldMk cId="977403065" sldId="261"/>
            <ac:spMk id="32" creationId="{7B5E9E99-3BF9-4706-AF5A-13A80C227343}"/>
          </ac:spMkLst>
        </pc:spChg>
        <pc:spChg chg="mod">
          <ac:chgData name="Red Ad" userId="e859d1bf15454f81" providerId="LiveId" clId="{61CA0091-D508-4F02-9F56-FAAD7C1E6D31}" dt="2022-04-12T02:15:48.678" v="1940" actId="1038"/>
          <ac:spMkLst>
            <pc:docMk/>
            <pc:sldMk cId="977403065" sldId="261"/>
            <ac:spMk id="33" creationId="{BA9CC3CB-D51C-4F34-BC21-5E67DB3EE1D5}"/>
          </ac:spMkLst>
        </pc:spChg>
        <pc:spChg chg="del">
          <ac:chgData name="Red Ad" userId="e859d1bf15454f81" providerId="LiveId" clId="{61CA0091-D508-4F02-9F56-FAAD7C1E6D31}" dt="2022-04-12T02:15:38.609" v="1836" actId="478"/>
          <ac:spMkLst>
            <pc:docMk/>
            <pc:sldMk cId="977403065" sldId="261"/>
            <ac:spMk id="34" creationId="{4901C688-DF31-40A2-89A3-CA036033A000}"/>
          </ac:spMkLst>
        </pc:spChg>
        <pc:spChg chg="del">
          <ac:chgData name="Red Ad" userId="e859d1bf15454f81" providerId="LiveId" clId="{61CA0091-D508-4F02-9F56-FAAD7C1E6D31}" dt="2022-04-12T02:15:38.609" v="1836" actId="478"/>
          <ac:spMkLst>
            <pc:docMk/>
            <pc:sldMk cId="977403065" sldId="261"/>
            <ac:spMk id="35" creationId="{7A17F32D-3A7E-42D4-80F0-8E104333F941}"/>
          </ac:spMkLst>
        </pc:spChg>
        <pc:spChg chg="del">
          <ac:chgData name="Red Ad" userId="e859d1bf15454f81" providerId="LiveId" clId="{61CA0091-D508-4F02-9F56-FAAD7C1E6D31}" dt="2022-04-12T02:15:38.609" v="1836" actId="478"/>
          <ac:spMkLst>
            <pc:docMk/>
            <pc:sldMk cId="977403065" sldId="261"/>
            <ac:spMk id="36" creationId="{D81C07D9-7E84-4321-976F-2DF41913108F}"/>
          </ac:spMkLst>
        </pc:spChg>
        <pc:spChg chg="del">
          <ac:chgData name="Red Ad" userId="e859d1bf15454f81" providerId="LiveId" clId="{61CA0091-D508-4F02-9F56-FAAD7C1E6D31}" dt="2022-04-12T02:15:38.609" v="1836" actId="478"/>
          <ac:spMkLst>
            <pc:docMk/>
            <pc:sldMk cId="977403065" sldId="261"/>
            <ac:spMk id="37" creationId="{4EB5A825-9449-48CD-9CA3-1631BA302419}"/>
          </ac:spMkLst>
        </pc:spChg>
        <pc:spChg chg="mod">
          <ac:chgData name="Red Ad" userId="e859d1bf15454f81" providerId="LiveId" clId="{61CA0091-D508-4F02-9F56-FAAD7C1E6D31}" dt="2022-04-12T02:15:48.678" v="1940" actId="1038"/>
          <ac:spMkLst>
            <pc:docMk/>
            <pc:sldMk cId="977403065" sldId="261"/>
            <ac:spMk id="41" creationId="{4361E8F2-A6DB-47DB-AF65-A298B86EDAE3}"/>
          </ac:spMkLst>
        </pc:spChg>
        <pc:spChg chg="del">
          <ac:chgData name="Red Ad" userId="e859d1bf15454f81" providerId="LiveId" clId="{61CA0091-D508-4F02-9F56-FAAD7C1E6D31}" dt="2022-04-12T02:15:38.609" v="1836" actId="478"/>
          <ac:spMkLst>
            <pc:docMk/>
            <pc:sldMk cId="977403065" sldId="261"/>
            <ac:spMk id="61" creationId="{DB532A35-48E6-476D-9306-1A31A8FD5B66}"/>
          </ac:spMkLst>
        </pc:spChg>
        <pc:spChg chg="del">
          <ac:chgData name="Red Ad" userId="e859d1bf15454f81" providerId="LiveId" clId="{61CA0091-D508-4F02-9F56-FAAD7C1E6D31}" dt="2022-04-12T02:15:38.609" v="1836" actId="478"/>
          <ac:spMkLst>
            <pc:docMk/>
            <pc:sldMk cId="977403065" sldId="261"/>
            <ac:spMk id="62" creationId="{8F107925-8EBD-40C9-A2C3-FB3C29F0FA65}"/>
          </ac:spMkLst>
        </pc:spChg>
        <pc:spChg chg="del">
          <ac:chgData name="Red Ad" userId="e859d1bf15454f81" providerId="LiveId" clId="{61CA0091-D508-4F02-9F56-FAAD7C1E6D31}" dt="2022-04-12T02:11:40.021" v="1835" actId="478"/>
          <ac:spMkLst>
            <pc:docMk/>
            <pc:sldMk cId="977403065" sldId="261"/>
            <ac:spMk id="63" creationId="{5EAE4980-7C6E-4263-8072-BC5549E2A485}"/>
          </ac:spMkLst>
        </pc:spChg>
        <pc:spChg chg="del">
          <ac:chgData name="Red Ad" userId="e859d1bf15454f81" providerId="LiveId" clId="{61CA0091-D508-4F02-9F56-FAAD7C1E6D31}" dt="2022-04-12T02:15:38.609" v="1836" actId="478"/>
          <ac:spMkLst>
            <pc:docMk/>
            <pc:sldMk cId="977403065" sldId="261"/>
            <ac:spMk id="66" creationId="{F7C0C208-8B52-4DE5-B3DD-CF3F347CA001}"/>
          </ac:spMkLst>
        </pc:spChg>
        <pc:picChg chg="add mod">
          <ac:chgData name="Red Ad" userId="e859d1bf15454f81" providerId="LiveId" clId="{61CA0091-D508-4F02-9F56-FAAD7C1E6D31}" dt="2022-04-12T02:17:47.616" v="2004" actId="1076"/>
          <ac:picMkLst>
            <pc:docMk/>
            <pc:sldMk cId="977403065" sldId="261"/>
            <ac:picMk id="6" creationId="{CED78E23-89B0-4D97-BB2E-F6A469ADECF5}"/>
          </ac:picMkLst>
        </pc:picChg>
        <pc:cxnChg chg="del mod">
          <ac:chgData name="Red Ad" userId="e859d1bf15454f81" providerId="LiveId" clId="{61CA0091-D508-4F02-9F56-FAAD7C1E6D31}" dt="2022-04-12T02:15:39.717" v="1837" actId="478"/>
          <ac:cxnSpMkLst>
            <pc:docMk/>
            <pc:sldMk cId="977403065" sldId="261"/>
            <ac:cxnSpMk id="8" creationId="{A02B90B0-FAA5-42C6-9DCD-FA1EA4755231}"/>
          </ac:cxnSpMkLst>
        </pc:cxnChg>
        <pc:cxnChg chg="mod">
          <ac:chgData name="Red Ad" userId="e859d1bf15454f81" providerId="LiveId" clId="{61CA0091-D508-4F02-9F56-FAAD7C1E6D31}" dt="2022-04-12T02:15:48.678" v="1940" actId="1038"/>
          <ac:cxnSpMkLst>
            <pc:docMk/>
            <pc:sldMk cId="977403065" sldId="261"/>
            <ac:cxnSpMk id="10" creationId="{F34F6BF4-486A-4382-9B35-906B5D7D61B0}"/>
          </ac:cxnSpMkLst>
        </pc:cxnChg>
        <pc:cxnChg chg="del mod">
          <ac:chgData name="Red Ad" userId="e859d1bf15454f81" providerId="LiveId" clId="{61CA0091-D508-4F02-9F56-FAAD7C1E6D31}" dt="2022-04-12T02:15:38.609" v="1836" actId="478"/>
          <ac:cxnSpMkLst>
            <pc:docMk/>
            <pc:sldMk cId="977403065" sldId="261"/>
            <ac:cxnSpMk id="23" creationId="{B7023C87-D22C-422C-9FC8-43EDDC31EB3E}"/>
          </ac:cxnSpMkLst>
        </pc:cxnChg>
        <pc:cxnChg chg="mod">
          <ac:chgData name="Red Ad" userId="e859d1bf15454f81" providerId="LiveId" clId="{61CA0091-D508-4F02-9F56-FAAD7C1E6D31}" dt="2022-04-12T02:15:48.678" v="1940" actId="1038"/>
          <ac:cxnSpMkLst>
            <pc:docMk/>
            <pc:sldMk cId="977403065" sldId="261"/>
            <ac:cxnSpMk id="42" creationId="{35F6FECB-C0C9-4782-93F3-BF33C37ACD9C}"/>
          </ac:cxnSpMkLst>
        </pc:cxnChg>
        <pc:cxnChg chg="mod">
          <ac:chgData name="Red Ad" userId="e859d1bf15454f81" providerId="LiveId" clId="{61CA0091-D508-4F02-9F56-FAAD7C1E6D31}" dt="2022-04-12T02:15:48.678" v="1940" actId="1038"/>
          <ac:cxnSpMkLst>
            <pc:docMk/>
            <pc:sldMk cId="977403065" sldId="261"/>
            <ac:cxnSpMk id="47" creationId="{A581BBB3-1FCB-4C5D-AB45-16B8DA14442E}"/>
          </ac:cxnSpMkLst>
        </pc:cxnChg>
        <pc:cxnChg chg="del mod">
          <ac:chgData name="Red Ad" userId="e859d1bf15454f81" providerId="LiveId" clId="{61CA0091-D508-4F02-9F56-FAAD7C1E6D31}" dt="2022-04-12T02:15:38.609" v="1836" actId="478"/>
          <ac:cxnSpMkLst>
            <pc:docMk/>
            <pc:sldMk cId="977403065" sldId="261"/>
            <ac:cxnSpMk id="49" creationId="{E680984D-953D-4C96-843F-11C12DAC391A}"/>
          </ac:cxnSpMkLst>
        </pc:cxnChg>
        <pc:cxnChg chg="del mod">
          <ac:chgData name="Red Ad" userId="e859d1bf15454f81" providerId="LiveId" clId="{61CA0091-D508-4F02-9F56-FAAD7C1E6D31}" dt="2022-04-12T02:15:38.609" v="1836" actId="478"/>
          <ac:cxnSpMkLst>
            <pc:docMk/>
            <pc:sldMk cId="977403065" sldId="261"/>
            <ac:cxnSpMk id="58" creationId="{EC3A3315-870E-4BC8-8D88-D9F130D82FF9}"/>
          </ac:cxnSpMkLst>
        </pc:cxnChg>
        <pc:cxnChg chg="del mod">
          <ac:chgData name="Red Ad" userId="e859d1bf15454f81" providerId="LiveId" clId="{61CA0091-D508-4F02-9F56-FAAD7C1E6D31}" dt="2022-04-12T02:15:38.609" v="1836" actId="478"/>
          <ac:cxnSpMkLst>
            <pc:docMk/>
            <pc:sldMk cId="977403065" sldId="261"/>
            <ac:cxnSpMk id="60" creationId="{AE233C60-FB38-4299-A812-47FB191771CA}"/>
          </ac:cxnSpMkLst>
        </pc:cxnChg>
      </pc:sldChg>
      <pc:sldChg chg="addSp delSp modSp add mod ord modTransition">
        <pc:chgData name="Red Ad" userId="e859d1bf15454f81" providerId="LiveId" clId="{61CA0091-D508-4F02-9F56-FAAD7C1E6D31}" dt="2022-04-12T02:51:00.404" v="2287" actId="20577"/>
        <pc:sldMkLst>
          <pc:docMk/>
          <pc:sldMk cId="2379577651" sldId="262"/>
        </pc:sldMkLst>
        <pc:spChg chg="mod">
          <ac:chgData name="Red Ad" userId="e859d1bf15454f81" providerId="LiveId" clId="{61CA0091-D508-4F02-9F56-FAAD7C1E6D31}" dt="2022-04-12T02:51:00.404" v="2287" actId="20577"/>
          <ac:spMkLst>
            <pc:docMk/>
            <pc:sldMk cId="2379577651" sldId="262"/>
            <ac:spMk id="2" creationId="{CA693368-2118-4FF7-9B6D-8E1A121CA7B2}"/>
          </ac:spMkLst>
        </pc:spChg>
        <pc:spChg chg="add del">
          <ac:chgData name="Red Ad" userId="e859d1bf15454f81" providerId="LiveId" clId="{61CA0091-D508-4F02-9F56-FAAD7C1E6D31}" dt="2022-04-12T02:22:15.985" v="2013" actId="478"/>
          <ac:spMkLst>
            <pc:docMk/>
            <pc:sldMk cId="2379577651" sldId="262"/>
            <ac:spMk id="35" creationId="{7A17F32D-3A7E-42D4-80F0-8E104333F941}"/>
          </ac:spMkLst>
        </pc:spChg>
        <pc:spChg chg="del">
          <ac:chgData name="Red Ad" userId="e859d1bf15454f81" providerId="LiveId" clId="{61CA0091-D508-4F02-9F56-FAAD7C1E6D31}" dt="2022-04-12T02:50:07.489" v="2275" actId="478"/>
          <ac:spMkLst>
            <pc:docMk/>
            <pc:sldMk cId="2379577651" sldId="262"/>
            <ac:spMk id="61" creationId="{DB532A35-48E6-476D-9306-1A31A8FD5B66}"/>
          </ac:spMkLst>
        </pc:spChg>
        <pc:spChg chg="add del">
          <ac:chgData name="Red Ad" userId="e859d1bf15454f81" providerId="LiveId" clId="{61CA0091-D508-4F02-9F56-FAAD7C1E6D31}" dt="2022-04-12T02:50:05.081" v="2273" actId="478"/>
          <ac:spMkLst>
            <pc:docMk/>
            <pc:sldMk cId="2379577651" sldId="262"/>
            <ac:spMk id="62" creationId="{8F107925-8EBD-40C9-A2C3-FB3C29F0FA65}"/>
          </ac:spMkLst>
        </pc:spChg>
        <pc:cxnChg chg="del mod">
          <ac:chgData name="Red Ad" userId="e859d1bf15454f81" providerId="LiveId" clId="{61CA0091-D508-4F02-9F56-FAAD7C1E6D31}" dt="2022-04-12T02:50:06.076" v="2274" actId="478"/>
          <ac:cxnSpMkLst>
            <pc:docMk/>
            <pc:sldMk cId="2379577651" sldId="262"/>
            <ac:cxnSpMk id="58" creationId="{EC3A3315-870E-4BC8-8D88-D9F130D82FF9}"/>
          </ac:cxnSpMkLst>
        </pc:cxnChg>
        <pc:cxnChg chg="add del mod">
          <ac:chgData name="Red Ad" userId="e859d1bf15454f81" providerId="LiveId" clId="{61CA0091-D508-4F02-9F56-FAAD7C1E6D31}" dt="2022-04-12T02:50:03.747" v="2272" actId="478"/>
          <ac:cxnSpMkLst>
            <pc:docMk/>
            <pc:sldMk cId="2379577651" sldId="262"/>
            <ac:cxnSpMk id="60" creationId="{AE233C60-FB38-4299-A812-47FB191771CA}"/>
          </ac:cxnSpMkLst>
        </pc:cxnChg>
      </pc:sldChg>
      <pc:sldChg chg="addSp delSp modSp add mod modTransition">
        <pc:chgData name="Red Ad" userId="e859d1bf15454f81" providerId="LiveId" clId="{61CA0091-D508-4F02-9F56-FAAD7C1E6D31}" dt="2022-04-12T02:51:03.524" v="2289" actId="20577"/>
        <pc:sldMkLst>
          <pc:docMk/>
          <pc:sldMk cId="478150525" sldId="263"/>
        </pc:sldMkLst>
        <pc:spChg chg="mod">
          <ac:chgData name="Red Ad" userId="e859d1bf15454f81" providerId="LiveId" clId="{61CA0091-D508-4F02-9F56-FAAD7C1E6D31}" dt="2022-04-12T02:51:03.524" v="2289" actId="20577"/>
          <ac:spMkLst>
            <pc:docMk/>
            <pc:sldMk cId="478150525" sldId="263"/>
            <ac:spMk id="2" creationId="{CA693368-2118-4FF7-9B6D-8E1A121CA7B2}"/>
          </ac:spMkLst>
        </pc:spChg>
        <pc:spChg chg="mod">
          <ac:chgData name="Red Ad" userId="e859d1bf15454f81" providerId="LiveId" clId="{61CA0091-D508-4F02-9F56-FAAD7C1E6D31}" dt="2022-04-12T02:23:35.770" v="2104" actId="1037"/>
          <ac:spMkLst>
            <pc:docMk/>
            <pc:sldMk cId="478150525" sldId="263"/>
            <ac:spMk id="4" creationId="{397A6CA8-D770-43F0-ABB0-C081FB530797}"/>
          </ac:spMkLst>
        </pc:spChg>
        <pc:spChg chg="mod">
          <ac:chgData name="Red Ad" userId="e859d1bf15454f81" providerId="LiveId" clId="{61CA0091-D508-4F02-9F56-FAAD7C1E6D31}" dt="2022-04-12T02:23:35.770" v="2104" actId="1037"/>
          <ac:spMkLst>
            <pc:docMk/>
            <pc:sldMk cId="478150525" sldId="263"/>
            <ac:spMk id="7" creationId="{308D0C4C-4A16-4BAB-B61B-F66F44962E69}"/>
          </ac:spMkLst>
        </pc:spChg>
        <pc:spChg chg="mod">
          <ac:chgData name="Red Ad" userId="e859d1bf15454f81" providerId="LiveId" clId="{61CA0091-D508-4F02-9F56-FAAD7C1E6D31}" dt="2022-04-12T02:26:10.578" v="2143" actId="1076"/>
          <ac:spMkLst>
            <pc:docMk/>
            <pc:sldMk cId="478150525" sldId="263"/>
            <ac:spMk id="28" creationId="{E527406B-10D0-4D0D-B721-D2F330A19102}"/>
          </ac:spMkLst>
        </pc:spChg>
        <pc:spChg chg="mod">
          <ac:chgData name="Red Ad" userId="e859d1bf15454f81" providerId="LiveId" clId="{61CA0091-D508-4F02-9F56-FAAD7C1E6D31}" dt="2022-04-12T02:24:51.952" v="2135" actId="1076"/>
          <ac:spMkLst>
            <pc:docMk/>
            <pc:sldMk cId="478150525" sldId="263"/>
            <ac:spMk id="29" creationId="{B37E2BF1-BC22-4429-B80E-5A4B00DD3CE8}"/>
          </ac:spMkLst>
        </pc:spChg>
        <pc:spChg chg="mod">
          <ac:chgData name="Red Ad" userId="e859d1bf15454f81" providerId="LiveId" clId="{61CA0091-D508-4F02-9F56-FAAD7C1E6D31}" dt="2022-04-12T02:24:51.952" v="2135" actId="1076"/>
          <ac:spMkLst>
            <pc:docMk/>
            <pc:sldMk cId="478150525" sldId="263"/>
            <ac:spMk id="30" creationId="{A935C104-51CF-46B5-A7EC-FF61B3E9A2F1}"/>
          </ac:spMkLst>
        </pc:spChg>
        <pc:spChg chg="add mod">
          <ac:chgData name="Red Ad" userId="e859d1bf15454f81" providerId="LiveId" clId="{61CA0091-D508-4F02-9F56-FAAD7C1E6D31}" dt="2022-04-12T02:31:39.248" v="2151" actId="1076"/>
          <ac:spMkLst>
            <pc:docMk/>
            <pc:sldMk cId="478150525" sldId="263"/>
            <ac:spMk id="31" creationId="{478AD517-01BF-4467-AEC3-56311A37F377}"/>
          </ac:spMkLst>
        </pc:spChg>
        <pc:spChg chg="mod">
          <ac:chgData name="Red Ad" userId="e859d1bf15454f81" providerId="LiveId" clId="{61CA0091-D508-4F02-9F56-FAAD7C1E6D31}" dt="2022-04-12T02:24:51.952" v="2135" actId="1076"/>
          <ac:spMkLst>
            <pc:docMk/>
            <pc:sldMk cId="478150525" sldId="263"/>
            <ac:spMk id="32" creationId="{7B5E9E99-3BF9-4706-AF5A-13A80C227343}"/>
          </ac:spMkLst>
        </pc:spChg>
        <pc:spChg chg="del mod">
          <ac:chgData name="Red Ad" userId="e859d1bf15454f81" providerId="LiveId" clId="{61CA0091-D508-4F02-9F56-FAAD7C1E6D31}" dt="2022-04-12T02:23:11.437" v="2082" actId="478"/>
          <ac:spMkLst>
            <pc:docMk/>
            <pc:sldMk cId="478150525" sldId="263"/>
            <ac:spMk id="33" creationId="{BA9CC3CB-D51C-4F34-BC21-5E67DB3EE1D5}"/>
          </ac:spMkLst>
        </pc:spChg>
        <pc:spChg chg="mod">
          <ac:chgData name="Red Ad" userId="e859d1bf15454f81" providerId="LiveId" clId="{61CA0091-D508-4F02-9F56-FAAD7C1E6D31}" dt="2022-04-12T02:23:35.770" v="2104" actId="1037"/>
          <ac:spMkLst>
            <pc:docMk/>
            <pc:sldMk cId="478150525" sldId="263"/>
            <ac:spMk id="34" creationId="{4901C688-DF31-40A2-89A3-CA036033A000}"/>
          </ac:spMkLst>
        </pc:spChg>
        <pc:spChg chg="del">
          <ac:chgData name="Red Ad" userId="e859d1bf15454f81" providerId="LiveId" clId="{61CA0091-D508-4F02-9F56-FAAD7C1E6D31}" dt="2022-04-12T02:22:24.093" v="2018" actId="478"/>
          <ac:spMkLst>
            <pc:docMk/>
            <pc:sldMk cId="478150525" sldId="263"/>
            <ac:spMk id="35" creationId="{7A17F32D-3A7E-42D4-80F0-8E104333F941}"/>
          </ac:spMkLst>
        </pc:spChg>
        <pc:spChg chg="add del mod">
          <ac:chgData name="Red Ad" userId="e859d1bf15454f81" providerId="LiveId" clId="{61CA0091-D508-4F02-9F56-FAAD7C1E6D31}" dt="2022-04-12T02:23:35.770" v="2104" actId="1037"/>
          <ac:spMkLst>
            <pc:docMk/>
            <pc:sldMk cId="478150525" sldId="263"/>
            <ac:spMk id="36" creationId="{D81C07D9-7E84-4321-976F-2DF41913108F}"/>
          </ac:spMkLst>
        </pc:spChg>
        <pc:spChg chg="del">
          <ac:chgData name="Red Ad" userId="e859d1bf15454f81" providerId="LiveId" clId="{61CA0091-D508-4F02-9F56-FAAD7C1E6D31}" dt="2022-04-12T02:22:27.075" v="2021" actId="478"/>
          <ac:spMkLst>
            <pc:docMk/>
            <pc:sldMk cId="478150525" sldId="263"/>
            <ac:spMk id="37" creationId="{4EB5A825-9449-48CD-9CA3-1631BA302419}"/>
          </ac:spMkLst>
        </pc:spChg>
        <pc:spChg chg="add mod">
          <ac:chgData name="Red Ad" userId="e859d1bf15454f81" providerId="LiveId" clId="{61CA0091-D508-4F02-9F56-FAAD7C1E6D31}" dt="2022-04-12T02:32:00.580" v="2201" actId="20577"/>
          <ac:spMkLst>
            <pc:docMk/>
            <pc:sldMk cId="478150525" sldId="263"/>
            <ac:spMk id="39" creationId="{0F563729-8CCA-4F3C-8372-4B8AFE671A8C}"/>
          </ac:spMkLst>
        </pc:spChg>
        <pc:spChg chg="mod">
          <ac:chgData name="Red Ad" userId="e859d1bf15454f81" providerId="LiveId" clId="{61CA0091-D508-4F02-9F56-FAAD7C1E6D31}" dt="2022-04-12T02:26:10.578" v="2143" actId="1076"/>
          <ac:spMkLst>
            <pc:docMk/>
            <pc:sldMk cId="478150525" sldId="263"/>
            <ac:spMk id="41" creationId="{4361E8F2-A6DB-47DB-AF65-A298B86EDAE3}"/>
          </ac:spMkLst>
        </pc:spChg>
        <pc:spChg chg="del">
          <ac:chgData name="Red Ad" userId="e859d1bf15454f81" providerId="LiveId" clId="{61CA0091-D508-4F02-9F56-FAAD7C1E6D31}" dt="2022-04-12T02:22:28.548" v="2022" actId="478"/>
          <ac:spMkLst>
            <pc:docMk/>
            <pc:sldMk cId="478150525" sldId="263"/>
            <ac:spMk id="61" creationId="{DB532A35-48E6-476D-9306-1A31A8FD5B66}"/>
          </ac:spMkLst>
        </pc:spChg>
        <pc:spChg chg="del">
          <ac:chgData name="Red Ad" userId="e859d1bf15454f81" providerId="LiveId" clId="{61CA0091-D508-4F02-9F56-FAAD7C1E6D31}" dt="2022-04-12T02:22:25.691" v="2019" actId="478"/>
          <ac:spMkLst>
            <pc:docMk/>
            <pc:sldMk cId="478150525" sldId="263"/>
            <ac:spMk id="62" creationId="{8F107925-8EBD-40C9-A2C3-FB3C29F0FA65}"/>
          </ac:spMkLst>
        </pc:spChg>
        <pc:spChg chg="mod">
          <ac:chgData name="Red Ad" userId="e859d1bf15454f81" providerId="LiveId" clId="{61CA0091-D508-4F02-9F56-FAAD7C1E6D31}" dt="2022-04-12T02:24:55.777" v="2136" actId="1076"/>
          <ac:spMkLst>
            <pc:docMk/>
            <pc:sldMk cId="478150525" sldId="263"/>
            <ac:spMk id="66" creationId="{F7C0C208-8B52-4DE5-B3DD-CF3F347CA001}"/>
          </ac:spMkLst>
        </pc:spChg>
        <pc:picChg chg="add mod">
          <ac:chgData name="Red Ad" userId="e859d1bf15454f81" providerId="LiveId" clId="{61CA0091-D508-4F02-9F56-FAAD7C1E6D31}" dt="2022-04-12T02:31:40.160" v="2152" actId="1076"/>
          <ac:picMkLst>
            <pc:docMk/>
            <pc:sldMk cId="478150525" sldId="263"/>
            <ac:picMk id="14" creationId="{F5B8B48C-9210-4A2C-8AC4-77DA37E50F00}"/>
          </ac:picMkLst>
        </pc:picChg>
        <pc:cxnChg chg="mod">
          <ac:chgData name="Red Ad" userId="e859d1bf15454f81" providerId="LiveId" clId="{61CA0091-D508-4F02-9F56-FAAD7C1E6D31}" dt="2022-04-12T02:26:10.578" v="2143" actId="1076"/>
          <ac:cxnSpMkLst>
            <pc:docMk/>
            <pc:sldMk cId="478150525" sldId="263"/>
            <ac:cxnSpMk id="8" creationId="{A02B90B0-FAA5-42C6-9DCD-FA1EA4755231}"/>
          </ac:cxnSpMkLst>
        </pc:cxnChg>
        <pc:cxnChg chg="del mod">
          <ac:chgData name="Red Ad" userId="e859d1bf15454f81" providerId="LiveId" clId="{61CA0091-D508-4F02-9F56-FAAD7C1E6D31}" dt="2022-04-12T02:23:16.119" v="2084" actId="478"/>
          <ac:cxnSpMkLst>
            <pc:docMk/>
            <pc:sldMk cId="478150525" sldId="263"/>
            <ac:cxnSpMk id="10" creationId="{F34F6BF4-486A-4382-9B35-906B5D7D61B0}"/>
          </ac:cxnSpMkLst>
        </pc:cxnChg>
        <pc:cxnChg chg="del mod">
          <ac:chgData name="Red Ad" userId="e859d1bf15454f81" providerId="LiveId" clId="{61CA0091-D508-4F02-9F56-FAAD7C1E6D31}" dt="2022-04-12T02:44:03.844" v="2250" actId="478"/>
          <ac:cxnSpMkLst>
            <pc:docMk/>
            <pc:sldMk cId="478150525" sldId="263"/>
            <ac:cxnSpMk id="23" creationId="{B7023C87-D22C-422C-9FC8-43EDDC31EB3E}"/>
          </ac:cxnSpMkLst>
        </pc:cxnChg>
        <pc:cxnChg chg="add del mod">
          <ac:chgData name="Red Ad" userId="e859d1bf15454f81" providerId="LiveId" clId="{61CA0091-D508-4F02-9F56-FAAD7C1E6D31}" dt="2022-04-12T02:44:02.867" v="2249" actId="478"/>
          <ac:cxnSpMkLst>
            <pc:docMk/>
            <pc:sldMk cId="478150525" sldId="263"/>
            <ac:cxnSpMk id="38" creationId="{E234AEB9-FB29-43ED-A99C-7B056D8DA0C0}"/>
          </ac:cxnSpMkLst>
        </pc:cxnChg>
        <pc:cxnChg chg="add mod">
          <ac:chgData name="Red Ad" userId="e859d1bf15454f81" providerId="LiveId" clId="{61CA0091-D508-4F02-9F56-FAAD7C1E6D31}" dt="2022-04-12T02:44:13.407" v="2253" actId="14100"/>
          <ac:cxnSpMkLst>
            <pc:docMk/>
            <pc:sldMk cId="478150525" sldId="263"/>
            <ac:cxnSpMk id="40" creationId="{5F38C26C-97B3-4D67-8D6E-9C8AF0E76405}"/>
          </ac:cxnSpMkLst>
        </pc:cxnChg>
        <pc:cxnChg chg="mod">
          <ac:chgData name="Red Ad" userId="e859d1bf15454f81" providerId="LiveId" clId="{61CA0091-D508-4F02-9F56-FAAD7C1E6D31}" dt="2022-04-12T02:26:10.578" v="2143" actId="1076"/>
          <ac:cxnSpMkLst>
            <pc:docMk/>
            <pc:sldMk cId="478150525" sldId="263"/>
            <ac:cxnSpMk id="42" creationId="{35F6FECB-C0C9-4782-93F3-BF33C37ACD9C}"/>
          </ac:cxnSpMkLst>
        </pc:cxnChg>
        <pc:cxnChg chg="add mod">
          <ac:chgData name="Red Ad" userId="e859d1bf15454f81" providerId="LiveId" clId="{61CA0091-D508-4F02-9F56-FAAD7C1E6D31}" dt="2022-04-12T02:44:22.597" v="2256" actId="14100"/>
          <ac:cxnSpMkLst>
            <pc:docMk/>
            <pc:sldMk cId="478150525" sldId="263"/>
            <ac:cxnSpMk id="43" creationId="{11F029D9-843D-40F1-80BD-BF82670AB1C1}"/>
          </ac:cxnSpMkLst>
        </pc:cxnChg>
        <pc:cxnChg chg="del mod">
          <ac:chgData name="Red Ad" userId="e859d1bf15454f81" providerId="LiveId" clId="{61CA0091-D508-4F02-9F56-FAAD7C1E6D31}" dt="2022-04-12T02:23:12.878" v="2083" actId="478"/>
          <ac:cxnSpMkLst>
            <pc:docMk/>
            <pc:sldMk cId="478150525" sldId="263"/>
            <ac:cxnSpMk id="47" creationId="{A581BBB3-1FCB-4C5D-AB45-16B8DA14442E}"/>
          </ac:cxnSpMkLst>
        </pc:cxnChg>
        <pc:cxnChg chg="mod">
          <ac:chgData name="Red Ad" userId="e859d1bf15454f81" providerId="LiveId" clId="{61CA0091-D508-4F02-9F56-FAAD7C1E6D31}" dt="2022-04-12T02:23:35.770" v="2104" actId="1037"/>
          <ac:cxnSpMkLst>
            <pc:docMk/>
            <pc:sldMk cId="478150525" sldId="263"/>
            <ac:cxnSpMk id="49" creationId="{E680984D-953D-4C96-843F-11C12DAC391A}"/>
          </ac:cxnSpMkLst>
        </pc:cxnChg>
        <pc:cxnChg chg="del mod">
          <ac:chgData name="Red Ad" userId="e859d1bf15454f81" providerId="LiveId" clId="{61CA0091-D508-4F02-9F56-FAAD7C1E6D31}" dt="2022-04-12T02:22:29.878" v="2023" actId="478"/>
          <ac:cxnSpMkLst>
            <pc:docMk/>
            <pc:sldMk cId="478150525" sldId="263"/>
            <ac:cxnSpMk id="58" creationId="{EC3A3315-870E-4BC8-8D88-D9F130D82FF9}"/>
          </ac:cxnSpMkLst>
        </pc:cxnChg>
        <pc:cxnChg chg="del mod">
          <ac:chgData name="Red Ad" userId="e859d1bf15454f81" providerId="LiveId" clId="{61CA0091-D508-4F02-9F56-FAAD7C1E6D31}" dt="2022-04-12T02:22:26.276" v="2020" actId="478"/>
          <ac:cxnSpMkLst>
            <pc:docMk/>
            <pc:sldMk cId="478150525" sldId="263"/>
            <ac:cxnSpMk id="60" creationId="{AE233C60-FB38-4299-A812-47FB191771CA}"/>
          </ac:cxnSpMkLst>
        </pc:cxnChg>
      </pc:sldChg>
      <pc:sldChg chg="modSp add mod ord modTransition">
        <pc:chgData name="Red Ad" userId="e859d1bf15454f81" providerId="LiveId" clId="{61CA0091-D508-4F02-9F56-FAAD7C1E6D31}" dt="2022-04-12T02:51:06.209" v="2291" actId="20577"/>
        <pc:sldMkLst>
          <pc:docMk/>
          <pc:sldMk cId="2505631409" sldId="264"/>
        </pc:sldMkLst>
        <pc:spChg chg="mod">
          <ac:chgData name="Red Ad" userId="e859d1bf15454f81" providerId="LiveId" clId="{61CA0091-D508-4F02-9F56-FAAD7C1E6D31}" dt="2022-04-12T02:51:06.209" v="2291" actId="20577"/>
          <ac:spMkLst>
            <pc:docMk/>
            <pc:sldMk cId="2505631409" sldId="264"/>
            <ac:spMk id="2" creationId="{CA693368-2118-4FF7-9B6D-8E1A121CA7B2}"/>
          </ac:spMkLst>
        </pc:spChg>
      </pc:sldChg>
      <pc:sldChg chg="addSp delSp modSp add mod modTransition">
        <pc:chgData name="Red Ad" userId="e859d1bf15454f81" providerId="LiveId" clId="{61CA0091-D508-4F02-9F56-FAAD7C1E6D31}" dt="2022-04-12T02:51:08.798" v="2293" actId="20577"/>
        <pc:sldMkLst>
          <pc:docMk/>
          <pc:sldMk cId="638934368" sldId="265"/>
        </pc:sldMkLst>
        <pc:spChg chg="mod">
          <ac:chgData name="Red Ad" userId="e859d1bf15454f81" providerId="LiveId" clId="{61CA0091-D508-4F02-9F56-FAAD7C1E6D31}" dt="2022-04-12T02:51:08.798" v="2293" actId="20577"/>
          <ac:spMkLst>
            <pc:docMk/>
            <pc:sldMk cId="638934368" sldId="265"/>
            <ac:spMk id="2" creationId="{CA693368-2118-4FF7-9B6D-8E1A121CA7B2}"/>
          </ac:spMkLst>
        </pc:spChg>
        <pc:spChg chg="mod">
          <ac:chgData name="Red Ad" userId="e859d1bf15454f81" providerId="LiveId" clId="{61CA0091-D508-4F02-9F56-FAAD7C1E6D31}" dt="2022-04-12T02:34:48.507" v="2222" actId="1037"/>
          <ac:spMkLst>
            <pc:docMk/>
            <pc:sldMk cId="638934368" sldId="265"/>
            <ac:spMk id="4" creationId="{397A6CA8-D770-43F0-ABB0-C081FB530797}"/>
          </ac:spMkLst>
        </pc:spChg>
        <pc:spChg chg="mod">
          <ac:chgData name="Red Ad" userId="e859d1bf15454f81" providerId="LiveId" clId="{61CA0091-D508-4F02-9F56-FAAD7C1E6D31}" dt="2022-04-12T02:34:48.507" v="2222" actId="1037"/>
          <ac:spMkLst>
            <pc:docMk/>
            <pc:sldMk cId="638934368" sldId="265"/>
            <ac:spMk id="7" creationId="{308D0C4C-4A16-4BAB-B61B-F66F44962E69}"/>
          </ac:spMkLst>
        </pc:spChg>
        <pc:spChg chg="del">
          <ac:chgData name="Red Ad" userId="e859d1bf15454f81" providerId="LiveId" clId="{61CA0091-D508-4F02-9F56-FAAD7C1E6D31}" dt="2022-04-12T02:34:28.892" v="2215" actId="478"/>
          <ac:spMkLst>
            <pc:docMk/>
            <pc:sldMk cId="638934368" sldId="265"/>
            <ac:spMk id="28" creationId="{E527406B-10D0-4D0D-B721-D2F330A19102}"/>
          </ac:spMkLst>
        </pc:spChg>
        <pc:spChg chg="del">
          <ac:chgData name="Red Ad" userId="e859d1bf15454f81" providerId="LiveId" clId="{61CA0091-D508-4F02-9F56-FAAD7C1E6D31}" dt="2022-04-12T02:34:31.842" v="2218" actId="478"/>
          <ac:spMkLst>
            <pc:docMk/>
            <pc:sldMk cId="638934368" sldId="265"/>
            <ac:spMk id="29" creationId="{B37E2BF1-BC22-4429-B80E-5A4B00DD3CE8}"/>
          </ac:spMkLst>
        </pc:spChg>
        <pc:spChg chg="del">
          <ac:chgData name="Red Ad" userId="e859d1bf15454f81" providerId="LiveId" clId="{61CA0091-D508-4F02-9F56-FAAD7C1E6D31}" dt="2022-04-12T02:34:33.032" v="2219" actId="478"/>
          <ac:spMkLst>
            <pc:docMk/>
            <pc:sldMk cId="638934368" sldId="265"/>
            <ac:spMk id="30" creationId="{A935C104-51CF-46B5-A7EC-FF61B3E9A2F1}"/>
          </ac:spMkLst>
        </pc:spChg>
        <pc:spChg chg="add mod">
          <ac:chgData name="Red Ad" userId="e859d1bf15454f81" providerId="LiveId" clId="{61CA0091-D508-4F02-9F56-FAAD7C1E6D31}" dt="2022-04-12T02:35:24.810" v="2243" actId="20577"/>
          <ac:spMkLst>
            <pc:docMk/>
            <pc:sldMk cId="638934368" sldId="265"/>
            <ac:spMk id="31" creationId="{9C290B3D-6E68-4A63-93EF-F9FDCB5F60B1}"/>
          </ac:spMkLst>
        </pc:spChg>
        <pc:spChg chg="del">
          <ac:chgData name="Red Ad" userId="e859d1bf15454f81" providerId="LiveId" clId="{61CA0091-D508-4F02-9F56-FAAD7C1E6D31}" dt="2022-04-12T02:34:25.253" v="2211" actId="478"/>
          <ac:spMkLst>
            <pc:docMk/>
            <pc:sldMk cId="638934368" sldId="265"/>
            <ac:spMk id="32" creationId="{7B5E9E99-3BF9-4706-AF5A-13A80C227343}"/>
          </ac:spMkLst>
        </pc:spChg>
        <pc:spChg chg="del">
          <ac:chgData name="Red Ad" userId="e859d1bf15454f81" providerId="LiveId" clId="{61CA0091-D508-4F02-9F56-FAAD7C1E6D31}" dt="2022-04-12T02:34:24.557" v="2210" actId="478"/>
          <ac:spMkLst>
            <pc:docMk/>
            <pc:sldMk cId="638934368" sldId="265"/>
            <ac:spMk id="33" creationId="{BA9CC3CB-D51C-4F34-BC21-5E67DB3EE1D5}"/>
          </ac:spMkLst>
        </pc:spChg>
        <pc:spChg chg="mod">
          <ac:chgData name="Red Ad" userId="e859d1bf15454f81" providerId="LiveId" clId="{61CA0091-D508-4F02-9F56-FAAD7C1E6D31}" dt="2022-04-12T02:34:48.507" v="2222" actId="1037"/>
          <ac:spMkLst>
            <pc:docMk/>
            <pc:sldMk cId="638934368" sldId="265"/>
            <ac:spMk id="34" creationId="{4901C688-DF31-40A2-89A3-CA036033A000}"/>
          </ac:spMkLst>
        </pc:spChg>
        <pc:spChg chg="mod">
          <ac:chgData name="Red Ad" userId="e859d1bf15454f81" providerId="LiveId" clId="{61CA0091-D508-4F02-9F56-FAAD7C1E6D31}" dt="2022-04-12T02:34:48.507" v="2222" actId="1037"/>
          <ac:spMkLst>
            <pc:docMk/>
            <pc:sldMk cId="638934368" sldId="265"/>
            <ac:spMk id="35" creationId="{7A17F32D-3A7E-42D4-80F0-8E104333F941}"/>
          </ac:spMkLst>
        </pc:spChg>
        <pc:spChg chg="del">
          <ac:chgData name="Red Ad" userId="e859d1bf15454f81" providerId="LiveId" clId="{61CA0091-D508-4F02-9F56-FAAD7C1E6D31}" dt="2022-04-12T02:34:19.403" v="2206" actId="478"/>
          <ac:spMkLst>
            <pc:docMk/>
            <pc:sldMk cId="638934368" sldId="265"/>
            <ac:spMk id="36" creationId="{D81C07D9-7E84-4321-976F-2DF41913108F}"/>
          </ac:spMkLst>
        </pc:spChg>
        <pc:spChg chg="mod">
          <ac:chgData name="Red Ad" userId="e859d1bf15454f81" providerId="LiveId" clId="{61CA0091-D508-4F02-9F56-FAAD7C1E6D31}" dt="2022-04-12T02:34:48.507" v="2222" actId="1037"/>
          <ac:spMkLst>
            <pc:docMk/>
            <pc:sldMk cId="638934368" sldId="265"/>
            <ac:spMk id="37" creationId="{4EB5A825-9449-48CD-9CA3-1631BA302419}"/>
          </ac:spMkLst>
        </pc:spChg>
        <pc:spChg chg="del">
          <ac:chgData name="Red Ad" userId="e859d1bf15454f81" providerId="LiveId" clId="{61CA0091-D508-4F02-9F56-FAAD7C1E6D31}" dt="2022-04-12T02:34:30.344" v="2216" actId="478"/>
          <ac:spMkLst>
            <pc:docMk/>
            <pc:sldMk cId="638934368" sldId="265"/>
            <ac:spMk id="41" creationId="{4361E8F2-A6DB-47DB-AF65-A298B86EDAE3}"/>
          </ac:spMkLst>
        </pc:spChg>
        <pc:spChg chg="mod">
          <ac:chgData name="Red Ad" userId="e859d1bf15454f81" providerId="LiveId" clId="{61CA0091-D508-4F02-9F56-FAAD7C1E6D31}" dt="2022-04-12T02:34:48.507" v="2222" actId="1037"/>
          <ac:spMkLst>
            <pc:docMk/>
            <pc:sldMk cId="638934368" sldId="265"/>
            <ac:spMk id="61" creationId="{DB532A35-48E6-476D-9306-1A31A8FD5B66}"/>
          </ac:spMkLst>
        </pc:spChg>
        <pc:spChg chg="mod">
          <ac:chgData name="Red Ad" userId="e859d1bf15454f81" providerId="LiveId" clId="{61CA0091-D508-4F02-9F56-FAAD7C1E6D31}" dt="2022-04-12T02:34:48.507" v="2222" actId="1037"/>
          <ac:spMkLst>
            <pc:docMk/>
            <pc:sldMk cId="638934368" sldId="265"/>
            <ac:spMk id="62" creationId="{8F107925-8EBD-40C9-A2C3-FB3C29F0FA65}"/>
          </ac:spMkLst>
        </pc:spChg>
        <pc:spChg chg="del">
          <ac:chgData name="Red Ad" userId="e859d1bf15454f81" providerId="LiveId" clId="{61CA0091-D508-4F02-9F56-FAAD7C1E6D31}" dt="2022-04-12T02:34:23.362" v="2209" actId="478"/>
          <ac:spMkLst>
            <pc:docMk/>
            <pc:sldMk cId="638934368" sldId="265"/>
            <ac:spMk id="66" creationId="{F7C0C208-8B52-4DE5-B3DD-CF3F347CA001}"/>
          </ac:spMkLst>
        </pc:spChg>
        <pc:picChg chg="add mod">
          <ac:chgData name="Red Ad" userId="e859d1bf15454f81" providerId="LiveId" clId="{61CA0091-D508-4F02-9F56-FAAD7C1E6D31}" dt="2022-04-12T02:35:10.782" v="2225" actId="1076"/>
          <ac:picMkLst>
            <pc:docMk/>
            <pc:sldMk cId="638934368" sldId="265"/>
            <ac:picMk id="5" creationId="{CBB2B58C-D2CC-4210-8887-C5D2F7985DFA}"/>
          </ac:picMkLst>
        </pc:picChg>
        <pc:cxnChg chg="del mod">
          <ac:chgData name="Red Ad" userId="e859d1bf15454f81" providerId="LiveId" clId="{61CA0091-D508-4F02-9F56-FAAD7C1E6D31}" dt="2022-04-12T02:34:27.928" v="2214" actId="478"/>
          <ac:cxnSpMkLst>
            <pc:docMk/>
            <pc:sldMk cId="638934368" sldId="265"/>
            <ac:cxnSpMk id="8" creationId="{A02B90B0-FAA5-42C6-9DCD-FA1EA4755231}"/>
          </ac:cxnSpMkLst>
        </pc:cxnChg>
        <pc:cxnChg chg="del mod">
          <ac:chgData name="Red Ad" userId="e859d1bf15454f81" providerId="LiveId" clId="{61CA0091-D508-4F02-9F56-FAAD7C1E6D31}" dt="2022-04-12T02:34:27.236" v="2213" actId="478"/>
          <ac:cxnSpMkLst>
            <pc:docMk/>
            <pc:sldMk cId="638934368" sldId="265"/>
            <ac:cxnSpMk id="10" creationId="{F34F6BF4-486A-4382-9B35-906B5D7D61B0}"/>
          </ac:cxnSpMkLst>
        </pc:cxnChg>
        <pc:cxnChg chg="del mod">
          <ac:chgData name="Red Ad" userId="e859d1bf15454f81" providerId="LiveId" clId="{61CA0091-D508-4F02-9F56-FAAD7C1E6D31}" dt="2022-04-12T02:34:22.196" v="2208" actId="478"/>
          <ac:cxnSpMkLst>
            <pc:docMk/>
            <pc:sldMk cId="638934368" sldId="265"/>
            <ac:cxnSpMk id="23" creationId="{B7023C87-D22C-422C-9FC8-43EDDC31EB3E}"/>
          </ac:cxnSpMkLst>
        </pc:cxnChg>
        <pc:cxnChg chg="del mod">
          <ac:chgData name="Red Ad" userId="e859d1bf15454f81" providerId="LiveId" clId="{61CA0091-D508-4F02-9F56-FAAD7C1E6D31}" dt="2022-04-12T02:34:31.163" v="2217" actId="478"/>
          <ac:cxnSpMkLst>
            <pc:docMk/>
            <pc:sldMk cId="638934368" sldId="265"/>
            <ac:cxnSpMk id="42" creationId="{35F6FECB-C0C9-4782-93F3-BF33C37ACD9C}"/>
          </ac:cxnSpMkLst>
        </pc:cxnChg>
        <pc:cxnChg chg="del mod">
          <ac:chgData name="Red Ad" userId="e859d1bf15454f81" providerId="LiveId" clId="{61CA0091-D508-4F02-9F56-FAAD7C1E6D31}" dt="2022-04-12T02:34:26.107" v="2212" actId="478"/>
          <ac:cxnSpMkLst>
            <pc:docMk/>
            <pc:sldMk cId="638934368" sldId="265"/>
            <ac:cxnSpMk id="47" creationId="{A581BBB3-1FCB-4C5D-AB45-16B8DA14442E}"/>
          </ac:cxnSpMkLst>
        </pc:cxnChg>
        <pc:cxnChg chg="del mod">
          <ac:chgData name="Red Ad" userId="e859d1bf15454f81" providerId="LiveId" clId="{61CA0091-D508-4F02-9F56-FAAD7C1E6D31}" dt="2022-04-12T02:34:21.106" v="2207" actId="478"/>
          <ac:cxnSpMkLst>
            <pc:docMk/>
            <pc:sldMk cId="638934368" sldId="265"/>
            <ac:cxnSpMk id="49" creationId="{E680984D-953D-4C96-843F-11C12DAC391A}"/>
          </ac:cxnSpMkLst>
        </pc:cxnChg>
        <pc:cxnChg chg="mod">
          <ac:chgData name="Red Ad" userId="e859d1bf15454f81" providerId="LiveId" clId="{61CA0091-D508-4F02-9F56-FAAD7C1E6D31}" dt="2022-04-12T02:34:48.507" v="2222" actId="1037"/>
          <ac:cxnSpMkLst>
            <pc:docMk/>
            <pc:sldMk cId="638934368" sldId="265"/>
            <ac:cxnSpMk id="58" creationId="{EC3A3315-870E-4BC8-8D88-D9F130D82FF9}"/>
          </ac:cxnSpMkLst>
        </pc:cxnChg>
        <pc:cxnChg chg="mod">
          <ac:chgData name="Red Ad" userId="e859d1bf15454f81" providerId="LiveId" clId="{61CA0091-D508-4F02-9F56-FAAD7C1E6D31}" dt="2022-04-12T02:34:48.507" v="2222" actId="1037"/>
          <ac:cxnSpMkLst>
            <pc:docMk/>
            <pc:sldMk cId="638934368" sldId="265"/>
            <ac:cxnSpMk id="60" creationId="{AE233C60-FB38-4299-A812-47FB191771CA}"/>
          </ac:cxnSpMkLst>
        </pc:cxnChg>
      </pc:sldChg>
      <pc:sldChg chg="new del">
        <pc:chgData name="Red Ad" userId="e859d1bf15454f81" providerId="LiveId" clId="{61CA0091-D508-4F02-9F56-FAAD7C1E6D31}" dt="2022-04-12T02:50:40.824" v="2278" actId="47"/>
        <pc:sldMkLst>
          <pc:docMk/>
          <pc:sldMk cId="1973905873" sldId="266"/>
        </pc:sldMkLst>
      </pc:sldChg>
      <pc:sldChg chg="addSp delSp modSp add mod chgLayout">
        <pc:chgData name="Red Ad" userId="e859d1bf15454f81" providerId="LiveId" clId="{61CA0091-D508-4F02-9F56-FAAD7C1E6D31}" dt="2022-04-12T02:55:38.470" v="2428" actId="1076"/>
        <pc:sldMkLst>
          <pc:docMk/>
          <pc:sldMk cId="304784381" sldId="267"/>
        </pc:sldMkLst>
        <pc:spChg chg="mod ord">
          <ac:chgData name="Red Ad" userId="e859d1bf15454f81" providerId="LiveId" clId="{61CA0091-D508-4F02-9F56-FAAD7C1E6D31}" dt="2022-04-12T02:52:12.555" v="2320" actId="700"/>
          <ac:spMkLst>
            <pc:docMk/>
            <pc:sldMk cId="304784381" sldId="267"/>
            <ac:spMk id="2" creationId="{CA693368-2118-4FF7-9B6D-8E1A121CA7B2}"/>
          </ac:spMkLst>
        </pc:spChg>
        <pc:spChg chg="add del mod ord">
          <ac:chgData name="Red Ad" userId="e859d1bf15454f81" providerId="LiveId" clId="{61CA0091-D508-4F02-9F56-FAAD7C1E6D31}" dt="2022-04-12T02:54:49.693" v="2373" actId="22"/>
          <ac:spMkLst>
            <pc:docMk/>
            <pc:sldMk cId="304784381" sldId="267"/>
            <ac:spMk id="3" creationId="{DD9EC04D-F187-491C-9CB2-B666656DE665}"/>
          </ac:spMkLst>
        </pc:spChg>
        <pc:spChg chg="del">
          <ac:chgData name="Red Ad" userId="e859d1bf15454f81" providerId="LiveId" clId="{61CA0091-D508-4F02-9F56-FAAD7C1E6D31}" dt="2022-04-12T02:52:07.429" v="2319" actId="478"/>
          <ac:spMkLst>
            <pc:docMk/>
            <pc:sldMk cId="304784381" sldId="267"/>
            <ac:spMk id="4" creationId="{397A6CA8-D770-43F0-ABB0-C081FB530797}"/>
          </ac:spMkLst>
        </pc:spChg>
        <pc:spChg chg="del">
          <ac:chgData name="Red Ad" userId="e859d1bf15454f81" providerId="LiveId" clId="{61CA0091-D508-4F02-9F56-FAAD7C1E6D31}" dt="2022-04-12T02:51:58.386" v="2316" actId="478"/>
          <ac:spMkLst>
            <pc:docMk/>
            <pc:sldMk cId="304784381" sldId="267"/>
            <ac:spMk id="7" creationId="{308D0C4C-4A16-4BAB-B61B-F66F44962E69}"/>
          </ac:spMkLst>
        </pc:spChg>
        <pc:spChg chg="add mod">
          <ac:chgData name="Red Ad" userId="e859d1bf15454f81" providerId="LiveId" clId="{61CA0091-D508-4F02-9F56-FAAD7C1E6D31}" dt="2022-04-12T02:55:38.470" v="2428" actId="1076"/>
          <ac:spMkLst>
            <pc:docMk/>
            <pc:sldMk cId="304784381" sldId="267"/>
            <ac:spMk id="13" creationId="{D102D46B-1CF9-460E-9AB3-B4CE3F57D9D3}"/>
          </ac:spMkLst>
        </pc:spChg>
        <pc:spChg chg="del">
          <ac:chgData name="Red Ad" userId="e859d1bf15454f81" providerId="LiveId" clId="{61CA0091-D508-4F02-9F56-FAAD7C1E6D31}" dt="2022-04-12T02:52:03.167" v="2318" actId="478"/>
          <ac:spMkLst>
            <pc:docMk/>
            <pc:sldMk cId="304784381" sldId="267"/>
            <ac:spMk id="31" creationId="{9C290B3D-6E68-4A63-93EF-F9FDCB5F60B1}"/>
          </ac:spMkLst>
        </pc:spChg>
        <pc:spChg chg="del">
          <ac:chgData name="Red Ad" userId="e859d1bf15454f81" providerId="LiveId" clId="{61CA0091-D508-4F02-9F56-FAAD7C1E6D31}" dt="2022-04-12T02:52:07.429" v="2319" actId="478"/>
          <ac:spMkLst>
            <pc:docMk/>
            <pc:sldMk cId="304784381" sldId="267"/>
            <ac:spMk id="34" creationId="{4901C688-DF31-40A2-89A3-CA036033A000}"/>
          </ac:spMkLst>
        </pc:spChg>
        <pc:spChg chg="del">
          <ac:chgData name="Red Ad" userId="e859d1bf15454f81" providerId="LiveId" clId="{61CA0091-D508-4F02-9F56-FAAD7C1E6D31}" dt="2022-04-12T02:52:07.429" v="2319" actId="478"/>
          <ac:spMkLst>
            <pc:docMk/>
            <pc:sldMk cId="304784381" sldId="267"/>
            <ac:spMk id="35" creationId="{7A17F32D-3A7E-42D4-80F0-8E104333F941}"/>
          </ac:spMkLst>
        </pc:spChg>
        <pc:spChg chg="del">
          <ac:chgData name="Red Ad" userId="e859d1bf15454f81" providerId="LiveId" clId="{61CA0091-D508-4F02-9F56-FAAD7C1E6D31}" dt="2022-04-12T02:52:07.429" v="2319" actId="478"/>
          <ac:spMkLst>
            <pc:docMk/>
            <pc:sldMk cId="304784381" sldId="267"/>
            <ac:spMk id="37" creationId="{4EB5A825-9449-48CD-9CA3-1631BA302419}"/>
          </ac:spMkLst>
        </pc:spChg>
        <pc:spChg chg="del">
          <ac:chgData name="Red Ad" userId="e859d1bf15454f81" providerId="LiveId" clId="{61CA0091-D508-4F02-9F56-FAAD7C1E6D31}" dt="2022-04-12T02:52:07.429" v="2319" actId="478"/>
          <ac:spMkLst>
            <pc:docMk/>
            <pc:sldMk cId="304784381" sldId="267"/>
            <ac:spMk id="61" creationId="{DB532A35-48E6-476D-9306-1A31A8FD5B66}"/>
          </ac:spMkLst>
        </pc:spChg>
        <pc:spChg chg="del">
          <ac:chgData name="Red Ad" userId="e859d1bf15454f81" providerId="LiveId" clId="{61CA0091-D508-4F02-9F56-FAAD7C1E6D31}" dt="2022-04-12T02:52:07.429" v="2319" actId="478"/>
          <ac:spMkLst>
            <pc:docMk/>
            <pc:sldMk cId="304784381" sldId="267"/>
            <ac:spMk id="62" creationId="{8F107925-8EBD-40C9-A2C3-FB3C29F0FA65}"/>
          </ac:spMkLst>
        </pc:spChg>
        <pc:picChg chg="del">
          <ac:chgData name="Red Ad" userId="e859d1bf15454f81" providerId="LiveId" clId="{61CA0091-D508-4F02-9F56-FAAD7C1E6D31}" dt="2022-04-12T02:52:00.612" v="2317" actId="478"/>
          <ac:picMkLst>
            <pc:docMk/>
            <pc:sldMk cId="304784381" sldId="267"/>
            <ac:picMk id="5" creationId="{CBB2B58C-D2CC-4210-8887-C5D2F7985DFA}"/>
          </ac:picMkLst>
        </pc:picChg>
        <pc:picChg chg="add del">
          <ac:chgData name="Red Ad" userId="e859d1bf15454f81" providerId="LiveId" clId="{61CA0091-D508-4F02-9F56-FAAD7C1E6D31}" dt="2022-04-12T02:54:42.785" v="2369" actId="478"/>
          <ac:picMkLst>
            <pc:docMk/>
            <pc:sldMk cId="304784381" sldId="267"/>
            <ac:picMk id="8" creationId="{55619201-D1FF-404E-AC13-83AA214F045F}"/>
          </ac:picMkLst>
        </pc:picChg>
        <pc:picChg chg="add del">
          <ac:chgData name="Red Ad" userId="e859d1bf15454f81" providerId="LiveId" clId="{61CA0091-D508-4F02-9F56-FAAD7C1E6D31}" dt="2022-04-12T02:54:46.957" v="2371" actId="22"/>
          <ac:picMkLst>
            <pc:docMk/>
            <pc:sldMk cId="304784381" sldId="267"/>
            <ac:picMk id="10" creationId="{FAB1597B-8F85-465C-B544-7F7C1BF8E479}"/>
          </ac:picMkLst>
        </pc:picChg>
        <pc:picChg chg="add mod ord">
          <ac:chgData name="Red Ad" userId="e859d1bf15454f81" providerId="LiveId" clId="{61CA0091-D508-4F02-9F56-FAAD7C1E6D31}" dt="2022-04-12T02:55:04.642" v="2378" actId="14100"/>
          <ac:picMkLst>
            <pc:docMk/>
            <pc:sldMk cId="304784381" sldId="267"/>
            <ac:picMk id="12" creationId="{24F55B22-0D48-4F48-8D13-69ACD7D9F5B6}"/>
          </ac:picMkLst>
        </pc:picChg>
        <pc:cxnChg chg="del mod">
          <ac:chgData name="Red Ad" userId="e859d1bf15454f81" providerId="LiveId" clId="{61CA0091-D508-4F02-9F56-FAAD7C1E6D31}" dt="2022-04-12T02:52:07.429" v="2319" actId="478"/>
          <ac:cxnSpMkLst>
            <pc:docMk/>
            <pc:sldMk cId="304784381" sldId="267"/>
            <ac:cxnSpMk id="58" creationId="{EC3A3315-870E-4BC8-8D88-D9F130D82FF9}"/>
          </ac:cxnSpMkLst>
        </pc:cxnChg>
        <pc:cxnChg chg="del mod">
          <ac:chgData name="Red Ad" userId="e859d1bf15454f81" providerId="LiveId" clId="{61CA0091-D508-4F02-9F56-FAAD7C1E6D31}" dt="2022-04-12T02:52:07.429" v="2319" actId="478"/>
          <ac:cxnSpMkLst>
            <pc:docMk/>
            <pc:sldMk cId="304784381" sldId="267"/>
            <ac:cxnSpMk id="60" creationId="{AE233C60-FB38-4299-A812-47FB191771CA}"/>
          </ac:cxnSpMkLst>
        </pc:cxnChg>
      </pc:sldChg>
      <pc:sldChg chg="addSp delSp modSp add mod">
        <pc:chgData name="Red Ad" userId="e859d1bf15454f81" providerId="LiveId" clId="{61CA0091-D508-4F02-9F56-FAAD7C1E6D31}" dt="2022-04-12T03:07:43.718" v="2490" actId="1076"/>
        <pc:sldMkLst>
          <pc:docMk/>
          <pc:sldMk cId="1876162915" sldId="268"/>
        </pc:sldMkLst>
        <pc:spChg chg="add del mod">
          <ac:chgData name="Red Ad" userId="e859d1bf15454f81" providerId="LiveId" clId="{61CA0091-D508-4F02-9F56-FAAD7C1E6D31}" dt="2022-04-12T03:05:32" v="2431" actId="22"/>
          <ac:spMkLst>
            <pc:docMk/>
            <pc:sldMk cId="1876162915" sldId="268"/>
            <ac:spMk id="4" creationId="{FE21D5B0-E83A-46CE-944B-52CEDEC0E4B6}"/>
          </ac:spMkLst>
        </pc:spChg>
        <pc:spChg chg="mod">
          <ac:chgData name="Red Ad" userId="e859d1bf15454f81" providerId="LiveId" clId="{61CA0091-D508-4F02-9F56-FAAD7C1E6D31}" dt="2022-04-12T03:06:14.716" v="2480" actId="20577"/>
          <ac:spMkLst>
            <pc:docMk/>
            <pc:sldMk cId="1876162915" sldId="268"/>
            <ac:spMk id="13" creationId="{D102D46B-1CF9-460E-9AB3-B4CE3F57D9D3}"/>
          </ac:spMkLst>
        </pc:spChg>
        <pc:picChg chg="add mod ord">
          <ac:chgData name="Red Ad" userId="e859d1bf15454f81" providerId="LiveId" clId="{61CA0091-D508-4F02-9F56-FAAD7C1E6D31}" dt="2022-04-12T03:07:41.804" v="2489" actId="1076"/>
          <ac:picMkLst>
            <pc:docMk/>
            <pc:sldMk cId="1876162915" sldId="268"/>
            <ac:picMk id="6" creationId="{B878AC5D-E19A-4569-8CF8-3C8831D56239}"/>
          </ac:picMkLst>
        </pc:picChg>
        <pc:picChg chg="add mod">
          <ac:chgData name="Red Ad" userId="e859d1bf15454f81" providerId="LiveId" clId="{61CA0091-D508-4F02-9F56-FAAD7C1E6D31}" dt="2022-04-12T03:07:43.718" v="2490" actId="1076"/>
          <ac:picMkLst>
            <pc:docMk/>
            <pc:sldMk cId="1876162915" sldId="268"/>
            <ac:picMk id="8" creationId="{5891AD82-2E98-4575-B5D5-D32A2EE6FA80}"/>
          </ac:picMkLst>
        </pc:picChg>
        <pc:picChg chg="del">
          <ac:chgData name="Red Ad" userId="e859d1bf15454f81" providerId="LiveId" clId="{61CA0091-D508-4F02-9F56-FAAD7C1E6D31}" dt="2022-04-12T03:05:30.159" v="2430" actId="478"/>
          <ac:picMkLst>
            <pc:docMk/>
            <pc:sldMk cId="1876162915" sldId="268"/>
            <ac:picMk id="12" creationId="{24F55B22-0D48-4F48-8D13-69ACD7D9F5B6}"/>
          </ac:picMkLst>
        </pc:picChg>
      </pc:sldChg>
      <pc:sldMasterChg chg="modTransition modSldLayout">
        <pc:chgData name="Red Ad" userId="e859d1bf15454f81" providerId="LiveId" clId="{61CA0091-D508-4F02-9F56-FAAD7C1E6D31}" dt="2022-04-12T02:45:31.922" v="2258"/>
        <pc:sldMasterMkLst>
          <pc:docMk/>
          <pc:sldMasterMk cId="650068756" sldId="2147483648"/>
        </pc:sldMasterMkLst>
        <pc:sldLayoutChg chg="modTransition">
          <pc:chgData name="Red Ad" userId="e859d1bf15454f81" providerId="LiveId" clId="{61CA0091-D508-4F02-9F56-FAAD7C1E6D31}" dt="2022-04-12T02:45:31.922" v="2258"/>
          <pc:sldLayoutMkLst>
            <pc:docMk/>
            <pc:sldMasterMk cId="650068756" sldId="2147483648"/>
            <pc:sldLayoutMk cId="95121089" sldId="2147483649"/>
          </pc:sldLayoutMkLst>
        </pc:sldLayoutChg>
        <pc:sldLayoutChg chg="modTransition">
          <pc:chgData name="Red Ad" userId="e859d1bf15454f81" providerId="LiveId" clId="{61CA0091-D508-4F02-9F56-FAAD7C1E6D31}" dt="2022-04-12T02:45:31.922" v="2258"/>
          <pc:sldLayoutMkLst>
            <pc:docMk/>
            <pc:sldMasterMk cId="650068756" sldId="2147483648"/>
            <pc:sldLayoutMk cId="2991201796" sldId="2147483650"/>
          </pc:sldLayoutMkLst>
        </pc:sldLayoutChg>
        <pc:sldLayoutChg chg="modTransition">
          <pc:chgData name="Red Ad" userId="e859d1bf15454f81" providerId="LiveId" clId="{61CA0091-D508-4F02-9F56-FAAD7C1E6D31}" dt="2022-04-12T02:45:31.922" v="2258"/>
          <pc:sldLayoutMkLst>
            <pc:docMk/>
            <pc:sldMasterMk cId="650068756" sldId="2147483648"/>
            <pc:sldLayoutMk cId="2650550519" sldId="2147483651"/>
          </pc:sldLayoutMkLst>
        </pc:sldLayoutChg>
        <pc:sldLayoutChg chg="modTransition">
          <pc:chgData name="Red Ad" userId="e859d1bf15454f81" providerId="LiveId" clId="{61CA0091-D508-4F02-9F56-FAAD7C1E6D31}" dt="2022-04-12T02:45:31.922" v="2258"/>
          <pc:sldLayoutMkLst>
            <pc:docMk/>
            <pc:sldMasterMk cId="650068756" sldId="2147483648"/>
            <pc:sldLayoutMk cId="1057330163" sldId="2147483652"/>
          </pc:sldLayoutMkLst>
        </pc:sldLayoutChg>
        <pc:sldLayoutChg chg="modTransition">
          <pc:chgData name="Red Ad" userId="e859d1bf15454f81" providerId="LiveId" clId="{61CA0091-D508-4F02-9F56-FAAD7C1E6D31}" dt="2022-04-12T02:45:31.922" v="2258"/>
          <pc:sldLayoutMkLst>
            <pc:docMk/>
            <pc:sldMasterMk cId="650068756" sldId="2147483648"/>
            <pc:sldLayoutMk cId="2163032728" sldId="2147483653"/>
          </pc:sldLayoutMkLst>
        </pc:sldLayoutChg>
        <pc:sldLayoutChg chg="modTransition">
          <pc:chgData name="Red Ad" userId="e859d1bf15454f81" providerId="LiveId" clId="{61CA0091-D508-4F02-9F56-FAAD7C1E6D31}" dt="2022-04-12T02:45:31.922" v="2258"/>
          <pc:sldLayoutMkLst>
            <pc:docMk/>
            <pc:sldMasterMk cId="650068756" sldId="2147483648"/>
            <pc:sldLayoutMk cId="689911439" sldId="2147483654"/>
          </pc:sldLayoutMkLst>
        </pc:sldLayoutChg>
        <pc:sldLayoutChg chg="modTransition">
          <pc:chgData name="Red Ad" userId="e859d1bf15454f81" providerId="LiveId" clId="{61CA0091-D508-4F02-9F56-FAAD7C1E6D31}" dt="2022-04-12T02:45:31.922" v="2258"/>
          <pc:sldLayoutMkLst>
            <pc:docMk/>
            <pc:sldMasterMk cId="650068756" sldId="2147483648"/>
            <pc:sldLayoutMk cId="1722521209" sldId="2147483655"/>
          </pc:sldLayoutMkLst>
        </pc:sldLayoutChg>
        <pc:sldLayoutChg chg="modTransition">
          <pc:chgData name="Red Ad" userId="e859d1bf15454f81" providerId="LiveId" clId="{61CA0091-D508-4F02-9F56-FAAD7C1E6D31}" dt="2022-04-12T02:45:31.922" v="2258"/>
          <pc:sldLayoutMkLst>
            <pc:docMk/>
            <pc:sldMasterMk cId="650068756" sldId="2147483648"/>
            <pc:sldLayoutMk cId="2520845859" sldId="2147483656"/>
          </pc:sldLayoutMkLst>
        </pc:sldLayoutChg>
        <pc:sldLayoutChg chg="modTransition">
          <pc:chgData name="Red Ad" userId="e859d1bf15454f81" providerId="LiveId" clId="{61CA0091-D508-4F02-9F56-FAAD7C1E6D31}" dt="2022-04-12T02:45:31.922" v="2258"/>
          <pc:sldLayoutMkLst>
            <pc:docMk/>
            <pc:sldMasterMk cId="650068756" sldId="2147483648"/>
            <pc:sldLayoutMk cId="80500182" sldId="2147483657"/>
          </pc:sldLayoutMkLst>
        </pc:sldLayoutChg>
        <pc:sldLayoutChg chg="modTransition">
          <pc:chgData name="Red Ad" userId="e859d1bf15454f81" providerId="LiveId" clId="{61CA0091-D508-4F02-9F56-FAAD7C1E6D31}" dt="2022-04-12T02:45:31.922" v="2258"/>
          <pc:sldLayoutMkLst>
            <pc:docMk/>
            <pc:sldMasterMk cId="650068756" sldId="2147483648"/>
            <pc:sldLayoutMk cId="1987997958" sldId="2147483658"/>
          </pc:sldLayoutMkLst>
        </pc:sldLayoutChg>
        <pc:sldLayoutChg chg="modTransition">
          <pc:chgData name="Red Ad" userId="e859d1bf15454f81" providerId="LiveId" clId="{61CA0091-D508-4F02-9F56-FAAD7C1E6D31}" dt="2022-04-12T02:45:31.922" v="2258"/>
          <pc:sldLayoutMkLst>
            <pc:docMk/>
            <pc:sldMasterMk cId="650068756" sldId="2147483648"/>
            <pc:sldLayoutMk cId="472256184" sldId="2147483659"/>
          </pc:sldLayoutMkLst>
        </pc:sldLayoutChg>
      </pc:sldMasterChg>
    </pc:docChg>
  </pc:docChgLst>
  <pc:docChgLst>
    <pc:chgData name="Red Ad" userId="e859d1bf15454f81" providerId="LiveId" clId="{FF26896B-4C04-744D-9FEB-9402D9A7CC18}"/>
    <pc:docChg chg="undo custSel addSld delSld modSld modMainMaster">
      <pc:chgData name="Red Ad" userId="e859d1bf15454f81" providerId="LiveId" clId="{FF26896B-4C04-744D-9FEB-9402D9A7CC18}" dt="2022-04-12T07:34:46.645" v="157" actId="20577"/>
      <pc:docMkLst>
        <pc:docMk/>
      </pc:docMkLst>
      <pc:sldChg chg="modSp mod modTransition">
        <pc:chgData name="Red Ad" userId="e859d1bf15454f81" providerId="LiveId" clId="{FF26896B-4C04-744D-9FEB-9402D9A7CC18}" dt="2022-04-12T03:51:38.818" v="68"/>
        <pc:sldMkLst>
          <pc:docMk/>
          <pc:sldMk cId="1520757984" sldId="256"/>
        </pc:sldMkLst>
        <pc:spChg chg="mod">
          <ac:chgData name="Red Ad" userId="e859d1bf15454f81" providerId="LiveId" clId="{FF26896B-4C04-744D-9FEB-9402D9A7CC18}" dt="2022-04-12T03:40:20.694" v="40" actId="20577"/>
          <ac:spMkLst>
            <pc:docMk/>
            <pc:sldMk cId="1520757984" sldId="256"/>
            <ac:spMk id="2" creationId="{915893DC-CF06-4BB4-85EC-134CB0458191}"/>
          </ac:spMkLst>
        </pc:spChg>
        <pc:spChg chg="mod">
          <ac:chgData name="Red Ad" userId="e859d1bf15454f81" providerId="LiveId" clId="{FF26896B-4C04-744D-9FEB-9402D9A7CC18}" dt="2022-04-12T03:40:53.369" v="45" actId="20577"/>
          <ac:spMkLst>
            <pc:docMk/>
            <pc:sldMk cId="1520757984" sldId="256"/>
            <ac:spMk id="3" creationId="{32CAF11A-C47C-4FF1-87E6-0849A7824866}"/>
          </ac:spMkLst>
        </pc:spChg>
      </pc:sldChg>
      <pc:sldChg chg="modSp mod modTransition">
        <pc:chgData name="Red Ad" userId="e859d1bf15454f81" providerId="LiveId" clId="{FF26896B-4C04-744D-9FEB-9402D9A7CC18}" dt="2022-04-12T07:34:46.645" v="157" actId="20577"/>
        <pc:sldMkLst>
          <pc:docMk/>
          <pc:sldMk cId="3270841716" sldId="257"/>
        </pc:sldMkLst>
        <pc:spChg chg="mod">
          <ac:chgData name="Red Ad" userId="e859d1bf15454f81" providerId="LiveId" clId="{FF26896B-4C04-744D-9FEB-9402D9A7CC18}" dt="2022-04-12T07:34:46.645" v="157" actId="20577"/>
          <ac:spMkLst>
            <pc:docMk/>
            <pc:sldMk cId="3270841716" sldId="257"/>
            <ac:spMk id="3" creationId="{9CCEFE5B-438E-4715-8F19-8FD457457836}"/>
          </ac:spMkLst>
        </pc:spChg>
      </pc:sldChg>
      <pc:sldChg chg="modTransition modAnim">
        <pc:chgData name="Red Ad" userId="e859d1bf15454f81" providerId="LiveId" clId="{FF26896B-4C04-744D-9FEB-9402D9A7CC18}" dt="2022-04-12T03:51:38.818" v="68"/>
        <pc:sldMkLst>
          <pc:docMk/>
          <pc:sldMk cId="2809128781" sldId="258"/>
        </pc:sldMkLst>
      </pc:sldChg>
      <pc:sldChg chg="modSp mod modTransition">
        <pc:chgData name="Red Ad" userId="e859d1bf15454f81" providerId="LiveId" clId="{FF26896B-4C04-744D-9FEB-9402D9A7CC18}" dt="2022-04-12T06:44:46.482" v="114" actId="1076"/>
        <pc:sldMkLst>
          <pc:docMk/>
          <pc:sldMk cId="3119611277" sldId="259"/>
        </pc:sldMkLst>
        <pc:spChg chg="mod">
          <ac:chgData name="Red Ad" userId="e859d1bf15454f81" providerId="LiveId" clId="{FF26896B-4C04-744D-9FEB-9402D9A7CC18}" dt="2022-04-12T06:44:46.482" v="114" actId="1076"/>
          <ac:spMkLst>
            <pc:docMk/>
            <pc:sldMk cId="3119611277" sldId="259"/>
            <ac:spMk id="54" creationId="{C4D1D419-2DDC-4941-B527-166A7DC15FAF}"/>
          </ac:spMkLst>
        </pc:spChg>
      </pc:sldChg>
      <pc:sldChg chg="modTransition modAnim">
        <pc:chgData name="Red Ad" userId="e859d1bf15454f81" providerId="LiveId" clId="{FF26896B-4C04-744D-9FEB-9402D9A7CC18}" dt="2022-04-12T06:12:47.017" v="69"/>
        <pc:sldMkLst>
          <pc:docMk/>
          <pc:sldMk cId="350293363" sldId="260"/>
        </pc:sldMkLst>
      </pc:sldChg>
      <pc:sldChg chg="modTransition modAnim">
        <pc:chgData name="Red Ad" userId="e859d1bf15454f81" providerId="LiveId" clId="{FF26896B-4C04-744D-9FEB-9402D9A7CC18}" dt="2022-04-12T03:51:38.818" v="68"/>
        <pc:sldMkLst>
          <pc:docMk/>
          <pc:sldMk cId="977403065" sldId="261"/>
        </pc:sldMkLst>
      </pc:sldChg>
      <pc:sldChg chg="modTransition modAnim">
        <pc:chgData name="Red Ad" userId="e859d1bf15454f81" providerId="LiveId" clId="{FF26896B-4C04-744D-9FEB-9402D9A7CC18}" dt="2022-04-12T03:51:38.818" v="68"/>
        <pc:sldMkLst>
          <pc:docMk/>
          <pc:sldMk cId="2379577651" sldId="262"/>
        </pc:sldMkLst>
      </pc:sldChg>
      <pc:sldChg chg="modTransition modAnim">
        <pc:chgData name="Red Ad" userId="e859d1bf15454f81" providerId="LiveId" clId="{FF26896B-4C04-744D-9FEB-9402D9A7CC18}" dt="2022-04-12T03:51:38.818" v="68"/>
        <pc:sldMkLst>
          <pc:docMk/>
          <pc:sldMk cId="478150525" sldId="263"/>
        </pc:sldMkLst>
      </pc:sldChg>
      <pc:sldChg chg="modTransition modAnim">
        <pc:chgData name="Red Ad" userId="e859d1bf15454f81" providerId="LiveId" clId="{FF26896B-4C04-744D-9FEB-9402D9A7CC18}" dt="2022-04-12T03:51:38.818" v="68"/>
        <pc:sldMkLst>
          <pc:docMk/>
          <pc:sldMk cId="2505631409" sldId="264"/>
        </pc:sldMkLst>
      </pc:sldChg>
      <pc:sldChg chg="modTransition modAnim">
        <pc:chgData name="Red Ad" userId="e859d1bf15454f81" providerId="LiveId" clId="{FF26896B-4C04-744D-9FEB-9402D9A7CC18}" dt="2022-04-12T03:51:38.818" v="68"/>
        <pc:sldMkLst>
          <pc:docMk/>
          <pc:sldMk cId="638934368" sldId="265"/>
        </pc:sldMkLst>
      </pc:sldChg>
      <pc:sldChg chg="addSp delSp modSp mod modTransition">
        <pc:chgData name="Red Ad" userId="e859d1bf15454f81" providerId="LiveId" clId="{FF26896B-4C04-744D-9FEB-9402D9A7CC18}" dt="2022-04-12T06:20:49.783" v="109" actId="1582"/>
        <pc:sldMkLst>
          <pc:docMk/>
          <pc:sldMk cId="304784381" sldId="267"/>
        </pc:sldMkLst>
        <pc:spChg chg="add del">
          <ac:chgData name="Red Ad" userId="e859d1bf15454f81" providerId="LiveId" clId="{FF26896B-4C04-744D-9FEB-9402D9A7CC18}" dt="2022-04-12T06:19:01.736" v="82" actId="22"/>
          <ac:spMkLst>
            <pc:docMk/>
            <pc:sldMk cId="304784381" sldId="267"/>
            <ac:spMk id="8" creationId="{01AEC6CE-2777-494A-AC10-E6AC2E51065C}"/>
          </ac:spMkLst>
        </pc:spChg>
        <pc:picChg chg="add del mod">
          <ac:chgData name="Red Ad" userId="e859d1bf15454f81" providerId="LiveId" clId="{FF26896B-4C04-744D-9FEB-9402D9A7CC18}" dt="2022-04-12T06:19:50.772" v="90" actId="478"/>
          <ac:picMkLst>
            <pc:docMk/>
            <pc:sldMk cId="304784381" sldId="267"/>
            <ac:picMk id="4" creationId="{C058949D-17CC-2046-925A-1627FA0DE322}"/>
          </ac:picMkLst>
        </pc:picChg>
        <pc:picChg chg="add del mod">
          <ac:chgData name="Red Ad" userId="e859d1bf15454f81" providerId="LiveId" clId="{FF26896B-4C04-744D-9FEB-9402D9A7CC18}" dt="2022-04-12T06:19:52.249" v="91" actId="478"/>
          <ac:picMkLst>
            <pc:docMk/>
            <pc:sldMk cId="304784381" sldId="267"/>
            <ac:picMk id="7" creationId="{3DD300B8-35DD-F54D-9CA3-07508A74C940}"/>
          </ac:picMkLst>
        </pc:picChg>
        <pc:picChg chg="add mod">
          <ac:chgData name="Red Ad" userId="e859d1bf15454f81" providerId="LiveId" clId="{FF26896B-4C04-744D-9FEB-9402D9A7CC18}" dt="2022-04-12T06:20:05.114" v="98" actId="1076"/>
          <ac:picMkLst>
            <pc:docMk/>
            <pc:sldMk cId="304784381" sldId="267"/>
            <ac:picMk id="10" creationId="{295F8B71-6626-7547-8829-167303F58F53}"/>
          </ac:picMkLst>
        </pc:picChg>
        <pc:picChg chg="mod">
          <ac:chgData name="Red Ad" userId="e859d1bf15454f81" providerId="LiveId" clId="{FF26896B-4C04-744D-9FEB-9402D9A7CC18}" dt="2022-04-12T06:16:54.566" v="73" actId="1076"/>
          <ac:picMkLst>
            <pc:docMk/>
            <pc:sldMk cId="304784381" sldId="267"/>
            <ac:picMk id="12" creationId="{24F55B22-0D48-4F48-8D13-69ACD7D9F5B6}"/>
          </ac:picMkLst>
        </pc:picChg>
        <pc:picChg chg="add del mod">
          <ac:chgData name="Red Ad" userId="e859d1bf15454f81" providerId="LiveId" clId="{FF26896B-4C04-744D-9FEB-9402D9A7CC18}" dt="2022-04-12T06:20:18.756" v="100"/>
          <ac:picMkLst>
            <pc:docMk/>
            <pc:sldMk cId="304784381" sldId="267"/>
            <ac:picMk id="14" creationId="{74C35E95-3AA3-3E41-ADFF-DCFEB8916880}"/>
          </ac:picMkLst>
        </pc:picChg>
        <pc:picChg chg="add mod">
          <ac:chgData name="Red Ad" userId="e859d1bf15454f81" providerId="LiveId" clId="{FF26896B-4C04-744D-9FEB-9402D9A7CC18}" dt="2022-04-12T06:20:29.132" v="105" actId="1076"/>
          <ac:picMkLst>
            <pc:docMk/>
            <pc:sldMk cId="304784381" sldId="267"/>
            <ac:picMk id="16" creationId="{BAB00235-082B-4C43-A476-EACD303CDDF0}"/>
          </ac:picMkLst>
        </pc:picChg>
        <pc:cxnChg chg="add del mod">
          <ac:chgData name="Red Ad" userId="e859d1bf15454f81" providerId="LiveId" clId="{FF26896B-4C04-744D-9FEB-9402D9A7CC18}" dt="2022-04-12T06:20:38.289" v="107" actId="11529"/>
          <ac:cxnSpMkLst>
            <pc:docMk/>
            <pc:sldMk cId="304784381" sldId="267"/>
            <ac:cxnSpMk id="18" creationId="{5310E5DC-5245-3444-AA45-2E1061F2BA5C}"/>
          </ac:cxnSpMkLst>
        </pc:cxnChg>
        <pc:cxnChg chg="add mod">
          <ac:chgData name="Red Ad" userId="e859d1bf15454f81" providerId="LiveId" clId="{FF26896B-4C04-744D-9FEB-9402D9A7CC18}" dt="2022-04-12T06:20:49.783" v="109" actId="1582"/>
          <ac:cxnSpMkLst>
            <pc:docMk/>
            <pc:sldMk cId="304784381" sldId="267"/>
            <ac:cxnSpMk id="20" creationId="{91152704-55F8-D346-BF01-11E9D2A3ED57}"/>
          </ac:cxnSpMkLst>
        </pc:cxnChg>
      </pc:sldChg>
      <pc:sldChg chg="modTransition modAnim">
        <pc:chgData name="Red Ad" userId="e859d1bf15454f81" providerId="LiveId" clId="{FF26896B-4C04-744D-9FEB-9402D9A7CC18}" dt="2022-04-12T03:51:38.818" v="68"/>
        <pc:sldMkLst>
          <pc:docMk/>
          <pc:sldMk cId="1876162915" sldId="268"/>
        </pc:sldMkLst>
      </pc:sldChg>
      <pc:sldChg chg="addSp delSp modSp new del mod modClrScheme chgLayout">
        <pc:chgData name="Red Ad" userId="e859d1bf15454f81" providerId="LiveId" clId="{FF26896B-4C04-744D-9FEB-9402D9A7CC18}" dt="2022-04-12T06:46:34.107" v="122" actId="2696"/>
        <pc:sldMkLst>
          <pc:docMk/>
          <pc:sldMk cId="3407385168" sldId="269"/>
        </pc:sldMkLst>
        <pc:spChg chg="del mod ord">
          <ac:chgData name="Red Ad" userId="e859d1bf15454f81" providerId="LiveId" clId="{FF26896B-4C04-744D-9FEB-9402D9A7CC18}" dt="2022-04-12T06:46:19.014" v="116" actId="700"/>
          <ac:spMkLst>
            <pc:docMk/>
            <pc:sldMk cId="3407385168" sldId="269"/>
            <ac:spMk id="2" creationId="{B0E438BC-E98B-1843-AADE-45C5710AF1E8}"/>
          </ac:spMkLst>
        </pc:spChg>
        <pc:spChg chg="del mod ord">
          <ac:chgData name="Red Ad" userId="e859d1bf15454f81" providerId="LiveId" clId="{FF26896B-4C04-744D-9FEB-9402D9A7CC18}" dt="2022-04-12T06:46:19.014" v="116" actId="700"/>
          <ac:spMkLst>
            <pc:docMk/>
            <pc:sldMk cId="3407385168" sldId="269"/>
            <ac:spMk id="3" creationId="{8F9079AA-9BBF-114F-BC56-611183BF1EF1}"/>
          </ac:spMkLst>
        </pc:spChg>
        <pc:spChg chg="add mod ord">
          <ac:chgData name="Red Ad" userId="e859d1bf15454f81" providerId="LiveId" clId="{FF26896B-4C04-744D-9FEB-9402D9A7CC18}" dt="2022-04-12T06:46:30.285" v="121" actId="20577"/>
          <ac:spMkLst>
            <pc:docMk/>
            <pc:sldMk cId="3407385168" sldId="269"/>
            <ac:spMk id="4" creationId="{850CEFD1-516C-824A-8834-E6EE8700B9B2}"/>
          </ac:spMkLst>
        </pc:spChg>
        <pc:spChg chg="add mod ord">
          <ac:chgData name="Red Ad" userId="e859d1bf15454f81" providerId="LiveId" clId="{FF26896B-4C04-744D-9FEB-9402D9A7CC18}" dt="2022-04-12T06:46:19.014" v="116" actId="700"/>
          <ac:spMkLst>
            <pc:docMk/>
            <pc:sldMk cId="3407385168" sldId="269"/>
            <ac:spMk id="5" creationId="{EF8A5B5D-2D2F-614D-9189-A34DA5482CBE}"/>
          </ac:spMkLst>
        </pc:spChg>
      </pc:sldChg>
      <pc:sldMasterChg chg="modTransition modSldLayout">
        <pc:chgData name="Red Ad" userId="e859d1bf15454f81" providerId="LiveId" clId="{FF26896B-4C04-744D-9FEB-9402D9A7CC18}" dt="2022-04-12T03:51:38.818" v="68"/>
        <pc:sldMasterMkLst>
          <pc:docMk/>
          <pc:sldMasterMk cId="650068756" sldId="2147483648"/>
        </pc:sldMasterMkLst>
        <pc:sldLayoutChg chg="modTransition">
          <pc:chgData name="Red Ad" userId="e859d1bf15454f81" providerId="LiveId" clId="{FF26896B-4C04-744D-9FEB-9402D9A7CC18}" dt="2022-04-12T03:51:38.818" v="68"/>
          <pc:sldLayoutMkLst>
            <pc:docMk/>
            <pc:sldMasterMk cId="650068756" sldId="2147483648"/>
            <pc:sldLayoutMk cId="95121089" sldId="2147483649"/>
          </pc:sldLayoutMkLst>
        </pc:sldLayoutChg>
        <pc:sldLayoutChg chg="modTransition">
          <pc:chgData name="Red Ad" userId="e859d1bf15454f81" providerId="LiveId" clId="{FF26896B-4C04-744D-9FEB-9402D9A7CC18}" dt="2022-04-12T03:51:38.818" v="68"/>
          <pc:sldLayoutMkLst>
            <pc:docMk/>
            <pc:sldMasterMk cId="650068756" sldId="2147483648"/>
            <pc:sldLayoutMk cId="2991201796" sldId="2147483650"/>
          </pc:sldLayoutMkLst>
        </pc:sldLayoutChg>
        <pc:sldLayoutChg chg="modTransition">
          <pc:chgData name="Red Ad" userId="e859d1bf15454f81" providerId="LiveId" clId="{FF26896B-4C04-744D-9FEB-9402D9A7CC18}" dt="2022-04-12T03:51:38.818" v="68"/>
          <pc:sldLayoutMkLst>
            <pc:docMk/>
            <pc:sldMasterMk cId="650068756" sldId="2147483648"/>
            <pc:sldLayoutMk cId="2650550519" sldId="2147483651"/>
          </pc:sldLayoutMkLst>
        </pc:sldLayoutChg>
        <pc:sldLayoutChg chg="modTransition">
          <pc:chgData name="Red Ad" userId="e859d1bf15454f81" providerId="LiveId" clId="{FF26896B-4C04-744D-9FEB-9402D9A7CC18}" dt="2022-04-12T03:51:38.818" v="68"/>
          <pc:sldLayoutMkLst>
            <pc:docMk/>
            <pc:sldMasterMk cId="650068756" sldId="2147483648"/>
            <pc:sldLayoutMk cId="1057330163" sldId="2147483652"/>
          </pc:sldLayoutMkLst>
        </pc:sldLayoutChg>
        <pc:sldLayoutChg chg="modTransition">
          <pc:chgData name="Red Ad" userId="e859d1bf15454f81" providerId="LiveId" clId="{FF26896B-4C04-744D-9FEB-9402D9A7CC18}" dt="2022-04-12T03:51:38.818" v="68"/>
          <pc:sldLayoutMkLst>
            <pc:docMk/>
            <pc:sldMasterMk cId="650068756" sldId="2147483648"/>
            <pc:sldLayoutMk cId="2163032728" sldId="2147483653"/>
          </pc:sldLayoutMkLst>
        </pc:sldLayoutChg>
        <pc:sldLayoutChg chg="modTransition">
          <pc:chgData name="Red Ad" userId="e859d1bf15454f81" providerId="LiveId" clId="{FF26896B-4C04-744D-9FEB-9402D9A7CC18}" dt="2022-04-12T03:51:38.818" v="68"/>
          <pc:sldLayoutMkLst>
            <pc:docMk/>
            <pc:sldMasterMk cId="650068756" sldId="2147483648"/>
            <pc:sldLayoutMk cId="689911439" sldId="2147483654"/>
          </pc:sldLayoutMkLst>
        </pc:sldLayoutChg>
        <pc:sldLayoutChg chg="modTransition">
          <pc:chgData name="Red Ad" userId="e859d1bf15454f81" providerId="LiveId" clId="{FF26896B-4C04-744D-9FEB-9402D9A7CC18}" dt="2022-04-12T03:51:38.818" v="68"/>
          <pc:sldLayoutMkLst>
            <pc:docMk/>
            <pc:sldMasterMk cId="650068756" sldId="2147483648"/>
            <pc:sldLayoutMk cId="1722521209" sldId="2147483655"/>
          </pc:sldLayoutMkLst>
        </pc:sldLayoutChg>
        <pc:sldLayoutChg chg="modTransition">
          <pc:chgData name="Red Ad" userId="e859d1bf15454f81" providerId="LiveId" clId="{FF26896B-4C04-744D-9FEB-9402D9A7CC18}" dt="2022-04-12T03:51:38.818" v="68"/>
          <pc:sldLayoutMkLst>
            <pc:docMk/>
            <pc:sldMasterMk cId="650068756" sldId="2147483648"/>
            <pc:sldLayoutMk cId="2520845859" sldId="2147483656"/>
          </pc:sldLayoutMkLst>
        </pc:sldLayoutChg>
        <pc:sldLayoutChg chg="modTransition">
          <pc:chgData name="Red Ad" userId="e859d1bf15454f81" providerId="LiveId" clId="{FF26896B-4C04-744D-9FEB-9402D9A7CC18}" dt="2022-04-12T03:51:38.818" v="68"/>
          <pc:sldLayoutMkLst>
            <pc:docMk/>
            <pc:sldMasterMk cId="650068756" sldId="2147483648"/>
            <pc:sldLayoutMk cId="80500182" sldId="2147483657"/>
          </pc:sldLayoutMkLst>
        </pc:sldLayoutChg>
        <pc:sldLayoutChg chg="modTransition">
          <pc:chgData name="Red Ad" userId="e859d1bf15454f81" providerId="LiveId" clId="{FF26896B-4C04-744D-9FEB-9402D9A7CC18}" dt="2022-04-12T03:51:38.818" v="68"/>
          <pc:sldLayoutMkLst>
            <pc:docMk/>
            <pc:sldMasterMk cId="650068756" sldId="2147483648"/>
            <pc:sldLayoutMk cId="1987997958" sldId="2147483658"/>
          </pc:sldLayoutMkLst>
        </pc:sldLayoutChg>
        <pc:sldLayoutChg chg="modTransition">
          <pc:chgData name="Red Ad" userId="e859d1bf15454f81" providerId="LiveId" clId="{FF26896B-4C04-744D-9FEB-9402D9A7CC18}" dt="2022-04-12T03:51:38.818" v="68"/>
          <pc:sldLayoutMkLst>
            <pc:docMk/>
            <pc:sldMasterMk cId="650068756" sldId="2147483648"/>
            <pc:sldLayoutMk cId="472256184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2EA06-53B0-4479-8E52-4B0E50B54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04E7D6-EFED-4407-898A-69D200E22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49ECEA-0F3A-4715-A019-8F5F59549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BA74-8C81-463A-B4D9-4C8DD9350B27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968DC2-3488-4B70-ABC9-E0CEA5FAC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BC1CFD-615F-444E-A596-165599FE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B7E9-98A3-42EF-8F44-3841512F4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21089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4D31A-E8EA-40F9-81A1-80B8B5F29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290B38-B0B8-4F9F-9D66-7BBB45A19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76585F-F334-49F0-9DDF-4C0B98379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BA74-8C81-463A-B4D9-4C8DD9350B27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DDC933-EFC7-47B7-963F-199B410F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718FB1-1F88-4C27-8F6D-1C1CBCEE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B7E9-98A3-42EF-8F44-3841512F4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997958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57290B-AB89-4305-9857-635B02ED6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0AAC91-D7A8-4549-B3FA-746855962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BB68B8-2214-4AB3-B704-460E75CA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BA74-8C81-463A-B4D9-4C8DD9350B27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7A86C8-ECCE-488C-B46D-E0E12E22B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DAC450-B595-4AF8-A9C3-3B55884F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B7E9-98A3-42EF-8F44-3841512F4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25618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F0224-0907-4843-A99C-DAFC732F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2D8EA8-6E43-4DD4-A71C-38269683D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1719A2-B917-4D5D-9613-6442CEE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BA74-8C81-463A-B4D9-4C8DD9350B27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D97F37-FCF6-44A5-9423-F01FB122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3288B6-3647-4834-8221-FABCE321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B7E9-98A3-42EF-8F44-3841512F4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201796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6899C-F659-4D32-8804-BDA6CBA46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EE7E09-5B69-4A85-8E25-DE9729A13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A2C1E8-866D-4F51-8382-24AE34369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BA74-8C81-463A-B4D9-4C8DD9350B27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52DC3A-42B4-4B2C-8588-6719958B0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CAB92B-AA7A-4015-98B1-E76451F8E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B7E9-98A3-42EF-8F44-3841512F4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55051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21BEE-9906-4ED6-961A-3CE55E7D3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BA0232-1C3A-43D4-ACE7-3ECAC6AEF9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97B0E-2DC9-4230-8F63-E7F4DFBD5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CD7D11-595B-4C12-9E56-3B51AD41D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BA74-8C81-463A-B4D9-4C8DD9350B27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B845E4-A607-4B2A-A250-A69FF46F2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DE1C95-4A05-4D4C-89DE-E6FBC9FD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B7E9-98A3-42EF-8F44-3841512F4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330163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0634C-F76C-46C5-B46D-FF1F1B7BD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3278CC-F0CF-4377-9B37-997AC84BE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97A9AA-5F87-4069-9FB4-4A18E84A5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6CB32F-3AA4-4FCB-9E05-4704B13C4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704687-E49D-4DE8-BE17-4733002CCC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B64A25-66AB-4B93-ABBE-521FC021A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BA74-8C81-463A-B4D9-4C8DD9350B27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54347F-30F0-489B-B942-CDB07E1E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C2C1B2-F93E-4901-8DD8-34D9B55D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B7E9-98A3-42EF-8F44-3841512F4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032728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40F72-CD54-48EE-A0D5-599FBFC07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221287-B2F5-43BB-A2AA-267E9A92E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BA74-8C81-463A-B4D9-4C8DD9350B27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F01DC1-74E8-4478-BCCC-D27A04583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C56365-B88A-4F0B-9EA8-8859D2DA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B7E9-98A3-42EF-8F44-3841512F4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911439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258C49-A5FB-4CEF-B06C-F506BD07C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BA74-8C81-463A-B4D9-4C8DD9350B27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A87AB8-8A5F-439B-9097-A99256282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860445-60CE-4C3C-B7A3-32787127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B7E9-98A3-42EF-8F44-3841512F4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521209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BBEDE-8281-46D6-80D3-6BBCFF910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03A613-1317-460E-ABD6-D9A19DC2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F0C4D9-7B8A-4863-8713-AA7B0429C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BC0C23-F17D-46B4-9E32-C410C4B0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BA74-8C81-463A-B4D9-4C8DD9350B27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6320D8-F66C-4041-933C-C058DEF0A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143A74-9818-45D4-9393-DD9E39C4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B7E9-98A3-42EF-8F44-3841512F4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845859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ED1AD-0B75-47FD-97E9-CD2E797D5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D1C6C8-65C7-49E5-84F6-8AEC9855F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A89799-22B3-4F81-9D7F-49642794D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BD4971-06F6-48D7-BC78-BDDAF770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BA74-8C81-463A-B4D9-4C8DD9350B27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B4CA02-F7AA-420B-977F-FF12F7142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84726C-DEC7-49D4-AAEC-6D93BC592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B7E9-98A3-42EF-8F44-3841512F4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00182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07CCC5-1404-4223-B6D4-0BCA35DFF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7F72C8-6FF0-471E-8312-D9F0113CB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42D798-4845-47E3-841C-7B64908461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EBA74-8C81-463A-B4D9-4C8DD9350B27}" type="datetimeFigureOut">
              <a:rPr lang="zh-CN" altLang="en-US" smtClean="0"/>
              <a:t>2022/4/12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7A12E8-F55F-4060-AA40-B07CD70E36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F7372A-5569-47E3-9E2A-DD3159697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5B7E9-98A3-42EF-8F44-3841512F4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06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893DC-CF06-4BB4-85EC-134CB04581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OPERA: Open Remote Attestation for Intel's Secure Enclaves</a:t>
            </a:r>
            <a:endParaRPr lang="zh-CN" altLang="en-US" sz="4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CAF11A-C47C-4FF1-87E6-0849A7824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5593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In CCS '19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2075798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93368-2118-4FF7-9B6D-8E1A121C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三、</a:t>
            </a:r>
            <a:r>
              <a:rPr lang="en-US" altLang="zh-CN" sz="3600" dirty="0"/>
              <a:t>OPERA</a:t>
            </a:r>
            <a:endParaRPr lang="zh-CN" altLang="en-US" sz="3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97A6CA8-D770-43F0-ABB0-C081FB530797}"/>
              </a:ext>
            </a:extLst>
          </p:cNvPr>
          <p:cNvSpPr/>
          <p:nvPr/>
        </p:nvSpPr>
        <p:spPr>
          <a:xfrm>
            <a:off x="3020789" y="2398587"/>
            <a:ext cx="2304000" cy="30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08D0C4C-4A16-4BAB-B61B-F66F44962E69}"/>
              </a:ext>
            </a:extLst>
          </p:cNvPr>
          <p:cNvSpPr txBox="1">
            <a:spLocks/>
          </p:cNvSpPr>
          <p:nvPr/>
        </p:nvSpPr>
        <p:spPr>
          <a:xfrm>
            <a:off x="3102670" y="1975104"/>
            <a:ext cx="2119223" cy="466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400" dirty="0"/>
              <a:t>SGX</a:t>
            </a:r>
            <a:r>
              <a:rPr lang="zh-CN" altLang="en-US" sz="2400" dirty="0"/>
              <a:t>平台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901C688-DF31-40A2-89A3-CA036033A000}"/>
              </a:ext>
            </a:extLst>
          </p:cNvPr>
          <p:cNvSpPr/>
          <p:nvPr/>
        </p:nvSpPr>
        <p:spPr>
          <a:xfrm>
            <a:off x="3172282" y="3523688"/>
            <a:ext cx="1980000" cy="72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AttestE</a:t>
            </a:r>
            <a:endParaRPr lang="zh-CN" altLang="en-US" sz="16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EB5A825-9449-48CD-9CA3-1631BA302419}"/>
              </a:ext>
            </a:extLst>
          </p:cNvPr>
          <p:cNvSpPr/>
          <p:nvPr/>
        </p:nvSpPr>
        <p:spPr>
          <a:xfrm>
            <a:off x="3172282" y="4490860"/>
            <a:ext cx="1980000" cy="72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ISV Enclave</a:t>
            </a:r>
            <a:endParaRPr lang="zh-CN" altLang="en-US" sz="16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A17F32D-3A7E-42D4-80F0-8E104333F941}"/>
              </a:ext>
            </a:extLst>
          </p:cNvPr>
          <p:cNvSpPr/>
          <p:nvPr/>
        </p:nvSpPr>
        <p:spPr>
          <a:xfrm>
            <a:off x="289174" y="4490860"/>
            <a:ext cx="1980000" cy="72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ISV</a:t>
            </a:r>
            <a:endParaRPr lang="zh-CN" altLang="en-US" sz="1600" dirty="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C3A3315-870E-4BC8-8D88-D9F130D82FF9}"/>
              </a:ext>
            </a:extLst>
          </p:cNvPr>
          <p:cNvCxnSpPr>
            <a:cxnSpLocks/>
            <a:stCxn id="34" idx="2"/>
            <a:endCxn id="37" idx="0"/>
          </p:cNvCxnSpPr>
          <p:nvPr/>
        </p:nvCxnSpPr>
        <p:spPr>
          <a:xfrm>
            <a:off x="4162282" y="4243688"/>
            <a:ext cx="0" cy="24717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AE233C60-FB38-4299-A812-47FB191771CA}"/>
              </a:ext>
            </a:extLst>
          </p:cNvPr>
          <p:cNvCxnSpPr>
            <a:cxnSpLocks/>
            <a:stCxn id="37" idx="1"/>
            <a:endCxn id="35" idx="3"/>
          </p:cNvCxnSpPr>
          <p:nvPr/>
        </p:nvCxnSpPr>
        <p:spPr>
          <a:xfrm flipH="1">
            <a:off x="2269174" y="4850860"/>
            <a:ext cx="90310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DB532A35-48E6-476D-9306-1A31A8FD5B66}"/>
              </a:ext>
            </a:extLst>
          </p:cNvPr>
          <p:cNvSpPr txBox="1"/>
          <p:nvPr/>
        </p:nvSpPr>
        <p:spPr>
          <a:xfrm>
            <a:off x="4195954" y="420488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签名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F107925-8EBD-40C9-A2C3-FB3C29F0FA65}"/>
              </a:ext>
            </a:extLst>
          </p:cNvPr>
          <p:cNvSpPr txBox="1"/>
          <p:nvPr/>
        </p:nvSpPr>
        <p:spPr>
          <a:xfrm>
            <a:off x="2390346" y="451266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认证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B2B58C-D2CC-4210-8887-C5D2F7985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82803"/>
            <a:ext cx="5161598" cy="3855568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9C290B3D-6E68-4A63-93EF-F9FDCB5F60B1}"/>
              </a:ext>
            </a:extLst>
          </p:cNvPr>
          <p:cNvSpPr txBox="1"/>
          <p:nvPr/>
        </p:nvSpPr>
        <p:spPr>
          <a:xfrm>
            <a:off x="6096000" y="1586319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Attestation</a:t>
            </a:r>
            <a:r>
              <a:rPr lang="zh-CN" altLang="en-US" dirty="0"/>
              <a:t>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89343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93368-2118-4FF7-9B6D-8E1A121C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四、扩展讨论</a:t>
            </a:r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24F55B22-0D48-4F48-8D13-69ACD7D9F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590" y="2112364"/>
            <a:ext cx="5148816" cy="3914664"/>
          </a:xfr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102D46B-1CF9-460E-9AB3-B4CE3F57D9D3}"/>
              </a:ext>
            </a:extLst>
          </p:cNvPr>
          <p:cNvSpPr txBox="1"/>
          <p:nvPr/>
        </p:nvSpPr>
        <p:spPr>
          <a:xfrm>
            <a:off x="905774" y="1701471"/>
            <a:ext cx="3889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密码学形式化验证工具：</a:t>
            </a:r>
            <a:r>
              <a:rPr lang="en-US" altLang="zh-CN" sz="2000" dirty="0" err="1"/>
              <a:t>ProVerif</a:t>
            </a:r>
            <a:endParaRPr lang="zh-CN" altLang="en-US" sz="2000" dirty="0"/>
          </a:p>
        </p:txBody>
      </p:sp>
      <p:pic>
        <p:nvPicPr>
          <p:cNvPr id="10" name="图片 9" descr="文本&#10;&#10;中度可信度描述已自动生成">
            <a:extLst>
              <a:ext uri="{FF2B5EF4-FFF2-40B4-BE49-F238E27FC236}">
                <a16:creationId xmlns:a16="http://schemas.microsoft.com/office/drawing/2014/main" id="{295F8B71-6626-7547-8829-167303F58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214" y="1436913"/>
            <a:ext cx="3972575" cy="3120917"/>
          </a:xfrm>
          <a:prstGeom prst="rect">
            <a:avLst/>
          </a:prstGeom>
        </p:spPr>
      </p:pic>
      <p:pic>
        <p:nvPicPr>
          <p:cNvPr id="16" name="图片 15" descr="图片包含 表格&#10;&#10;描述已自动生成">
            <a:extLst>
              <a:ext uri="{FF2B5EF4-FFF2-40B4-BE49-F238E27FC236}">
                <a16:creationId xmlns:a16="http://schemas.microsoft.com/office/drawing/2014/main" id="{BAB00235-082B-4C43-A476-EACD303CDD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093" y="4947975"/>
            <a:ext cx="5148816" cy="1079053"/>
          </a:xfrm>
          <a:prstGeom prst="rect">
            <a:avLst/>
          </a:prstGeom>
        </p:spPr>
      </p:pic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91152704-55F8-D346-BF01-11E9D2A3ED57}"/>
              </a:ext>
            </a:extLst>
          </p:cNvPr>
          <p:cNvCxnSpPr>
            <a:stCxn id="10" idx="2"/>
            <a:endCxn id="16" idx="0"/>
          </p:cNvCxnSpPr>
          <p:nvPr/>
        </p:nvCxnSpPr>
        <p:spPr>
          <a:xfrm flipH="1">
            <a:off x="8606501" y="4557830"/>
            <a:ext cx="1" cy="3901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8438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93368-2118-4FF7-9B6D-8E1A121C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四、扩展讨论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102D46B-1CF9-460E-9AB3-B4CE3F57D9D3}"/>
              </a:ext>
            </a:extLst>
          </p:cNvPr>
          <p:cNvSpPr txBox="1"/>
          <p:nvPr/>
        </p:nvSpPr>
        <p:spPr>
          <a:xfrm>
            <a:off x="905774" y="1701471"/>
            <a:ext cx="2456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Intel</a:t>
            </a:r>
            <a:r>
              <a:rPr lang="zh-CN" altLang="en-US" sz="2000" dirty="0"/>
              <a:t>第三方认证机制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878AC5D-E19A-4569-8CF8-3C8831D56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3440" y="2402046"/>
            <a:ext cx="7009961" cy="3783543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891AD82-2E98-4575-B5D5-D32A2EE6F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99" y="2481652"/>
            <a:ext cx="3471387" cy="378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629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93368-2118-4FF7-9B6D-8E1A121C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一、动因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CEFE5B-438E-4715-8F19-8FD457457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8311"/>
            <a:ext cx="10515600" cy="2841378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SGX EPID</a:t>
            </a:r>
            <a:r>
              <a:rPr lang="zh-CN" altLang="en-US" dirty="0"/>
              <a:t>认证机制会向</a:t>
            </a:r>
            <a:r>
              <a:rPr lang="en-US" altLang="zh-CN" dirty="0"/>
              <a:t>Intel</a:t>
            </a:r>
            <a:r>
              <a:rPr lang="zh-CN" altLang="en-US"/>
              <a:t>官方认证服务泄露</a:t>
            </a:r>
            <a:r>
              <a:rPr lang="zh-CN" altLang="en-US" dirty="0"/>
              <a:t>敏感信息，如谁在进行认证、哪个</a:t>
            </a:r>
            <a:r>
              <a:rPr lang="en-US" altLang="zh-CN" dirty="0"/>
              <a:t>enclave</a:t>
            </a:r>
            <a:r>
              <a:rPr lang="zh-CN" altLang="en-US" dirty="0"/>
              <a:t>被认证、谁签名了该</a:t>
            </a:r>
            <a:r>
              <a:rPr lang="en-US" altLang="zh-CN" dirty="0"/>
              <a:t>enclave</a:t>
            </a:r>
            <a:r>
              <a:rPr lang="zh-CN" altLang="en-US" dirty="0"/>
              <a:t>等；</a:t>
            </a:r>
            <a:endParaRPr lang="en-US" altLang="zh-CN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云计算场景中需要分布式、频繁的认证，</a:t>
            </a:r>
            <a:r>
              <a:rPr lang="en-US" altLang="zh-CN" dirty="0"/>
              <a:t>EPID</a:t>
            </a:r>
            <a:r>
              <a:rPr lang="zh-CN" altLang="en-US" dirty="0"/>
              <a:t>机制无法满足该需求。</a:t>
            </a:r>
          </a:p>
        </p:txBody>
      </p:sp>
    </p:spTree>
    <p:extLst>
      <p:ext uri="{BB962C8B-B14F-4D97-AF65-F5344CB8AC3E}">
        <p14:creationId xmlns:p14="http://schemas.microsoft.com/office/powerpoint/2010/main" val="327084171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93368-2118-4FF7-9B6D-8E1A121C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二、背景：基于</a:t>
            </a:r>
            <a:r>
              <a:rPr lang="en-US" altLang="zh-CN" sz="3600" dirty="0"/>
              <a:t>EPID</a:t>
            </a:r>
            <a:r>
              <a:rPr lang="zh-CN" altLang="en-US" sz="3600" dirty="0"/>
              <a:t>的认证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CEFE5B-438E-4715-8F19-8FD457457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055"/>
            <a:ext cx="9842741" cy="555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Enhanced Privacy ID</a:t>
            </a:r>
            <a:r>
              <a:rPr lang="zh-CN" altLang="en-US" sz="2400" dirty="0"/>
              <a:t>：匿名直接认证（</a:t>
            </a:r>
            <a:r>
              <a:rPr lang="en-US" altLang="zh-CN" sz="2400" dirty="0"/>
              <a:t>Direct Anonymous Attestation</a:t>
            </a:r>
            <a:r>
              <a:rPr lang="zh-CN" altLang="en-US" sz="2400" dirty="0"/>
              <a:t>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97A6CA8-D770-43F0-ABB0-C081FB530797}"/>
              </a:ext>
            </a:extLst>
          </p:cNvPr>
          <p:cNvSpPr/>
          <p:nvPr/>
        </p:nvSpPr>
        <p:spPr>
          <a:xfrm>
            <a:off x="2330562" y="2596550"/>
            <a:ext cx="171091" cy="375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B13542-7DDA-4FD7-BA76-C3C4E13749CE}"/>
              </a:ext>
            </a:extLst>
          </p:cNvPr>
          <p:cNvSpPr/>
          <p:nvPr/>
        </p:nvSpPr>
        <p:spPr>
          <a:xfrm>
            <a:off x="8869393" y="2596550"/>
            <a:ext cx="171091" cy="375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97D09E7-5F21-436E-BD61-3BE34B53F4E7}"/>
              </a:ext>
            </a:extLst>
          </p:cNvPr>
          <p:cNvSpPr txBox="1">
            <a:spLocks/>
          </p:cNvSpPr>
          <p:nvPr/>
        </p:nvSpPr>
        <p:spPr>
          <a:xfrm>
            <a:off x="1757622" y="2130124"/>
            <a:ext cx="1316970" cy="466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400" dirty="0"/>
              <a:t>Platform</a:t>
            </a:r>
            <a:endParaRPr lang="zh-CN" altLang="en-US" sz="24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08D0C4C-4A16-4BAB-B61B-F66F44962E69}"/>
              </a:ext>
            </a:extLst>
          </p:cNvPr>
          <p:cNvSpPr txBox="1">
            <a:spLocks/>
          </p:cNvSpPr>
          <p:nvPr/>
        </p:nvSpPr>
        <p:spPr>
          <a:xfrm>
            <a:off x="8034067" y="2130124"/>
            <a:ext cx="1841741" cy="466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400" dirty="0"/>
              <a:t>Issuer</a:t>
            </a:r>
            <a:endParaRPr lang="zh-CN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5DF819-6882-49BC-AC43-4DCA5453CB77}"/>
              </a:ext>
            </a:extLst>
          </p:cNvPr>
          <p:cNvSpPr/>
          <p:nvPr/>
        </p:nvSpPr>
        <p:spPr>
          <a:xfrm>
            <a:off x="6443934" y="2596550"/>
            <a:ext cx="2244303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Group Public Key</a:t>
            </a:r>
            <a:endParaRPr lang="zh-CN" altLang="en-US" sz="16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D2CF2E8-0262-4DCA-96FD-D04F48BD53D3}"/>
              </a:ext>
            </a:extLst>
          </p:cNvPr>
          <p:cNvSpPr/>
          <p:nvPr/>
        </p:nvSpPr>
        <p:spPr>
          <a:xfrm>
            <a:off x="9230987" y="2596550"/>
            <a:ext cx="2244303" cy="3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Group Private Key</a:t>
            </a:r>
            <a:endParaRPr lang="zh-CN" altLang="en-US" sz="16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D693434-682E-4842-82BA-752A3A504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760" y="2980710"/>
            <a:ext cx="2578459" cy="252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A728330-AA49-4710-AEF7-0B066753E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274277" y="2982428"/>
            <a:ext cx="157722" cy="259306"/>
          </a:xfrm>
          <a:prstGeom prst="rect">
            <a:avLst/>
          </a:prstGeom>
        </p:spPr>
      </p:pic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BCC7B16-E1F1-4F5C-9140-621E5F6439E7}"/>
              </a:ext>
            </a:extLst>
          </p:cNvPr>
          <p:cNvCxnSpPr/>
          <p:nvPr/>
        </p:nvCxnSpPr>
        <p:spPr>
          <a:xfrm>
            <a:off x="690112" y="3293232"/>
            <a:ext cx="11041812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625791DD-8B28-44AC-89E4-B99A882E444C}"/>
              </a:ext>
            </a:extLst>
          </p:cNvPr>
          <p:cNvSpPr/>
          <p:nvPr/>
        </p:nvSpPr>
        <p:spPr>
          <a:xfrm>
            <a:off x="1011803" y="3424467"/>
            <a:ext cx="1198353" cy="3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Secret: </a:t>
            </a:r>
            <a:r>
              <a:rPr lang="en-US" altLang="zh-CN" sz="1600" i="1" dirty="0"/>
              <a:t>f</a:t>
            </a:r>
            <a:endParaRPr lang="zh-CN" altLang="en-US" sz="1600" i="1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832E137-AD48-46A4-8665-1E55D9DFFDE7}"/>
              </a:ext>
            </a:extLst>
          </p:cNvPr>
          <p:cNvCxnSpPr>
            <a:cxnSpLocks/>
          </p:cNvCxnSpPr>
          <p:nvPr/>
        </p:nvCxnSpPr>
        <p:spPr>
          <a:xfrm>
            <a:off x="2501653" y="3864161"/>
            <a:ext cx="6367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FC267A46-8EFA-42A7-A8A9-70EC1AE67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3636" y="3633242"/>
            <a:ext cx="1073208" cy="360000"/>
          </a:xfrm>
          <a:prstGeom prst="rect">
            <a:avLst/>
          </a:prstGeom>
        </p:spPr>
      </p:pic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6FCB487-4A89-4E3B-80CE-891616507243}"/>
              </a:ext>
            </a:extLst>
          </p:cNvPr>
          <p:cNvCxnSpPr>
            <a:cxnSpLocks/>
          </p:cNvCxnSpPr>
          <p:nvPr/>
        </p:nvCxnSpPr>
        <p:spPr>
          <a:xfrm flipH="1">
            <a:off x="2501653" y="4290498"/>
            <a:ext cx="6357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>
            <a:extLst>
              <a:ext uri="{FF2B5EF4-FFF2-40B4-BE49-F238E27FC236}">
                <a16:creationId xmlns:a16="http://schemas.microsoft.com/office/drawing/2014/main" id="{A87F57E2-BF1D-465C-BCC0-02090FA991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7593" y="4084416"/>
            <a:ext cx="2125478" cy="360000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2B3F985E-3A85-495F-A416-BDFC318DBF32}"/>
              </a:ext>
            </a:extLst>
          </p:cNvPr>
          <p:cNvSpPr txBox="1"/>
          <p:nvPr/>
        </p:nvSpPr>
        <p:spPr>
          <a:xfrm>
            <a:off x="6436595" y="3649066"/>
            <a:ext cx="1314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f</a:t>
            </a:r>
            <a:r>
              <a:rPr lang="zh-CN" altLang="en-US" sz="1400" dirty="0"/>
              <a:t>的零知识证明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FD42A41-E697-4F5D-8B18-15853ADDB9EC}"/>
              </a:ext>
            </a:extLst>
          </p:cNvPr>
          <p:cNvSpPr txBox="1"/>
          <p:nvPr/>
        </p:nvSpPr>
        <p:spPr>
          <a:xfrm>
            <a:off x="3265540" y="4025054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Issuer</a:t>
            </a:r>
            <a:r>
              <a:rPr lang="zh-CN" altLang="en-US" sz="1400" dirty="0"/>
              <a:t>签名的证书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96286A73-626F-4711-A83A-9183D9D3B1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112" y="4798964"/>
            <a:ext cx="1046122" cy="272225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D81C07D9-7E84-4321-976F-2DF41913108F}"/>
              </a:ext>
            </a:extLst>
          </p:cNvPr>
          <p:cNvSpPr/>
          <p:nvPr/>
        </p:nvSpPr>
        <p:spPr>
          <a:xfrm>
            <a:off x="281612" y="4414875"/>
            <a:ext cx="1988747" cy="36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Member Private Key</a:t>
            </a:r>
            <a:endParaRPr lang="zh-CN" altLang="en-US" sz="1600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70F9F30-0F5A-4978-B491-A4F65DE600C2}"/>
              </a:ext>
            </a:extLst>
          </p:cNvPr>
          <p:cNvCxnSpPr/>
          <p:nvPr/>
        </p:nvCxnSpPr>
        <p:spPr>
          <a:xfrm>
            <a:off x="694550" y="5240059"/>
            <a:ext cx="11041812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147FF14-ABB4-41B5-BEB7-6D01057B7179}"/>
              </a:ext>
            </a:extLst>
          </p:cNvPr>
          <p:cNvCxnSpPr>
            <a:cxnSpLocks/>
          </p:cNvCxnSpPr>
          <p:nvPr/>
        </p:nvCxnSpPr>
        <p:spPr>
          <a:xfrm>
            <a:off x="2501653" y="5744721"/>
            <a:ext cx="6367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>
            <a:extLst>
              <a:ext uri="{FF2B5EF4-FFF2-40B4-BE49-F238E27FC236}">
                <a16:creationId xmlns:a16="http://schemas.microsoft.com/office/drawing/2014/main" id="{DE3C7D35-5970-425B-AF58-A881A73CFF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6829" y="5441798"/>
            <a:ext cx="3127434" cy="288000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773ED4CE-0929-42B1-ACF9-F7A01483613D}"/>
              </a:ext>
            </a:extLst>
          </p:cNvPr>
          <p:cNvSpPr txBox="1"/>
          <p:nvPr/>
        </p:nvSpPr>
        <p:spPr>
          <a:xfrm>
            <a:off x="5820332" y="5467003"/>
            <a:ext cx="2818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私钥的证明</a:t>
            </a:r>
            <a:r>
              <a:rPr lang="en-US" altLang="zh-CN" sz="1400" dirty="0"/>
              <a:t>+</a:t>
            </a:r>
            <a:r>
              <a:rPr lang="zh-CN" altLang="en-US" sz="1400" dirty="0"/>
              <a:t>不在撤销列表的证明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B272063-DF1F-4F77-AF9D-3953C9FFE49A}"/>
              </a:ext>
            </a:extLst>
          </p:cNvPr>
          <p:cNvCxnSpPr>
            <a:cxnSpLocks/>
          </p:cNvCxnSpPr>
          <p:nvPr/>
        </p:nvCxnSpPr>
        <p:spPr>
          <a:xfrm flipH="1">
            <a:off x="7824158" y="6136556"/>
            <a:ext cx="1035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70B95289-7619-46BA-A3AE-B6A5CEFD44C2}"/>
              </a:ext>
            </a:extLst>
          </p:cNvPr>
          <p:cNvSpPr txBox="1"/>
          <p:nvPr/>
        </p:nvSpPr>
        <p:spPr>
          <a:xfrm>
            <a:off x="6522199" y="5982667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valid/revoked</a:t>
            </a:r>
            <a:endParaRPr lang="zh-CN" altLang="en-US" sz="1400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FC163EA-1B17-4CA3-BF28-1EA00F003398}"/>
              </a:ext>
            </a:extLst>
          </p:cNvPr>
          <p:cNvSpPr txBox="1"/>
          <p:nvPr/>
        </p:nvSpPr>
        <p:spPr>
          <a:xfrm>
            <a:off x="102530" y="2661168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Setup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56271C6-8057-4EE6-B21D-B2E6B9023C0E}"/>
              </a:ext>
            </a:extLst>
          </p:cNvPr>
          <p:cNvSpPr txBox="1"/>
          <p:nvPr/>
        </p:nvSpPr>
        <p:spPr>
          <a:xfrm>
            <a:off x="102530" y="3772949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Join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674E263-647E-43EA-B96A-30A082BADCA6}"/>
              </a:ext>
            </a:extLst>
          </p:cNvPr>
          <p:cNvSpPr txBox="1"/>
          <p:nvPr/>
        </p:nvSpPr>
        <p:spPr>
          <a:xfrm>
            <a:off x="102849" y="5620891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chemeClr val="accent1"/>
                </a:solidFill>
              </a:rPr>
              <a:t>Sign+Verify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1287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 animBg="1"/>
      <p:bldP spid="13" grpId="0" animBg="1"/>
      <p:bldP spid="22" grpId="0" animBg="1"/>
      <p:bldP spid="32" grpId="0"/>
      <p:bldP spid="33" grpId="0"/>
      <p:bldP spid="36" grpId="0" animBg="1"/>
      <p:bldP spid="43" grpId="0"/>
      <p:bldP spid="47" grpId="0"/>
      <p:bldP spid="48" grpId="0"/>
      <p:bldP spid="49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93368-2118-4FF7-9B6D-8E1A121C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二、背景：基于</a:t>
            </a:r>
            <a:r>
              <a:rPr lang="en-US" altLang="zh-CN" sz="3600" dirty="0"/>
              <a:t>EPID</a:t>
            </a:r>
            <a:r>
              <a:rPr lang="zh-CN" altLang="en-US" sz="3600" dirty="0"/>
              <a:t>的认证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97A6CA8-D770-43F0-ABB0-C081FB530797}"/>
              </a:ext>
            </a:extLst>
          </p:cNvPr>
          <p:cNvSpPr/>
          <p:nvPr/>
        </p:nvSpPr>
        <p:spPr>
          <a:xfrm>
            <a:off x="981966" y="2070337"/>
            <a:ext cx="2518912" cy="36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B13542-7DDA-4FD7-BA76-C3C4E13749CE}"/>
              </a:ext>
            </a:extLst>
          </p:cNvPr>
          <p:cNvSpPr/>
          <p:nvPr/>
        </p:nvSpPr>
        <p:spPr>
          <a:xfrm>
            <a:off x="7780483" y="2070337"/>
            <a:ext cx="2520000" cy="36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97D09E7-5F21-436E-BD61-3BE34B53F4E7}"/>
              </a:ext>
            </a:extLst>
          </p:cNvPr>
          <p:cNvSpPr txBox="1">
            <a:spLocks/>
          </p:cNvSpPr>
          <p:nvPr/>
        </p:nvSpPr>
        <p:spPr>
          <a:xfrm>
            <a:off x="812612" y="1543463"/>
            <a:ext cx="3035900" cy="466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400" dirty="0"/>
              <a:t>Intel SGX Platform</a:t>
            </a:r>
            <a:endParaRPr lang="zh-CN" altLang="en-US" sz="24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08D0C4C-4A16-4BAB-B61B-F66F44962E69}"/>
              </a:ext>
            </a:extLst>
          </p:cNvPr>
          <p:cNvSpPr txBox="1">
            <a:spLocks/>
          </p:cNvSpPr>
          <p:nvPr/>
        </p:nvSpPr>
        <p:spPr>
          <a:xfrm>
            <a:off x="7980872" y="1543463"/>
            <a:ext cx="2119223" cy="466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400" dirty="0"/>
              <a:t>Intel </a:t>
            </a:r>
            <a:r>
              <a:rPr lang="zh-CN" altLang="en-US" sz="2400" dirty="0"/>
              <a:t>官方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81C07D9-7E84-4321-976F-2DF41913108F}"/>
              </a:ext>
            </a:extLst>
          </p:cNvPr>
          <p:cNvSpPr/>
          <p:nvPr/>
        </p:nvSpPr>
        <p:spPr>
          <a:xfrm>
            <a:off x="1247048" y="2228266"/>
            <a:ext cx="1980000" cy="72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Provisioning Enclave</a:t>
            </a:r>
            <a:endParaRPr lang="zh-CN" altLang="en-US" sz="16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901C688-DF31-40A2-89A3-CA036033A000}"/>
              </a:ext>
            </a:extLst>
          </p:cNvPr>
          <p:cNvSpPr/>
          <p:nvPr/>
        </p:nvSpPr>
        <p:spPr>
          <a:xfrm>
            <a:off x="1240394" y="3644665"/>
            <a:ext cx="1980000" cy="72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Quote Enclave</a:t>
            </a:r>
            <a:endParaRPr lang="zh-CN" altLang="en-US" sz="16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EB5A825-9449-48CD-9CA3-1631BA302419}"/>
              </a:ext>
            </a:extLst>
          </p:cNvPr>
          <p:cNvSpPr/>
          <p:nvPr/>
        </p:nvSpPr>
        <p:spPr>
          <a:xfrm>
            <a:off x="1247048" y="4630950"/>
            <a:ext cx="1980000" cy="72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App Enclave</a:t>
            </a:r>
            <a:endParaRPr lang="zh-CN" altLang="en-US" sz="16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5A98BD7-37A6-4272-B857-7DCE03F92EEF}"/>
              </a:ext>
            </a:extLst>
          </p:cNvPr>
          <p:cNvSpPr/>
          <p:nvPr/>
        </p:nvSpPr>
        <p:spPr>
          <a:xfrm>
            <a:off x="8046109" y="2233838"/>
            <a:ext cx="1988747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Provisioning Service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361E8F2-A6DB-47DB-AF65-A298B86EDAE3}"/>
              </a:ext>
            </a:extLst>
          </p:cNvPr>
          <p:cNvSpPr/>
          <p:nvPr/>
        </p:nvSpPr>
        <p:spPr>
          <a:xfrm>
            <a:off x="8046108" y="3644665"/>
            <a:ext cx="1988747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Attestation Service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1C33CD9-A271-4AB0-8306-1428A3A5DC1A}"/>
              </a:ext>
            </a:extLst>
          </p:cNvPr>
          <p:cNvCxnSpPr>
            <a:cxnSpLocks/>
          </p:cNvCxnSpPr>
          <p:nvPr/>
        </p:nvCxnSpPr>
        <p:spPr>
          <a:xfrm>
            <a:off x="3227048" y="2354921"/>
            <a:ext cx="4825716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4EC902B-24FF-4525-9C39-4AB2F6114414}"/>
              </a:ext>
            </a:extLst>
          </p:cNvPr>
          <p:cNvSpPr txBox="1"/>
          <p:nvPr/>
        </p:nvSpPr>
        <p:spPr>
          <a:xfrm>
            <a:off x="5161204" y="209621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平台信息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2BF5DED-6828-49D8-8B28-9AE2F0C6ABD9}"/>
              </a:ext>
            </a:extLst>
          </p:cNvPr>
          <p:cNvCxnSpPr>
            <a:cxnSpLocks/>
          </p:cNvCxnSpPr>
          <p:nvPr/>
        </p:nvCxnSpPr>
        <p:spPr>
          <a:xfrm flipH="1" flipV="1">
            <a:off x="3233703" y="2631999"/>
            <a:ext cx="4819061" cy="557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1986E540-474B-4DCF-8EDB-336C2ED0CEB5}"/>
              </a:ext>
            </a:extLst>
          </p:cNvPr>
          <p:cNvSpPr txBox="1"/>
          <p:nvPr/>
        </p:nvSpPr>
        <p:spPr>
          <a:xfrm>
            <a:off x="5120393" y="2401179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EPID</a:t>
            </a:r>
            <a:r>
              <a:rPr lang="zh-CN" altLang="en-US" sz="1400" dirty="0"/>
              <a:t>组公钥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FE8908C-7E08-4676-97B0-2E0B495FA6EA}"/>
              </a:ext>
            </a:extLst>
          </p:cNvPr>
          <p:cNvCxnSpPr>
            <a:cxnSpLocks/>
          </p:cNvCxnSpPr>
          <p:nvPr/>
        </p:nvCxnSpPr>
        <p:spPr>
          <a:xfrm flipH="1" flipV="1">
            <a:off x="3233703" y="2914648"/>
            <a:ext cx="4819061" cy="5572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473821AB-9B40-4C98-8ED3-0D8DE6CC5690}"/>
              </a:ext>
            </a:extLst>
          </p:cNvPr>
          <p:cNvSpPr txBox="1"/>
          <p:nvPr/>
        </p:nvSpPr>
        <p:spPr>
          <a:xfrm>
            <a:off x="5165212" y="2714502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EPID Join</a:t>
            </a:r>
            <a:endParaRPr lang="zh-CN" altLang="en-US" sz="14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4D1D419-2DDC-4941-B527-166A7DC15FAF}"/>
              </a:ext>
            </a:extLst>
          </p:cNvPr>
          <p:cNvSpPr/>
          <p:nvPr/>
        </p:nvSpPr>
        <p:spPr>
          <a:xfrm>
            <a:off x="1309346" y="3106195"/>
            <a:ext cx="1873862" cy="2829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Member Private Key</a:t>
            </a:r>
            <a:endParaRPr lang="zh-CN" altLang="en-US" sz="1400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B8F952D-96C9-4C85-9F48-E3A4B6C885E5}"/>
              </a:ext>
            </a:extLst>
          </p:cNvPr>
          <p:cNvCxnSpPr>
            <a:cxnSpLocks/>
            <a:stCxn id="37" idx="0"/>
            <a:endCxn id="34" idx="2"/>
          </p:cNvCxnSpPr>
          <p:nvPr/>
        </p:nvCxnSpPr>
        <p:spPr>
          <a:xfrm flipH="1" flipV="1">
            <a:off x="2230394" y="4364665"/>
            <a:ext cx="6654" cy="26628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5D550B1-F762-4A03-AE6D-210AE4D90FFE}"/>
              </a:ext>
            </a:extLst>
          </p:cNvPr>
          <p:cNvCxnSpPr>
            <a:cxnSpLocks/>
          </p:cNvCxnSpPr>
          <p:nvPr/>
        </p:nvCxnSpPr>
        <p:spPr>
          <a:xfrm>
            <a:off x="2237048" y="3333429"/>
            <a:ext cx="0" cy="34141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8774668-94FA-4345-BE07-250945646A1E}"/>
              </a:ext>
            </a:extLst>
          </p:cNvPr>
          <p:cNvCxnSpPr>
            <a:cxnSpLocks/>
          </p:cNvCxnSpPr>
          <p:nvPr/>
        </p:nvCxnSpPr>
        <p:spPr>
          <a:xfrm>
            <a:off x="3227048" y="3954387"/>
            <a:ext cx="4819060" cy="721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80DDF813-FF0D-4DD9-908B-64A83B95EE63}"/>
              </a:ext>
            </a:extLst>
          </p:cNvPr>
          <p:cNvCxnSpPr>
            <a:cxnSpLocks/>
          </p:cNvCxnSpPr>
          <p:nvPr/>
        </p:nvCxnSpPr>
        <p:spPr>
          <a:xfrm flipH="1">
            <a:off x="6978770" y="4237036"/>
            <a:ext cx="1067338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EAE4980-7C6E-4263-8072-BC5549E2A485}"/>
              </a:ext>
            </a:extLst>
          </p:cNvPr>
          <p:cNvSpPr txBox="1"/>
          <p:nvPr/>
        </p:nvSpPr>
        <p:spPr>
          <a:xfrm>
            <a:off x="4411518" y="4055976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验证结果</a:t>
            </a:r>
            <a:r>
              <a:rPr lang="en-US" altLang="zh-CN" b="1" dirty="0"/>
              <a:t>+</a:t>
            </a:r>
            <a:r>
              <a:rPr lang="zh-CN" altLang="en-US" b="1" dirty="0"/>
              <a:t>解码后的报告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1601196-018F-473A-A397-33CF9D607A7D}"/>
              </a:ext>
            </a:extLst>
          </p:cNvPr>
          <p:cNvSpPr txBox="1"/>
          <p:nvPr/>
        </p:nvSpPr>
        <p:spPr>
          <a:xfrm>
            <a:off x="2251602" y="435577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信息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1461F5D-EAA3-47F6-A3D6-122419D7CD0A}"/>
              </a:ext>
            </a:extLst>
          </p:cNvPr>
          <p:cNvSpPr txBox="1"/>
          <p:nvPr/>
        </p:nvSpPr>
        <p:spPr>
          <a:xfrm>
            <a:off x="2251602" y="334780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签名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C0C208-8B52-4DE5-B3DD-CF3F347CA001}"/>
              </a:ext>
            </a:extLst>
          </p:cNvPr>
          <p:cNvSpPr txBox="1"/>
          <p:nvPr/>
        </p:nvSpPr>
        <p:spPr>
          <a:xfrm>
            <a:off x="4733721" y="3637123"/>
            <a:ext cx="2002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用</a:t>
            </a:r>
            <a:r>
              <a:rPr lang="en-US" altLang="zh-CN" sz="1400" dirty="0"/>
              <a:t>IAS</a:t>
            </a:r>
            <a:r>
              <a:rPr lang="zh-CN" altLang="en-US" sz="1400" dirty="0"/>
              <a:t>公钥签名的</a:t>
            </a:r>
            <a:r>
              <a:rPr lang="en-US" altLang="zh-CN" sz="1400" dirty="0"/>
              <a:t>Quote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196112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1" grpId="0"/>
      <p:bldP spid="53" grpId="0"/>
      <p:bldP spid="54" grpId="0" animBg="1"/>
      <p:bldP spid="63" grpId="0"/>
      <p:bldP spid="64" grpId="0"/>
      <p:bldP spid="65" grpId="0"/>
      <p:bldP spid="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93368-2118-4FF7-9B6D-8E1A121C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三、</a:t>
            </a:r>
            <a:r>
              <a:rPr lang="en-US" altLang="zh-CN" sz="3600" dirty="0"/>
              <a:t>OPERA</a:t>
            </a:r>
            <a:endParaRPr lang="zh-CN" altLang="en-US" sz="3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97A6CA8-D770-43F0-ABB0-C081FB530797}"/>
              </a:ext>
            </a:extLst>
          </p:cNvPr>
          <p:cNvSpPr/>
          <p:nvPr/>
        </p:nvSpPr>
        <p:spPr>
          <a:xfrm>
            <a:off x="3046667" y="2398587"/>
            <a:ext cx="2304000" cy="30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08D0C4C-4A16-4BAB-B61B-F66F44962E69}"/>
              </a:ext>
            </a:extLst>
          </p:cNvPr>
          <p:cNvSpPr txBox="1">
            <a:spLocks/>
          </p:cNvSpPr>
          <p:nvPr/>
        </p:nvSpPr>
        <p:spPr>
          <a:xfrm>
            <a:off x="3128548" y="1975104"/>
            <a:ext cx="2119223" cy="466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400" dirty="0"/>
              <a:t>SGX</a:t>
            </a:r>
            <a:r>
              <a:rPr lang="zh-CN" altLang="en-US" sz="2400" dirty="0"/>
              <a:t>平台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EB5A825-9449-48CD-9CA3-1631BA302419}"/>
              </a:ext>
            </a:extLst>
          </p:cNvPr>
          <p:cNvSpPr/>
          <p:nvPr/>
        </p:nvSpPr>
        <p:spPr>
          <a:xfrm>
            <a:off x="3198160" y="4490860"/>
            <a:ext cx="1980000" cy="72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ISV Enclave</a:t>
            </a:r>
            <a:endParaRPr lang="zh-CN" altLang="en-US" sz="16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361E8F2-A6DB-47DB-AF65-A298B86EDAE3}"/>
              </a:ext>
            </a:extLst>
          </p:cNvPr>
          <p:cNvSpPr/>
          <p:nvPr/>
        </p:nvSpPr>
        <p:spPr>
          <a:xfrm>
            <a:off x="9924331" y="5294545"/>
            <a:ext cx="1988747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Intel Attestation Service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527406B-10D0-4D0D-B721-D2F330A19102}"/>
              </a:ext>
            </a:extLst>
          </p:cNvPr>
          <p:cNvSpPr/>
          <p:nvPr/>
        </p:nvSpPr>
        <p:spPr>
          <a:xfrm>
            <a:off x="7245534" y="5294545"/>
            <a:ext cx="1988747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Frontend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37E2BF1-BC22-4429-B80E-5A4B00DD3CE8}"/>
              </a:ext>
            </a:extLst>
          </p:cNvPr>
          <p:cNvSpPr/>
          <p:nvPr/>
        </p:nvSpPr>
        <p:spPr>
          <a:xfrm>
            <a:off x="7092282" y="2402040"/>
            <a:ext cx="2304000" cy="2088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内容占位符 2">
            <a:extLst>
              <a:ext uri="{FF2B5EF4-FFF2-40B4-BE49-F238E27FC236}">
                <a16:creationId xmlns:a16="http://schemas.microsoft.com/office/drawing/2014/main" id="{A935C104-51CF-46B5-A7EC-FF61B3E9A2F1}"/>
              </a:ext>
            </a:extLst>
          </p:cNvPr>
          <p:cNvSpPr txBox="1">
            <a:spLocks/>
          </p:cNvSpPr>
          <p:nvPr/>
        </p:nvSpPr>
        <p:spPr>
          <a:xfrm>
            <a:off x="7184670" y="1984789"/>
            <a:ext cx="2119223" cy="466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400" dirty="0"/>
              <a:t>OPERA</a:t>
            </a:r>
            <a:r>
              <a:rPr lang="zh-CN" altLang="en-US" sz="2400" dirty="0"/>
              <a:t>服务器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B5E9E99-3BF9-4706-AF5A-13A80C227343}"/>
              </a:ext>
            </a:extLst>
          </p:cNvPr>
          <p:cNvSpPr/>
          <p:nvPr/>
        </p:nvSpPr>
        <p:spPr>
          <a:xfrm>
            <a:off x="7254281" y="3575289"/>
            <a:ext cx="1980000" cy="72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IssueE</a:t>
            </a:r>
            <a:endParaRPr lang="zh-CN" altLang="en-US" sz="16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A9CC3CB-D51C-4F34-BC21-5E67DB3EE1D5}"/>
              </a:ext>
            </a:extLst>
          </p:cNvPr>
          <p:cNvSpPr/>
          <p:nvPr/>
        </p:nvSpPr>
        <p:spPr>
          <a:xfrm>
            <a:off x="7254281" y="2560468"/>
            <a:ext cx="1980000" cy="72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Intel Quote Enclave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A17F32D-3A7E-42D4-80F0-8E104333F941}"/>
              </a:ext>
            </a:extLst>
          </p:cNvPr>
          <p:cNvSpPr/>
          <p:nvPr/>
        </p:nvSpPr>
        <p:spPr>
          <a:xfrm>
            <a:off x="315052" y="4490860"/>
            <a:ext cx="1980000" cy="72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ISV</a:t>
            </a:r>
            <a:endParaRPr lang="zh-CN" altLang="en-US" sz="16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34F6BF4-486A-4382-9B35-906B5D7D61B0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8239908" y="4295289"/>
            <a:ext cx="0" cy="999256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5F6FECB-C0C9-4782-93F3-BF33C37ACD9C}"/>
              </a:ext>
            </a:extLst>
          </p:cNvPr>
          <p:cNvCxnSpPr>
            <a:cxnSpLocks/>
            <a:stCxn id="41" idx="1"/>
            <a:endCxn id="28" idx="3"/>
          </p:cNvCxnSpPr>
          <p:nvPr/>
        </p:nvCxnSpPr>
        <p:spPr>
          <a:xfrm flipH="1">
            <a:off x="9234281" y="5654545"/>
            <a:ext cx="690050" cy="0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581BBB3-1FCB-4C5D-AB45-16B8DA14442E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>
            <a:off x="8244281" y="3280468"/>
            <a:ext cx="0" cy="294821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内容占位符 2">
            <a:extLst>
              <a:ext uri="{FF2B5EF4-FFF2-40B4-BE49-F238E27FC236}">
                <a16:creationId xmlns:a16="http://schemas.microsoft.com/office/drawing/2014/main" id="{6DAA7D64-9F21-474C-B05E-289FEBA4BFB5}"/>
              </a:ext>
            </a:extLst>
          </p:cNvPr>
          <p:cNvSpPr txBox="1">
            <a:spLocks/>
          </p:cNvSpPr>
          <p:nvPr/>
        </p:nvSpPr>
        <p:spPr>
          <a:xfrm>
            <a:off x="9859092" y="4794917"/>
            <a:ext cx="2119223" cy="466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400" dirty="0"/>
              <a:t>Intel </a:t>
            </a:r>
            <a:r>
              <a:rPr lang="zh-CN" altLang="en-US" sz="2400" dirty="0"/>
              <a:t>官方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B544C958-9C3D-4669-AFCC-7F523578B573}"/>
              </a:ext>
            </a:extLst>
          </p:cNvPr>
          <p:cNvSpPr/>
          <p:nvPr/>
        </p:nvSpPr>
        <p:spPr>
          <a:xfrm>
            <a:off x="3198160" y="2556516"/>
            <a:ext cx="1980000" cy="72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Intel Quote Enclave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933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93368-2118-4FF7-9B6D-8E1A121C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三、</a:t>
            </a:r>
            <a:r>
              <a:rPr lang="en-US" altLang="zh-CN" sz="3600" dirty="0"/>
              <a:t>OPERA</a:t>
            </a:r>
            <a:endParaRPr lang="zh-CN" altLang="en-US" sz="36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361E8F2-A6DB-47DB-AF65-A298B86EDAE3}"/>
              </a:ext>
            </a:extLst>
          </p:cNvPr>
          <p:cNvSpPr/>
          <p:nvPr/>
        </p:nvSpPr>
        <p:spPr>
          <a:xfrm>
            <a:off x="3506291" y="5294545"/>
            <a:ext cx="1988747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Intel Attestation Service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527406B-10D0-4D0D-B721-D2F330A19102}"/>
              </a:ext>
            </a:extLst>
          </p:cNvPr>
          <p:cNvSpPr/>
          <p:nvPr/>
        </p:nvSpPr>
        <p:spPr>
          <a:xfrm>
            <a:off x="827494" y="5294545"/>
            <a:ext cx="1988747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Frontend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37E2BF1-BC22-4429-B80E-5A4B00DD3CE8}"/>
              </a:ext>
            </a:extLst>
          </p:cNvPr>
          <p:cNvSpPr/>
          <p:nvPr/>
        </p:nvSpPr>
        <p:spPr>
          <a:xfrm>
            <a:off x="674242" y="2402040"/>
            <a:ext cx="2304000" cy="2088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内容占位符 2">
            <a:extLst>
              <a:ext uri="{FF2B5EF4-FFF2-40B4-BE49-F238E27FC236}">
                <a16:creationId xmlns:a16="http://schemas.microsoft.com/office/drawing/2014/main" id="{A935C104-51CF-46B5-A7EC-FF61B3E9A2F1}"/>
              </a:ext>
            </a:extLst>
          </p:cNvPr>
          <p:cNvSpPr txBox="1">
            <a:spLocks/>
          </p:cNvSpPr>
          <p:nvPr/>
        </p:nvSpPr>
        <p:spPr>
          <a:xfrm>
            <a:off x="766630" y="1984789"/>
            <a:ext cx="2119223" cy="466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400" dirty="0"/>
              <a:t>OPERA</a:t>
            </a:r>
            <a:r>
              <a:rPr lang="zh-CN" altLang="en-US" sz="2400" dirty="0"/>
              <a:t>服务器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B5E9E99-3BF9-4706-AF5A-13A80C227343}"/>
              </a:ext>
            </a:extLst>
          </p:cNvPr>
          <p:cNvSpPr/>
          <p:nvPr/>
        </p:nvSpPr>
        <p:spPr>
          <a:xfrm>
            <a:off x="836241" y="3575289"/>
            <a:ext cx="1980000" cy="72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IssueE</a:t>
            </a:r>
            <a:endParaRPr lang="zh-CN" altLang="en-US" sz="16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A9CC3CB-D51C-4F34-BC21-5E67DB3EE1D5}"/>
              </a:ext>
            </a:extLst>
          </p:cNvPr>
          <p:cNvSpPr/>
          <p:nvPr/>
        </p:nvSpPr>
        <p:spPr>
          <a:xfrm>
            <a:off x="836241" y="2560468"/>
            <a:ext cx="1980000" cy="72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Intel Quote Enclave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34F6BF4-486A-4382-9B35-906B5D7D61B0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1821868" y="4295289"/>
            <a:ext cx="0" cy="999256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5F6FECB-C0C9-4782-93F3-BF33C37ACD9C}"/>
              </a:ext>
            </a:extLst>
          </p:cNvPr>
          <p:cNvCxnSpPr>
            <a:cxnSpLocks/>
            <a:stCxn id="41" idx="1"/>
            <a:endCxn id="28" idx="3"/>
          </p:cNvCxnSpPr>
          <p:nvPr/>
        </p:nvCxnSpPr>
        <p:spPr>
          <a:xfrm flipH="1">
            <a:off x="2816241" y="5654545"/>
            <a:ext cx="690050" cy="0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581BBB3-1FCB-4C5D-AB45-16B8DA14442E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>
            <a:off x="1826241" y="3280468"/>
            <a:ext cx="0" cy="294821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70BDD36-D2C2-4AC8-9AF4-7C822E49FFBF}"/>
              </a:ext>
            </a:extLst>
          </p:cNvPr>
          <p:cNvSpPr txBox="1"/>
          <p:nvPr/>
        </p:nvSpPr>
        <p:spPr>
          <a:xfrm>
            <a:off x="5735284" y="1726207"/>
            <a:ext cx="278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Setup</a:t>
            </a:r>
            <a:r>
              <a:rPr lang="zh-CN" altLang="en-US" dirty="0"/>
              <a:t>：生成</a:t>
            </a:r>
            <a:r>
              <a:rPr lang="en-US" altLang="zh-CN" dirty="0"/>
              <a:t>Issuing Key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EBA4508-EDBE-4D72-9216-8E8E0CDE8AD4}"/>
              </a:ext>
            </a:extLst>
          </p:cNvPr>
          <p:cNvSpPr txBox="1"/>
          <p:nvPr/>
        </p:nvSpPr>
        <p:spPr>
          <a:xfrm>
            <a:off x="5735284" y="2218002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Validation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D78E23-89B0-4D97-BB2E-F6A469ADE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284" y="2709797"/>
            <a:ext cx="491546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4030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93368-2118-4FF7-9B6D-8E1A121C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三、</a:t>
            </a:r>
            <a:r>
              <a:rPr lang="en-US" altLang="zh-CN" sz="3600" dirty="0"/>
              <a:t>OPERA</a:t>
            </a:r>
            <a:endParaRPr lang="zh-CN" altLang="en-US" sz="3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97A6CA8-D770-43F0-ABB0-C081FB530797}"/>
              </a:ext>
            </a:extLst>
          </p:cNvPr>
          <p:cNvSpPr/>
          <p:nvPr/>
        </p:nvSpPr>
        <p:spPr>
          <a:xfrm>
            <a:off x="3046667" y="2398587"/>
            <a:ext cx="2304000" cy="30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08D0C4C-4A16-4BAB-B61B-F66F44962E69}"/>
              </a:ext>
            </a:extLst>
          </p:cNvPr>
          <p:cNvSpPr txBox="1">
            <a:spLocks/>
          </p:cNvSpPr>
          <p:nvPr/>
        </p:nvSpPr>
        <p:spPr>
          <a:xfrm>
            <a:off x="3128548" y="1975104"/>
            <a:ext cx="2119223" cy="466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400" dirty="0"/>
              <a:t>SGX</a:t>
            </a:r>
            <a:r>
              <a:rPr lang="zh-CN" altLang="en-US" sz="2400" dirty="0"/>
              <a:t>平台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81C07D9-7E84-4321-976F-2DF41913108F}"/>
              </a:ext>
            </a:extLst>
          </p:cNvPr>
          <p:cNvSpPr/>
          <p:nvPr/>
        </p:nvSpPr>
        <p:spPr>
          <a:xfrm>
            <a:off x="3198160" y="2556516"/>
            <a:ext cx="1980000" cy="72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Intel Quote Enclave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901C688-DF31-40A2-89A3-CA036033A000}"/>
              </a:ext>
            </a:extLst>
          </p:cNvPr>
          <p:cNvSpPr/>
          <p:nvPr/>
        </p:nvSpPr>
        <p:spPr>
          <a:xfrm>
            <a:off x="3198160" y="3523688"/>
            <a:ext cx="1980000" cy="72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AttestE</a:t>
            </a:r>
            <a:endParaRPr lang="zh-CN" altLang="en-US" sz="16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EB5A825-9449-48CD-9CA3-1631BA302419}"/>
              </a:ext>
            </a:extLst>
          </p:cNvPr>
          <p:cNvSpPr/>
          <p:nvPr/>
        </p:nvSpPr>
        <p:spPr>
          <a:xfrm>
            <a:off x="3198160" y="4490860"/>
            <a:ext cx="1980000" cy="72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ISV Enclave</a:t>
            </a:r>
            <a:endParaRPr lang="zh-CN" altLang="en-US" sz="16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361E8F2-A6DB-47DB-AF65-A298B86EDAE3}"/>
              </a:ext>
            </a:extLst>
          </p:cNvPr>
          <p:cNvSpPr/>
          <p:nvPr/>
        </p:nvSpPr>
        <p:spPr>
          <a:xfrm>
            <a:off x="9924331" y="5294545"/>
            <a:ext cx="1988747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Intel Attestation Service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C0C208-8B52-4DE5-B3DD-CF3F347CA001}"/>
              </a:ext>
            </a:extLst>
          </p:cNvPr>
          <p:cNvSpPr txBox="1"/>
          <p:nvPr/>
        </p:nvSpPr>
        <p:spPr>
          <a:xfrm>
            <a:off x="5657057" y="3571173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Provisioning</a:t>
            </a:r>
            <a:endParaRPr lang="zh-CN" altLang="en-US" sz="1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527406B-10D0-4D0D-B721-D2F330A19102}"/>
              </a:ext>
            </a:extLst>
          </p:cNvPr>
          <p:cNvSpPr/>
          <p:nvPr/>
        </p:nvSpPr>
        <p:spPr>
          <a:xfrm>
            <a:off x="7245534" y="5294545"/>
            <a:ext cx="1988747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Frontend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37E2BF1-BC22-4429-B80E-5A4B00DD3CE8}"/>
              </a:ext>
            </a:extLst>
          </p:cNvPr>
          <p:cNvSpPr/>
          <p:nvPr/>
        </p:nvSpPr>
        <p:spPr>
          <a:xfrm>
            <a:off x="7092282" y="2402040"/>
            <a:ext cx="2304000" cy="2088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内容占位符 2">
            <a:extLst>
              <a:ext uri="{FF2B5EF4-FFF2-40B4-BE49-F238E27FC236}">
                <a16:creationId xmlns:a16="http://schemas.microsoft.com/office/drawing/2014/main" id="{A935C104-51CF-46B5-A7EC-FF61B3E9A2F1}"/>
              </a:ext>
            </a:extLst>
          </p:cNvPr>
          <p:cNvSpPr txBox="1">
            <a:spLocks/>
          </p:cNvSpPr>
          <p:nvPr/>
        </p:nvSpPr>
        <p:spPr>
          <a:xfrm>
            <a:off x="7184670" y="1984789"/>
            <a:ext cx="2119223" cy="466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400" dirty="0"/>
              <a:t>OPERA</a:t>
            </a:r>
            <a:r>
              <a:rPr lang="zh-CN" altLang="en-US" sz="2400" dirty="0"/>
              <a:t>服务器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B5E9E99-3BF9-4706-AF5A-13A80C227343}"/>
              </a:ext>
            </a:extLst>
          </p:cNvPr>
          <p:cNvSpPr/>
          <p:nvPr/>
        </p:nvSpPr>
        <p:spPr>
          <a:xfrm>
            <a:off x="7254281" y="3575289"/>
            <a:ext cx="1980000" cy="72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IssueE</a:t>
            </a:r>
            <a:endParaRPr lang="zh-CN" altLang="en-US" sz="16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A9CC3CB-D51C-4F34-BC21-5E67DB3EE1D5}"/>
              </a:ext>
            </a:extLst>
          </p:cNvPr>
          <p:cNvSpPr/>
          <p:nvPr/>
        </p:nvSpPr>
        <p:spPr>
          <a:xfrm>
            <a:off x="7254281" y="2560468"/>
            <a:ext cx="1980000" cy="72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Intel Quote Enclave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A17F32D-3A7E-42D4-80F0-8E104333F941}"/>
              </a:ext>
            </a:extLst>
          </p:cNvPr>
          <p:cNvSpPr/>
          <p:nvPr/>
        </p:nvSpPr>
        <p:spPr>
          <a:xfrm>
            <a:off x="315052" y="4490860"/>
            <a:ext cx="1980000" cy="72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ISV</a:t>
            </a:r>
            <a:endParaRPr lang="zh-CN" altLang="en-US" sz="16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02B90B0-FAA5-42C6-9DCD-FA1EA4755231}"/>
              </a:ext>
            </a:extLst>
          </p:cNvPr>
          <p:cNvCxnSpPr>
            <a:stCxn id="34" idx="3"/>
            <a:endCxn id="28" idx="0"/>
          </p:cNvCxnSpPr>
          <p:nvPr/>
        </p:nvCxnSpPr>
        <p:spPr>
          <a:xfrm>
            <a:off x="5178160" y="3883688"/>
            <a:ext cx="3061748" cy="1410857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34F6BF4-486A-4382-9B35-906B5D7D61B0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8239908" y="4295289"/>
            <a:ext cx="0" cy="999256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5F6FECB-C0C9-4782-93F3-BF33C37ACD9C}"/>
              </a:ext>
            </a:extLst>
          </p:cNvPr>
          <p:cNvCxnSpPr>
            <a:cxnSpLocks/>
            <a:stCxn id="41" idx="1"/>
            <a:endCxn id="28" idx="3"/>
          </p:cNvCxnSpPr>
          <p:nvPr/>
        </p:nvCxnSpPr>
        <p:spPr>
          <a:xfrm flipH="1">
            <a:off x="9234281" y="5654545"/>
            <a:ext cx="690050" cy="0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581BBB3-1FCB-4C5D-AB45-16B8DA14442E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>
            <a:off x="8244281" y="3280468"/>
            <a:ext cx="0" cy="294821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680984D-953D-4C96-843F-11C12DAC391A}"/>
              </a:ext>
            </a:extLst>
          </p:cNvPr>
          <p:cNvCxnSpPr>
            <a:cxnSpLocks/>
            <a:stCxn id="36" idx="2"/>
            <a:endCxn id="34" idx="0"/>
          </p:cNvCxnSpPr>
          <p:nvPr/>
        </p:nvCxnSpPr>
        <p:spPr>
          <a:xfrm>
            <a:off x="4188160" y="3276516"/>
            <a:ext cx="0" cy="247172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7023C87-D22C-422C-9FC8-43EDDC31EB3E}"/>
              </a:ext>
            </a:extLst>
          </p:cNvPr>
          <p:cNvCxnSpPr>
            <a:endCxn id="34" idx="3"/>
          </p:cNvCxnSpPr>
          <p:nvPr/>
        </p:nvCxnSpPr>
        <p:spPr>
          <a:xfrm flipH="1" flipV="1">
            <a:off x="5178160" y="3883688"/>
            <a:ext cx="2067374" cy="516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5776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6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93368-2118-4FF7-9B6D-8E1A121C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三、</a:t>
            </a:r>
            <a:r>
              <a:rPr lang="en-US" altLang="zh-CN" sz="3600" dirty="0"/>
              <a:t>OPERA</a:t>
            </a:r>
            <a:endParaRPr lang="zh-CN" altLang="en-US" sz="3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97A6CA8-D770-43F0-ABB0-C081FB530797}"/>
              </a:ext>
            </a:extLst>
          </p:cNvPr>
          <p:cNvSpPr/>
          <p:nvPr/>
        </p:nvSpPr>
        <p:spPr>
          <a:xfrm>
            <a:off x="536394" y="2398587"/>
            <a:ext cx="2304000" cy="30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08D0C4C-4A16-4BAB-B61B-F66F44962E69}"/>
              </a:ext>
            </a:extLst>
          </p:cNvPr>
          <p:cNvSpPr txBox="1">
            <a:spLocks/>
          </p:cNvSpPr>
          <p:nvPr/>
        </p:nvSpPr>
        <p:spPr>
          <a:xfrm>
            <a:off x="618275" y="1975104"/>
            <a:ext cx="2119223" cy="466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400" dirty="0"/>
              <a:t>SGX</a:t>
            </a:r>
            <a:r>
              <a:rPr lang="zh-CN" altLang="en-US" sz="2400" dirty="0"/>
              <a:t>平台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81C07D9-7E84-4321-976F-2DF41913108F}"/>
              </a:ext>
            </a:extLst>
          </p:cNvPr>
          <p:cNvSpPr/>
          <p:nvPr/>
        </p:nvSpPr>
        <p:spPr>
          <a:xfrm>
            <a:off x="687887" y="2556516"/>
            <a:ext cx="1980000" cy="72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Intel Quote Enclave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901C688-DF31-40A2-89A3-CA036033A000}"/>
              </a:ext>
            </a:extLst>
          </p:cNvPr>
          <p:cNvSpPr/>
          <p:nvPr/>
        </p:nvSpPr>
        <p:spPr>
          <a:xfrm>
            <a:off x="687887" y="3523688"/>
            <a:ext cx="1980000" cy="72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AttestE</a:t>
            </a:r>
            <a:endParaRPr lang="zh-CN" altLang="en-US" sz="16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361E8F2-A6DB-47DB-AF65-A298B86EDAE3}"/>
              </a:ext>
            </a:extLst>
          </p:cNvPr>
          <p:cNvSpPr/>
          <p:nvPr/>
        </p:nvSpPr>
        <p:spPr>
          <a:xfrm>
            <a:off x="4418514" y="5742524"/>
            <a:ext cx="1988747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Intel Attestation Service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C0C208-8B52-4DE5-B3DD-CF3F347CA001}"/>
              </a:ext>
            </a:extLst>
          </p:cNvPr>
          <p:cNvSpPr txBox="1"/>
          <p:nvPr/>
        </p:nvSpPr>
        <p:spPr>
          <a:xfrm>
            <a:off x="2840394" y="3518058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Provisioning</a:t>
            </a:r>
            <a:endParaRPr lang="zh-CN" altLang="en-US" sz="1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527406B-10D0-4D0D-B721-D2F330A19102}"/>
              </a:ext>
            </a:extLst>
          </p:cNvPr>
          <p:cNvSpPr/>
          <p:nvPr/>
        </p:nvSpPr>
        <p:spPr>
          <a:xfrm>
            <a:off x="2053829" y="5742524"/>
            <a:ext cx="1988747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Frontend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37E2BF1-BC22-4429-B80E-5A4B00DD3CE8}"/>
              </a:ext>
            </a:extLst>
          </p:cNvPr>
          <p:cNvSpPr/>
          <p:nvPr/>
        </p:nvSpPr>
        <p:spPr>
          <a:xfrm>
            <a:off x="3916840" y="2392355"/>
            <a:ext cx="2304000" cy="2088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内容占位符 2">
            <a:extLst>
              <a:ext uri="{FF2B5EF4-FFF2-40B4-BE49-F238E27FC236}">
                <a16:creationId xmlns:a16="http://schemas.microsoft.com/office/drawing/2014/main" id="{A935C104-51CF-46B5-A7EC-FF61B3E9A2F1}"/>
              </a:ext>
            </a:extLst>
          </p:cNvPr>
          <p:cNvSpPr txBox="1">
            <a:spLocks/>
          </p:cNvSpPr>
          <p:nvPr/>
        </p:nvSpPr>
        <p:spPr>
          <a:xfrm>
            <a:off x="4009228" y="1975104"/>
            <a:ext cx="2119223" cy="466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400" dirty="0"/>
              <a:t>OPERA</a:t>
            </a:r>
            <a:r>
              <a:rPr lang="zh-CN" altLang="en-US" sz="2400" dirty="0"/>
              <a:t>服务器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B5E9E99-3BF9-4706-AF5A-13A80C227343}"/>
              </a:ext>
            </a:extLst>
          </p:cNvPr>
          <p:cNvSpPr/>
          <p:nvPr/>
        </p:nvSpPr>
        <p:spPr>
          <a:xfrm>
            <a:off x="4078839" y="3565604"/>
            <a:ext cx="1980000" cy="72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IssueE</a:t>
            </a:r>
            <a:endParaRPr lang="zh-CN" altLang="en-US" sz="16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02B90B0-FAA5-42C6-9DCD-FA1EA4755231}"/>
              </a:ext>
            </a:extLst>
          </p:cNvPr>
          <p:cNvCxnSpPr>
            <a:stCxn id="34" idx="3"/>
            <a:endCxn id="28" idx="0"/>
          </p:cNvCxnSpPr>
          <p:nvPr/>
        </p:nvCxnSpPr>
        <p:spPr>
          <a:xfrm>
            <a:off x="2667887" y="3883688"/>
            <a:ext cx="380316" cy="1858836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5F6FECB-C0C9-4782-93F3-BF33C37ACD9C}"/>
              </a:ext>
            </a:extLst>
          </p:cNvPr>
          <p:cNvCxnSpPr>
            <a:cxnSpLocks/>
            <a:stCxn id="41" idx="1"/>
            <a:endCxn id="28" idx="3"/>
          </p:cNvCxnSpPr>
          <p:nvPr/>
        </p:nvCxnSpPr>
        <p:spPr>
          <a:xfrm flipH="1">
            <a:off x="4042576" y="6102524"/>
            <a:ext cx="375938" cy="0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680984D-953D-4C96-843F-11C12DAC391A}"/>
              </a:ext>
            </a:extLst>
          </p:cNvPr>
          <p:cNvCxnSpPr>
            <a:cxnSpLocks/>
            <a:stCxn id="36" idx="2"/>
            <a:endCxn id="34" idx="0"/>
          </p:cNvCxnSpPr>
          <p:nvPr/>
        </p:nvCxnSpPr>
        <p:spPr>
          <a:xfrm>
            <a:off x="1677887" y="3276516"/>
            <a:ext cx="0" cy="247172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478AD517-01BF-4467-AEC3-56311A37F377}"/>
              </a:ext>
            </a:extLst>
          </p:cNvPr>
          <p:cNvSpPr txBox="1"/>
          <p:nvPr/>
        </p:nvSpPr>
        <p:spPr>
          <a:xfrm>
            <a:off x="6735947" y="1656422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Setup</a:t>
            </a:r>
            <a:r>
              <a:rPr lang="zh-CN" altLang="en-US" dirty="0"/>
              <a:t>：</a:t>
            </a:r>
            <a:r>
              <a:rPr lang="en-US" altLang="zh-CN" dirty="0"/>
              <a:t>Provisioning </a:t>
            </a:r>
            <a:r>
              <a:rPr lang="en-US" altLang="zh-CN" dirty="0" err="1"/>
              <a:t>Protocal</a:t>
            </a:r>
            <a:endParaRPr lang="en-US" altLang="zh-CN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5B8B48C-9210-4A2C-8AC4-77DA37E50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086" y="2128455"/>
            <a:ext cx="5043520" cy="3394759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0F563729-8CCA-4F3C-8372-4B8AFE671A8C}"/>
              </a:ext>
            </a:extLst>
          </p:cNvPr>
          <p:cNvSpPr txBox="1"/>
          <p:nvPr/>
        </p:nvSpPr>
        <p:spPr>
          <a:xfrm>
            <a:off x="6612086" y="5625915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Validation</a:t>
            </a:r>
            <a:r>
              <a:rPr lang="zh-CN" altLang="en-US" dirty="0"/>
              <a:t>：同上</a:t>
            </a:r>
            <a:endParaRPr lang="en-US" altLang="zh-CN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F38C26C-97B3-4D67-8D6E-9C8AF0E76405}"/>
              </a:ext>
            </a:extLst>
          </p:cNvPr>
          <p:cNvCxnSpPr>
            <a:cxnSpLocks/>
            <a:stCxn id="32" idx="1"/>
            <a:endCxn id="34" idx="3"/>
          </p:cNvCxnSpPr>
          <p:nvPr/>
        </p:nvCxnSpPr>
        <p:spPr>
          <a:xfrm flipH="1" flipV="1">
            <a:off x="2667887" y="3883688"/>
            <a:ext cx="1410952" cy="4191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1F029D9-843D-40F1-80BD-BF82670AB1C1}"/>
              </a:ext>
            </a:extLst>
          </p:cNvPr>
          <p:cNvCxnSpPr>
            <a:cxnSpLocks/>
            <a:stCxn id="32" idx="2"/>
            <a:endCxn id="28" idx="0"/>
          </p:cNvCxnSpPr>
          <p:nvPr/>
        </p:nvCxnSpPr>
        <p:spPr>
          <a:xfrm flipH="1">
            <a:off x="3048203" y="4285604"/>
            <a:ext cx="2020636" cy="1456920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1505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93368-2118-4FF7-9B6D-8E1A121C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三、</a:t>
            </a:r>
            <a:r>
              <a:rPr lang="en-US" altLang="zh-CN" sz="3600" dirty="0"/>
              <a:t>OPERA</a:t>
            </a:r>
            <a:endParaRPr lang="zh-CN" altLang="en-US" sz="3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97A6CA8-D770-43F0-ABB0-C081FB530797}"/>
              </a:ext>
            </a:extLst>
          </p:cNvPr>
          <p:cNvSpPr/>
          <p:nvPr/>
        </p:nvSpPr>
        <p:spPr>
          <a:xfrm>
            <a:off x="3046667" y="2398587"/>
            <a:ext cx="2304000" cy="30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08D0C4C-4A16-4BAB-B61B-F66F44962E69}"/>
              </a:ext>
            </a:extLst>
          </p:cNvPr>
          <p:cNvSpPr txBox="1">
            <a:spLocks/>
          </p:cNvSpPr>
          <p:nvPr/>
        </p:nvSpPr>
        <p:spPr>
          <a:xfrm>
            <a:off x="3128548" y="1975104"/>
            <a:ext cx="2119223" cy="466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400" dirty="0"/>
              <a:t>SGX</a:t>
            </a:r>
            <a:r>
              <a:rPr lang="zh-CN" altLang="en-US" sz="2400" dirty="0"/>
              <a:t>平台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81C07D9-7E84-4321-976F-2DF41913108F}"/>
              </a:ext>
            </a:extLst>
          </p:cNvPr>
          <p:cNvSpPr/>
          <p:nvPr/>
        </p:nvSpPr>
        <p:spPr>
          <a:xfrm>
            <a:off x="3198160" y="2556516"/>
            <a:ext cx="1980000" cy="72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Intel Quote Enclave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901C688-DF31-40A2-89A3-CA036033A000}"/>
              </a:ext>
            </a:extLst>
          </p:cNvPr>
          <p:cNvSpPr/>
          <p:nvPr/>
        </p:nvSpPr>
        <p:spPr>
          <a:xfrm>
            <a:off x="3198160" y="3523688"/>
            <a:ext cx="1980000" cy="72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AttestE</a:t>
            </a:r>
            <a:endParaRPr lang="zh-CN" altLang="en-US" sz="16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EB5A825-9449-48CD-9CA3-1631BA302419}"/>
              </a:ext>
            </a:extLst>
          </p:cNvPr>
          <p:cNvSpPr/>
          <p:nvPr/>
        </p:nvSpPr>
        <p:spPr>
          <a:xfrm>
            <a:off x="3198160" y="4490860"/>
            <a:ext cx="1980000" cy="72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ISV Enclave</a:t>
            </a:r>
            <a:endParaRPr lang="zh-CN" altLang="en-US" sz="16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361E8F2-A6DB-47DB-AF65-A298B86EDAE3}"/>
              </a:ext>
            </a:extLst>
          </p:cNvPr>
          <p:cNvSpPr/>
          <p:nvPr/>
        </p:nvSpPr>
        <p:spPr>
          <a:xfrm>
            <a:off x="9924331" y="5294545"/>
            <a:ext cx="1988747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Intel Attestation Service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7C0C208-8B52-4DE5-B3DD-CF3F347CA001}"/>
              </a:ext>
            </a:extLst>
          </p:cNvPr>
          <p:cNvSpPr txBox="1"/>
          <p:nvPr/>
        </p:nvSpPr>
        <p:spPr>
          <a:xfrm>
            <a:off x="5657057" y="3571173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Provisioning</a:t>
            </a:r>
            <a:endParaRPr lang="zh-CN" altLang="en-US" sz="1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527406B-10D0-4D0D-B721-D2F330A19102}"/>
              </a:ext>
            </a:extLst>
          </p:cNvPr>
          <p:cNvSpPr/>
          <p:nvPr/>
        </p:nvSpPr>
        <p:spPr>
          <a:xfrm>
            <a:off x="7245534" y="5294545"/>
            <a:ext cx="1988747" cy="72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Frontend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37E2BF1-BC22-4429-B80E-5A4B00DD3CE8}"/>
              </a:ext>
            </a:extLst>
          </p:cNvPr>
          <p:cNvSpPr/>
          <p:nvPr/>
        </p:nvSpPr>
        <p:spPr>
          <a:xfrm>
            <a:off x="7092282" y="2402040"/>
            <a:ext cx="2304000" cy="2088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内容占位符 2">
            <a:extLst>
              <a:ext uri="{FF2B5EF4-FFF2-40B4-BE49-F238E27FC236}">
                <a16:creationId xmlns:a16="http://schemas.microsoft.com/office/drawing/2014/main" id="{A935C104-51CF-46B5-A7EC-FF61B3E9A2F1}"/>
              </a:ext>
            </a:extLst>
          </p:cNvPr>
          <p:cNvSpPr txBox="1">
            <a:spLocks/>
          </p:cNvSpPr>
          <p:nvPr/>
        </p:nvSpPr>
        <p:spPr>
          <a:xfrm>
            <a:off x="7184670" y="1984789"/>
            <a:ext cx="2119223" cy="466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400" dirty="0"/>
              <a:t>OPERA</a:t>
            </a:r>
            <a:r>
              <a:rPr lang="zh-CN" altLang="en-US" sz="2400" dirty="0"/>
              <a:t>服务器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B5E9E99-3BF9-4706-AF5A-13A80C227343}"/>
              </a:ext>
            </a:extLst>
          </p:cNvPr>
          <p:cNvSpPr/>
          <p:nvPr/>
        </p:nvSpPr>
        <p:spPr>
          <a:xfrm>
            <a:off x="7254281" y="3575289"/>
            <a:ext cx="1980000" cy="720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/>
              <a:t>IssueE</a:t>
            </a:r>
            <a:endParaRPr lang="zh-CN" altLang="en-US" sz="16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A9CC3CB-D51C-4F34-BC21-5E67DB3EE1D5}"/>
              </a:ext>
            </a:extLst>
          </p:cNvPr>
          <p:cNvSpPr/>
          <p:nvPr/>
        </p:nvSpPr>
        <p:spPr>
          <a:xfrm>
            <a:off x="7254281" y="2560468"/>
            <a:ext cx="1980000" cy="720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Intel Quote Enclave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A17F32D-3A7E-42D4-80F0-8E104333F941}"/>
              </a:ext>
            </a:extLst>
          </p:cNvPr>
          <p:cNvSpPr/>
          <p:nvPr/>
        </p:nvSpPr>
        <p:spPr>
          <a:xfrm>
            <a:off x="315052" y="4490860"/>
            <a:ext cx="1980000" cy="72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ISV</a:t>
            </a:r>
            <a:endParaRPr lang="zh-CN" altLang="en-US" sz="16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02B90B0-FAA5-42C6-9DCD-FA1EA4755231}"/>
              </a:ext>
            </a:extLst>
          </p:cNvPr>
          <p:cNvCxnSpPr>
            <a:stCxn id="34" idx="3"/>
            <a:endCxn id="28" idx="0"/>
          </p:cNvCxnSpPr>
          <p:nvPr/>
        </p:nvCxnSpPr>
        <p:spPr>
          <a:xfrm>
            <a:off x="5178160" y="3883688"/>
            <a:ext cx="3061748" cy="1410857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34F6BF4-486A-4382-9B35-906B5D7D61B0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8239908" y="4295289"/>
            <a:ext cx="0" cy="999256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5F6FECB-C0C9-4782-93F3-BF33C37ACD9C}"/>
              </a:ext>
            </a:extLst>
          </p:cNvPr>
          <p:cNvCxnSpPr>
            <a:cxnSpLocks/>
            <a:stCxn id="41" idx="1"/>
            <a:endCxn id="28" idx="3"/>
          </p:cNvCxnSpPr>
          <p:nvPr/>
        </p:nvCxnSpPr>
        <p:spPr>
          <a:xfrm flipH="1">
            <a:off x="9234281" y="5654545"/>
            <a:ext cx="690050" cy="0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581BBB3-1FCB-4C5D-AB45-16B8DA14442E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>
            <a:off x="8244281" y="3280468"/>
            <a:ext cx="0" cy="294821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680984D-953D-4C96-843F-11C12DAC391A}"/>
              </a:ext>
            </a:extLst>
          </p:cNvPr>
          <p:cNvCxnSpPr>
            <a:cxnSpLocks/>
            <a:stCxn id="36" idx="2"/>
            <a:endCxn id="34" idx="0"/>
          </p:cNvCxnSpPr>
          <p:nvPr/>
        </p:nvCxnSpPr>
        <p:spPr>
          <a:xfrm>
            <a:off x="4188160" y="3276516"/>
            <a:ext cx="0" cy="247172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7023C87-D22C-422C-9FC8-43EDDC31EB3E}"/>
              </a:ext>
            </a:extLst>
          </p:cNvPr>
          <p:cNvCxnSpPr>
            <a:endCxn id="34" idx="3"/>
          </p:cNvCxnSpPr>
          <p:nvPr/>
        </p:nvCxnSpPr>
        <p:spPr>
          <a:xfrm flipH="1" flipV="1">
            <a:off x="5178160" y="3883688"/>
            <a:ext cx="2067374" cy="5160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C3A3315-870E-4BC8-8D88-D9F130D82FF9}"/>
              </a:ext>
            </a:extLst>
          </p:cNvPr>
          <p:cNvCxnSpPr>
            <a:cxnSpLocks/>
            <a:stCxn id="34" idx="2"/>
            <a:endCxn id="37" idx="0"/>
          </p:cNvCxnSpPr>
          <p:nvPr/>
        </p:nvCxnSpPr>
        <p:spPr>
          <a:xfrm>
            <a:off x="4188160" y="4243688"/>
            <a:ext cx="0" cy="24717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AE233C60-FB38-4299-A812-47FB191771CA}"/>
              </a:ext>
            </a:extLst>
          </p:cNvPr>
          <p:cNvCxnSpPr>
            <a:cxnSpLocks/>
            <a:stCxn id="37" idx="1"/>
            <a:endCxn id="35" idx="3"/>
          </p:cNvCxnSpPr>
          <p:nvPr/>
        </p:nvCxnSpPr>
        <p:spPr>
          <a:xfrm flipH="1">
            <a:off x="2295052" y="4850860"/>
            <a:ext cx="90310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DB532A35-48E6-476D-9306-1A31A8FD5B66}"/>
              </a:ext>
            </a:extLst>
          </p:cNvPr>
          <p:cNvSpPr txBox="1"/>
          <p:nvPr/>
        </p:nvSpPr>
        <p:spPr>
          <a:xfrm>
            <a:off x="4221832" y="420488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签名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F107925-8EBD-40C9-A2C3-FB3C29F0FA65}"/>
              </a:ext>
            </a:extLst>
          </p:cNvPr>
          <p:cNvSpPr txBox="1"/>
          <p:nvPr/>
        </p:nvSpPr>
        <p:spPr>
          <a:xfrm>
            <a:off x="2416224" y="451266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认证</a:t>
            </a:r>
          </a:p>
        </p:txBody>
      </p:sp>
    </p:spTree>
    <p:extLst>
      <p:ext uri="{BB962C8B-B14F-4D97-AF65-F5344CB8AC3E}">
        <p14:creationId xmlns:p14="http://schemas.microsoft.com/office/powerpoint/2010/main" val="25056314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329</Words>
  <Application>Microsoft Macintosh PowerPoint</Application>
  <PresentationFormat>宽屏</PresentationFormat>
  <Paragraphs>104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OPERA: Open Remote Attestation for Intel's Secure Enclaves</vt:lpstr>
      <vt:lpstr>一、动因</vt:lpstr>
      <vt:lpstr>二、背景：基于EPID的认证</vt:lpstr>
      <vt:lpstr>二、背景：基于EPID的认证</vt:lpstr>
      <vt:lpstr>三、OPERA</vt:lpstr>
      <vt:lpstr>三、OPERA</vt:lpstr>
      <vt:lpstr>三、OPERA</vt:lpstr>
      <vt:lpstr>三、OPERA</vt:lpstr>
      <vt:lpstr>三、OPERA</vt:lpstr>
      <vt:lpstr>三、OPERA</vt:lpstr>
      <vt:lpstr>四、扩展讨论</vt:lpstr>
      <vt:lpstr>四、扩展讨论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OPERA: Open Remote Attestation for Intel’s Secure Enclaves</dc:title>
  <dc:creator>Red Ad</dc:creator>
  <cp:lastModifiedBy>Ad Red</cp:lastModifiedBy>
  <cp:revision>1</cp:revision>
  <dcterms:created xsi:type="dcterms:W3CDTF">2022-04-11T15:33:38Z</dcterms:created>
  <dcterms:modified xsi:type="dcterms:W3CDTF">2022-04-12T07:34:50Z</dcterms:modified>
</cp:coreProperties>
</file>