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41C4-CA20-4DFE-8A3A-416C4E18C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DC487-1DEF-4BDB-909F-CAD048B8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BE005-8B3D-44B0-9F91-8522203D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65B4F-B389-4BA6-B742-87B51EA2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10E2B-EC61-4CA6-86FB-6F7E60B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07F2-0CE7-4EF3-8FD5-35030DE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D0739-6BF9-4647-81B9-6CF11BDF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01EEB-4AD6-4B37-A3F0-F5903333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46747-C1DF-4149-B42F-C1E9B5FB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EED63-BC20-44A5-A5F1-C01D4200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F5402-2521-43A5-92FD-257659F11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1DC1F-86E1-4450-9853-4DC34D312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9AC0-4C6F-460D-B333-44743B00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D786-643B-4EBD-A665-B832F111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27232-2F3D-4672-A209-0E3C664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F83F-B0B1-40C4-BC49-C965663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E378-45EC-47E2-A5A1-E87DE6B9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D47A-10FE-4A87-84B0-0820374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756C-6DDF-494F-86BB-1D25D5E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2F0CC-1CC5-4837-9ABF-457BD7C2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5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E212C-36AB-49E3-A7F2-B369297E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CD040-B8AB-4703-AA61-C1533C9B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7988-2FD9-4E27-8796-75AD9B5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7771-6ED4-4928-8946-59C113EA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1D76D-701A-4C96-981F-12E9506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7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DCB2-96C9-4409-84BE-06F549E9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5310D-27BA-435E-B32B-F475E2A84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3CBCA-E879-441E-BEC3-EAB247A9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89DF5-E1C4-4A4F-A90F-60E701FE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974A5-05F9-4E20-897C-072CC88D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78BA9-8DB3-4716-AB23-00EC49B0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DB3B-B2E7-48D3-9CFA-896DF07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EDDCC-439E-49C0-A60F-CD34371C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C7C9A-03D2-4681-8FA1-266599B7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13FA94-B4AD-45D1-B782-DA9DBF3D2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39F5D-D5F6-41A0-B2C9-037EC7974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ECB48-6A59-4753-900D-8D3DDB1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EA0A9-A33D-4445-BFAB-BE381C7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9DCAE1-EBE1-4D7D-BDF1-BE4A80AC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4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1A42-50B9-438E-8295-94C32CE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48774-91A2-41FC-8E3B-4B3C1F8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7BDB3-3933-4C54-A074-AD1C251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F18DA3-CF35-45EA-8AFA-74459A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37551-FEED-44C5-8435-8A50B1A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19C78C-59D3-4D2D-84A1-D2DB466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C126D-5878-4512-8DBD-FECE95C5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3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1A8C-47C2-485E-98B1-8A397A1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5D81-6D8C-4462-B339-E61AF097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9C4E6-582A-453B-BE3E-86A542E1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90094-1491-4E13-A227-7CF32074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1315A-44EA-4DCA-9C8F-D8280B85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560D-BB09-49DF-82F6-B860954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4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C4F3-050D-4A4C-8411-7A5AE1F3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AC53-95DE-410F-99A4-A034C738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B7C06-28D2-411A-B284-C9EEC831D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CF41B-1816-4AD5-A277-52D952B9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23F53-A5E4-4237-8B21-C6A2DE45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31066-D873-4CB7-8554-DB52E35B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6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7F2D5-3E42-47F5-8376-22822F57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B7A49-7F2E-4CA2-B975-2474B87C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F442-C49E-4ABD-BA22-8E07BB390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3A0-6100-4370-B11F-00625978479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8B46-D0DC-4307-813A-CB9D38DA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6697A-0D47-4F5F-94ED-0AB41F58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0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FB66C-AC0D-4660-AB27-7A7D2AED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4326813"/>
            <a:ext cx="3312734" cy="832416"/>
          </a:xfrm>
          <a:noFill/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</a:rPr>
              <a:t>汇报人：潘承愿</a:t>
            </a:r>
            <a:endParaRPr lang="en-US" altLang="zh-CN" sz="2000" dirty="0">
              <a:solidFill>
                <a:srgbClr val="080808"/>
              </a:solidFill>
            </a:endParaRPr>
          </a:p>
          <a:p>
            <a:r>
              <a:rPr lang="en-US" altLang="zh-CN" sz="2000" dirty="0">
                <a:solidFill>
                  <a:srgbClr val="080808"/>
                </a:solidFill>
              </a:rPr>
              <a:t>Aug 5, 2021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61E14E-2E26-459B-B5C4-C7681FAC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977" y="2550969"/>
            <a:ext cx="7430959" cy="1350614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zh-CN" sz="3600" b="0" i="0" u="none" strike="noStrike" baseline="0" dirty="0">
                <a:latin typeface="LinBiolinumTB"/>
              </a:rPr>
              <a:t>Math Doesn’t Have to be Hard: Logic Block Architectures to Enhance Low-Precision Multiply-Accumulate on FPGAs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Baugh-Wooley Multiplier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AE965-DDB9-43A9-9DAE-5140EA86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3" y="1448107"/>
            <a:ext cx="4083747" cy="17236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90C554-38B2-4733-B9BB-9013B588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5" y="3510681"/>
            <a:ext cx="4083747" cy="2179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C51D17-1A75-415A-9DF2-1BF5955E7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09" y="1058402"/>
            <a:ext cx="3615104" cy="46320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6F11D67-38A2-4AED-AE80-943ECC55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092" y="1058402"/>
            <a:ext cx="2474440" cy="145555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ACFD67E-74D0-407D-8EC0-EAA810E78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396" y="3429000"/>
            <a:ext cx="2589750" cy="16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3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3: Shadow Multipliers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E17A77-2E79-4316-B515-8795029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657681"/>
            <a:ext cx="589679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64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3: Shadow Multipliers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531627-5903-41E7-9F3A-C9F45DFF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5" y="1749017"/>
            <a:ext cx="11039770" cy="18329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6C179B-813F-49F8-8DFC-D398DF425EBE}"/>
              </a:ext>
            </a:extLst>
          </p:cNvPr>
          <p:cNvSpPr txBox="1"/>
          <p:nvPr/>
        </p:nvSpPr>
        <p:spPr>
          <a:xfrm>
            <a:off x="2613660" y="374240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Conventional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FE1095-C236-49CF-A395-2DFC08DD753F}"/>
              </a:ext>
            </a:extLst>
          </p:cNvPr>
          <p:cNvSpPr txBox="1"/>
          <p:nvPr/>
        </p:nvSpPr>
        <p:spPr>
          <a:xfrm>
            <a:off x="8087228" y="374240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Enhanced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3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Evaluation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913F76-DC34-4B6E-A64F-CCF45577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18" y="1395943"/>
            <a:ext cx="5804963" cy="37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32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Evaluation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DF0966-3315-4F5B-A7BC-15675E53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6" y="1530998"/>
            <a:ext cx="5207629" cy="40722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3AFA80-8B15-40F2-8916-51AEFBE1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27" y="1530998"/>
            <a:ext cx="5187420" cy="43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31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Evaluation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05EFD6-663B-4A0E-A0D9-80625DA9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10" y="1718613"/>
            <a:ext cx="4392917" cy="31808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4431CC-3A79-4DD2-9DE1-60BA1317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48" y="1607939"/>
            <a:ext cx="7345527" cy="29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2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Evaluation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534EAB-2DAF-42F5-BA58-E8EF08CA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2" y="1396472"/>
            <a:ext cx="10942320" cy="44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9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Adapative</a:t>
            </a:r>
            <a:r>
              <a:rPr lang="en-US" altLang="zh-CN" sz="2800" dirty="0"/>
              <a:t> Logic Module (ALM)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6142B1C-84F5-4F3B-A7E4-6C1B7F88B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42"/>
          <a:stretch/>
        </p:blipFill>
        <p:spPr>
          <a:xfrm>
            <a:off x="621574" y="1576243"/>
            <a:ext cx="6358066" cy="36752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E2F96A-6D77-47FC-957D-B595171C558A}"/>
              </a:ext>
            </a:extLst>
          </p:cNvPr>
          <p:cNvSpPr/>
          <p:nvPr/>
        </p:nvSpPr>
        <p:spPr>
          <a:xfrm>
            <a:off x="2969419" y="1451295"/>
            <a:ext cx="1045369" cy="406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E650CAC-FE21-4C5C-B756-A47FF79D252D}"/>
              </a:ext>
            </a:extLst>
          </p:cNvPr>
          <p:cNvCxnSpPr/>
          <p:nvPr/>
        </p:nvCxnSpPr>
        <p:spPr>
          <a:xfrm flipH="1">
            <a:off x="2967038" y="1693069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700162F-AC0E-4324-A6C8-136622B4522E}"/>
              </a:ext>
            </a:extLst>
          </p:cNvPr>
          <p:cNvCxnSpPr/>
          <p:nvPr/>
        </p:nvCxnSpPr>
        <p:spPr>
          <a:xfrm flipH="1">
            <a:off x="2964657" y="2112169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4783B3-BC19-450F-A06C-1F2774F6E2BE}"/>
              </a:ext>
            </a:extLst>
          </p:cNvPr>
          <p:cNvCxnSpPr/>
          <p:nvPr/>
        </p:nvCxnSpPr>
        <p:spPr>
          <a:xfrm flipH="1">
            <a:off x="2964657" y="2521744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880683D-14F6-4A73-9168-3A5936129FCA}"/>
              </a:ext>
            </a:extLst>
          </p:cNvPr>
          <p:cNvCxnSpPr/>
          <p:nvPr/>
        </p:nvCxnSpPr>
        <p:spPr>
          <a:xfrm flipH="1">
            <a:off x="2964657" y="2928937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CC3761E-FD7F-496E-98AF-310D89983284}"/>
              </a:ext>
            </a:extLst>
          </p:cNvPr>
          <p:cNvCxnSpPr/>
          <p:nvPr/>
        </p:nvCxnSpPr>
        <p:spPr>
          <a:xfrm flipH="1">
            <a:off x="2964657" y="3752849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BBF7A4F-6099-4698-8B41-589933610BB5}"/>
              </a:ext>
            </a:extLst>
          </p:cNvPr>
          <p:cNvCxnSpPr/>
          <p:nvPr/>
        </p:nvCxnSpPr>
        <p:spPr>
          <a:xfrm flipH="1">
            <a:off x="2964657" y="4164806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CFCA7C3-D76F-4ACF-8F49-B98477DD85A8}"/>
              </a:ext>
            </a:extLst>
          </p:cNvPr>
          <p:cNvCxnSpPr/>
          <p:nvPr/>
        </p:nvCxnSpPr>
        <p:spPr>
          <a:xfrm flipH="1">
            <a:off x="2964657" y="4567236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7B4C94-C2A9-4F40-8400-A8E713EE845A}"/>
              </a:ext>
            </a:extLst>
          </p:cNvPr>
          <p:cNvCxnSpPr/>
          <p:nvPr/>
        </p:nvCxnSpPr>
        <p:spPr>
          <a:xfrm flipH="1">
            <a:off x="2964657" y="5000624"/>
            <a:ext cx="1050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5B3A111A-D930-4632-B916-CD790F10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655" y="422337"/>
            <a:ext cx="1631238" cy="604970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EA6F695-6AEA-4F22-9183-AB928851E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222" y="1050177"/>
            <a:ext cx="1545804" cy="5338967"/>
          </a:xfrm>
          <a:prstGeom prst="rect">
            <a:avLst/>
          </a:prstGeom>
        </p:spPr>
      </p:pic>
      <p:sp>
        <p:nvSpPr>
          <p:cNvPr id="49" name="箭头: 右 48">
            <a:extLst>
              <a:ext uri="{FF2B5EF4-FFF2-40B4-BE49-F238E27FC236}">
                <a16:creationId xmlns:a16="http://schemas.microsoft.com/office/drawing/2014/main" id="{011BC90A-BFEB-4FEB-9B6E-D6FDF8C8BFF9}"/>
              </a:ext>
            </a:extLst>
          </p:cNvPr>
          <p:cNvSpPr/>
          <p:nvPr/>
        </p:nvSpPr>
        <p:spPr>
          <a:xfrm>
            <a:off x="7046752" y="3429000"/>
            <a:ext cx="616841" cy="1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9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Low-Precision Multipliers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4DE9A1-F805-417D-890C-F9E076EC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80" y="1352961"/>
            <a:ext cx="10201013" cy="45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9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1: Extra Carry Chain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1771D46-77E5-4C38-A87C-B026C5DC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60" y="1287161"/>
            <a:ext cx="7283480" cy="54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1: Extra Carry Chain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EB72E-AA65-41DE-A9F3-84310888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15" y="1279321"/>
            <a:ext cx="5457769" cy="52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2: 4-bit Adder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9D583-8D2A-4537-B038-EE83C2DA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05" y="1230726"/>
            <a:ext cx="7127189" cy="55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2: 4-bit Adder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F3BA36-AF4C-4336-8906-503A6C04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30" y="1266738"/>
            <a:ext cx="6147939" cy="51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8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Method 3: Shadow Multipliers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BC9AA1-E987-4863-85B1-4C25BAA4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57" y="1322484"/>
            <a:ext cx="6382285" cy="49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66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Baugh-Wooley Multiplier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EF72-58A6-4AEA-819F-43E77A2C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5" y="1461256"/>
            <a:ext cx="3017776" cy="1540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77EB6C-EA2B-4CA8-948B-427B2CF5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1" y="3328417"/>
            <a:ext cx="5067556" cy="2318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1C88CC-371F-47E4-AF1B-1503FA629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68" y="1454632"/>
            <a:ext cx="5497367" cy="477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54207B-8908-4AE3-91B5-69B60A8F3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368" y="2234878"/>
            <a:ext cx="5497367" cy="438645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3A50B22-3C28-4BED-B70F-2F5B28E75E3C}"/>
              </a:ext>
            </a:extLst>
          </p:cNvPr>
          <p:cNvSpPr/>
          <p:nvPr/>
        </p:nvSpPr>
        <p:spPr>
          <a:xfrm>
            <a:off x="8620366" y="1925514"/>
            <a:ext cx="183369" cy="303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4842051-105A-4A76-8C6C-18683DCEB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976" y="2943734"/>
            <a:ext cx="5499759" cy="470276"/>
          </a:xfrm>
          <a:prstGeom prst="rect">
            <a:avLst/>
          </a:prstGeom>
        </p:spPr>
      </p:pic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C23F15B1-5080-4F82-8052-023451F02E5E}"/>
              </a:ext>
            </a:extLst>
          </p:cNvPr>
          <p:cNvSpPr/>
          <p:nvPr/>
        </p:nvSpPr>
        <p:spPr>
          <a:xfrm>
            <a:off x="8662855" y="2667237"/>
            <a:ext cx="92880" cy="2702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9401FF8-D569-4B21-8363-68F3F7826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976" y="3538529"/>
            <a:ext cx="5135514" cy="31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3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80</Words>
  <Application>Microsoft Office PowerPoint</Application>
  <PresentationFormat>宽屏</PresentationFormat>
  <Paragraphs>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LinBiolinumTB</vt:lpstr>
      <vt:lpstr>等线</vt:lpstr>
      <vt:lpstr>等线 Light</vt:lpstr>
      <vt:lpstr>Arial</vt:lpstr>
      <vt:lpstr>Office 主题​​</vt:lpstr>
      <vt:lpstr>Math Doesn’t Have to be Hard: Logic Block Architectures to Enhance Low-Precision Multiply-Accumulate on FPGAs</vt:lpstr>
      <vt:lpstr>Adapative Logic Module (ALM)</vt:lpstr>
      <vt:lpstr>Low-Precision Multipliers</vt:lpstr>
      <vt:lpstr>Method 1: Extra Carry Chain</vt:lpstr>
      <vt:lpstr>Method 1: Extra Carry Chain</vt:lpstr>
      <vt:lpstr>Method 2: 4-bit Adder</vt:lpstr>
      <vt:lpstr>Method 2: 4-bit Adder</vt:lpstr>
      <vt:lpstr>Method 3: Shadow Multipliers</vt:lpstr>
      <vt:lpstr>Baugh-Wooley Multiplier</vt:lpstr>
      <vt:lpstr>Baugh-Wooley Multiplier</vt:lpstr>
      <vt:lpstr>Method 3: Shadow Multipliers</vt:lpstr>
      <vt:lpstr>Method 3: Shadow Multipliers</vt:lpstr>
      <vt:lpstr>Evaluation</vt:lpstr>
      <vt:lpstr>Evaluation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FPGA Modular Multiplication Implementation</dc:title>
  <dc:creator>Red Ad</dc:creator>
  <cp:lastModifiedBy>Red Ad</cp:lastModifiedBy>
  <cp:revision>20</cp:revision>
  <dcterms:created xsi:type="dcterms:W3CDTF">2021-06-24T06:23:15Z</dcterms:created>
  <dcterms:modified xsi:type="dcterms:W3CDTF">2021-08-04T11:18:48Z</dcterms:modified>
</cp:coreProperties>
</file>