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3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8453E-3A7C-415B-9AF3-38AF6F25A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95DFFE-E4F7-4929-A8A1-58EE4964A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447754-884C-422F-B7C1-CD907ED04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11AB-E0BA-4BA6-9C38-5EF5ED4BE8E3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3FB83A-56DB-4182-A049-08C7E2AC4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A91D52-2895-4F5A-9467-13389F06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E2AA-7057-4148-B63B-0D98ECA54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028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B725D-B52F-4BE6-9254-F9DFA1F7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6AA00A-FC3A-4CC3-99AE-144BB98B2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3204BF-21C7-4861-9339-A4DD2141A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11AB-E0BA-4BA6-9C38-5EF5ED4BE8E3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B68F13-E2B4-4952-8A07-E43D9E4A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50312E-B9C2-4314-8020-A37127E8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E2AA-7057-4148-B63B-0D98ECA54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78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561C3E-7FAF-44DC-8FF8-C2E02F86C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E87E04-AC02-4804-8BD6-1219D5028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B8617-B79C-4FD7-B6EF-8C58D859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11AB-E0BA-4BA6-9C38-5EF5ED4BE8E3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16A1EB-03B4-462C-8821-AA774B44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C0B95-AD28-4DFF-8CD8-A56AF00F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E2AA-7057-4148-B63B-0D98ECA54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99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7A4B1-CE7A-4BA5-AA68-4B7DBA26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DDE4F4-3E60-40EE-AC31-9D9A4EA19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E7C1B2-8CE4-440C-9BCE-DD09888E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11AB-E0BA-4BA6-9C38-5EF5ED4BE8E3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D4950-8F6C-4F8F-8312-A36C892A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128D8B-0CB7-4F8D-8A1F-0A766CDB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E2AA-7057-4148-B63B-0D98ECA54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52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AD855-1492-4CD0-AE19-C81754ED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0A952A-2888-4841-9047-D3FDC7CE5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251EE0-0251-46A3-89DA-183ACB22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11AB-E0BA-4BA6-9C38-5EF5ED4BE8E3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C24F0D-19E9-4C18-80DE-9D5EC75F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B1D3A1-ED65-405F-9F62-88C70B3A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E2AA-7057-4148-B63B-0D98ECA54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80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3640A-74F9-4D02-BA66-756039B4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3877B-F75B-48F5-839D-C88AF5637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5120A3-BD75-4AF8-854C-660CD47F4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7FDF43-2D22-4FA1-B8BB-3E83CC88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11AB-E0BA-4BA6-9C38-5EF5ED4BE8E3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74A432-4A28-4CFB-942B-F9B658CF9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3B082B-096B-4A1E-A61A-89E9301B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E2AA-7057-4148-B63B-0D98ECA54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23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2EE08-2C1E-482C-97B6-C79013571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9B7505-D0DC-4D65-AECD-9E79A19AE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D9D432-8957-4656-BF8B-E8317E2F7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B751EC-E71E-4889-A7A9-53A4EDBD7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DE01AD-0565-46BA-875B-359931659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3A30AB-0176-4800-AF2D-B1F4C87F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11AB-E0BA-4BA6-9C38-5EF5ED4BE8E3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B718E1-372C-4686-8D18-CD07F320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FFC3D6-0B28-4B44-9192-10B3E0F8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E2AA-7057-4148-B63B-0D98ECA54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94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50F0E-AA90-4558-B55C-72B414E3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7EEE48-9BEA-40F5-985C-11DC221B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11AB-E0BA-4BA6-9C38-5EF5ED4BE8E3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483C22-8E65-46DE-8E83-783B5603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CCA98D-666E-4173-A99E-9D5F77922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E2AA-7057-4148-B63B-0D98ECA54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34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0A817D-59A8-4BF3-BF68-AD24EA29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11AB-E0BA-4BA6-9C38-5EF5ED4BE8E3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F0A455-6C3D-4CBB-B274-4A78BDAD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B634F9-F932-4E36-8249-6CA00FEB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E2AA-7057-4148-B63B-0D98ECA54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54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84AFF-2697-4143-9A30-A963BC961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DCC4CD-F00E-469E-83AC-EB812CD89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3C15F6-EFBC-4A0D-BDB0-AE52B3CA9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62BF08-9BB3-4240-BD29-1FAB0504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11AB-E0BA-4BA6-9C38-5EF5ED4BE8E3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7CFEE8-4423-4763-AD0A-BE466684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3ACCBC-4A88-434E-B019-66B45236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E2AA-7057-4148-B63B-0D98ECA54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97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3EACF-203A-4F3C-A21C-CA7BE375F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34F49D-82CB-4CE1-9A38-61070DF5D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4C3223-0706-460A-ABA3-71EF49FFB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5384DD-342A-48EE-B1CD-F5148464C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11AB-E0BA-4BA6-9C38-5EF5ED4BE8E3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52B036-23BF-4E18-84B5-A8B54D5A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F44E80-1EC9-4DE8-ACEE-F297ED01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E2AA-7057-4148-B63B-0D98ECA54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86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6EE043-7A78-41D6-AEDA-5CADC1CA5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FDC20F-899B-4769-93EA-C62A3F556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F325C-D417-49B1-88CB-3330A7BA6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511AB-E0BA-4BA6-9C38-5EF5ED4BE8E3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2E7C7B-B6D5-4E80-99D7-B19FE588C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04C313-944E-4152-BE83-DB2D66DDB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4E2AA-7057-4148-B63B-0D98ECA54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79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5.xml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9.gif"/><Relationship Id="rId5" Type="http://schemas.openxmlformats.org/officeDocument/2006/relationships/image" Target="../media/image5.jpeg"/><Relationship Id="rId10" Type="http://schemas.openxmlformats.org/officeDocument/2006/relationships/slide" Target="slide7.xml"/><Relationship Id="rId4" Type="http://schemas.openxmlformats.org/officeDocument/2006/relationships/image" Target="../media/image4.jpe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35942-1E0C-41FA-8FB6-9C711626D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393" y="2740157"/>
            <a:ext cx="11571214" cy="1377685"/>
          </a:xfrm>
        </p:spPr>
        <p:txBody>
          <a:bodyPr>
            <a:noAutofit/>
          </a:bodyPr>
          <a:lstStyle/>
          <a:p>
            <a:r>
              <a:rPr lang="en-US" altLang="zh-CN" sz="4800" dirty="0"/>
              <a:t>High-Throughput CNN on an FPGA</a:t>
            </a:r>
            <a:br>
              <a:rPr lang="en-US" altLang="zh-CN" sz="4800" dirty="0"/>
            </a:br>
            <a:r>
              <a:rPr lang="en-US" altLang="zh-CN" sz="4800" dirty="0"/>
              <a:t>by Customized JPEG Compression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3800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231BB-5A46-4996-8F4E-B8399429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Customized JPEG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386A52-3ED1-4493-B84D-FA5D4D78E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28" y="1538042"/>
            <a:ext cx="5780952" cy="16095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351D3B9-AC02-4428-A29E-4F9D43BDF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143" y="3348064"/>
            <a:ext cx="3704762" cy="17523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B731E2-915E-453F-BBC0-DF847D062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762" y="5615984"/>
            <a:ext cx="2809524" cy="4095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2A89456-7DAD-4EE3-8AAB-385FFE4B2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5482" y="148106"/>
            <a:ext cx="4363429" cy="13899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583A5DC-B067-4665-B0FE-81B0250434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1704" y="1619462"/>
            <a:ext cx="4263322" cy="50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4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3ABDB-81B0-487C-9A2F-81CA900F3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Customized JPEG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27AD96-8EE9-489B-A738-A31FE0BC9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952" y="2233762"/>
            <a:ext cx="9038095" cy="2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81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F04A9-D50F-4D7E-87B0-C8B879D6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CNN model towards on-chip memory realization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6723C3-FCE4-4106-9B3C-A5192CEFC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263" y="1342523"/>
            <a:ext cx="5099474" cy="540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26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E6723C3-FCE4-4106-9B3C-A5192CEFC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222" y="179749"/>
            <a:ext cx="6129556" cy="649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08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F04A9-D50F-4D7E-87B0-C8B879D6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CNN model towards on-chip memory realization</a:t>
            </a:r>
            <a:endParaRPr lang="zh-CN" altLang="en-US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32685F-6B6B-4A01-8B56-A7CC28025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84" y="1933969"/>
            <a:ext cx="5888407" cy="366148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01A1B79-8F1E-4AAF-AA51-5BA0C178C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059" y="2355189"/>
            <a:ext cx="5647619" cy="2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14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FBA39-A2CB-46FF-8B36-F0B9FE06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prstClr val="black"/>
                </a:solidFill>
              </a:rPr>
              <a:t>CNN model towards on-chip memory realization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E5612C-B7BE-4DD6-B2C5-91E4C17A3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training-aware quantization</a:t>
            </a:r>
          </a:p>
          <a:p>
            <a:pPr lvl="1"/>
            <a:r>
              <a:rPr lang="en-US" altLang="zh-CN" dirty="0"/>
              <a:t>A </a:t>
            </a:r>
            <a:r>
              <a:rPr lang="en-US" altLang="zh-CN" b="1" dirty="0"/>
              <a:t>binary weight </a:t>
            </a:r>
            <a:r>
              <a:rPr lang="en-US" altLang="zh-CN" dirty="0"/>
              <a:t>and </a:t>
            </a:r>
            <a:r>
              <a:rPr lang="en-US" altLang="zh-CN" b="1" dirty="0"/>
              <a:t>8-bit activation value </a:t>
            </a:r>
            <a:r>
              <a:rPr lang="en-US" altLang="zh-CN" dirty="0"/>
              <a:t>except for the first state and the last stage (8-bit for both a weight and an activation)</a:t>
            </a:r>
          </a:p>
          <a:p>
            <a:r>
              <a:rPr lang="en-US" altLang="zh-CN" dirty="0"/>
              <a:t>Quantization Strategy</a:t>
            </a:r>
          </a:p>
          <a:p>
            <a:pPr lvl="1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Apply scaling factors for each layer with constant unlearned values equal to the layer-specific standard deviations used for initialization</a:t>
            </a:r>
          </a:p>
          <a:p>
            <a:pPr lvl="1"/>
            <a:r>
              <a:rPr lang="en-US" altLang="zh-CN" dirty="0"/>
              <a:t>Use an 8-bit precision layer for the first and the last layers to </a:t>
            </a:r>
            <a:r>
              <a:rPr lang="en-US" altLang="zh-CN" b="1" dirty="0"/>
              <a:t>keep information loss to a minimum</a:t>
            </a:r>
          </a:p>
          <a:p>
            <a:pPr lvl="1"/>
            <a:r>
              <a:rPr lang="en-US" altLang="zh-CN" dirty="0"/>
              <a:t>Follow the guidelines for low-precision network training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352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F04A9-D50F-4D7E-87B0-C8B879D6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CNN model towards on-chip memory realization</a:t>
            </a:r>
            <a:endParaRPr lang="zh-CN" altLang="en-US" sz="3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4DBEE3-9FFA-464D-81E5-A51B37219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848" y="1610354"/>
            <a:ext cx="7742857" cy="4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24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3ABDB-81B0-487C-9A2F-81CA900F3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Fully pipelined CNN architecture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5C191E-5A81-478D-9598-EB7E163E6B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22"/>
          <a:stretch/>
        </p:blipFill>
        <p:spPr>
          <a:xfrm>
            <a:off x="4485313" y="1689291"/>
            <a:ext cx="3221373" cy="23225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E49DDE7-902A-466B-B55E-42DD9D64B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960" y="3895890"/>
            <a:ext cx="7506077" cy="201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68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3ABDB-81B0-487C-9A2F-81CA900F3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Fully pipelined CNN architecture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886953-11CE-4CE6-BECD-57D40D868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70593"/>
            <a:ext cx="7924800" cy="423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3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FE544-84F2-4CBD-8E88-A0CDB7E5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Fully pipelined CNN architecture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A73414-9319-4258-AAAE-F62C6C7F8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adjust parallel parameters c and p</a:t>
            </a:r>
          </a:p>
          <a:p>
            <a:r>
              <a:rPr lang="en-US" altLang="zh-CN" dirty="0"/>
              <a:t>multi-port memories with high bandwidth memory access</a:t>
            </a:r>
          </a:p>
          <a:p>
            <a:r>
              <a:rPr lang="en-US" altLang="zh-CN" dirty="0"/>
              <a:t>pooling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509F29-953C-433B-81EC-77C5DBBD7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26" y="3429000"/>
            <a:ext cx="4956476" cy="28905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A8D77B3-FEB8-41E8-95EE-CFEB08216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693" y="3376963"/>
            <a:ext cx="5352381" cy="2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7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01F33-F0ED-43F0-A6DB-12C0EB04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FC919-4143-4FF5-BEA4-983BA4031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89" y="164035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High throughput system by customized JPEG compression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CNN model towards on-chip memory realization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Fully pipelined CNN architecture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Results and comparison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ECBD55-BEE7-4079-8390-422194CF3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588" y="4170326"/>
            <a:ext cx="6714280" cy="232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08CF4-96C3-422E-96FB-F31E6E7C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Fully pipelined CNN architecture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908C7E-0E04-498D-AB1D-B1B76C09C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949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Shift and shuffle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300262-0382-4421-8AD9-BBA96B02D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23" y="2574781"/>
            <a:ext cx="6164959" cy="21651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81FBA4E-52F6-46C2-BFEA-73C1A204E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097" y="2574781"/>
            <a:ext cx="4291452" cy="216512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D210945-8986-4690-B5FF-B75CE5BE54B3}"/>
              </a:ext>
            </a:extLst>
          </p:cNvPr>
          <p:cNvSpPr txBox="1"/>
          <p:nvPr/>
        </p:nvSpPr>
        <p:spPr>
          <a:xfrm>
            <a:off x="6668452" y="4469839"/>
            <a:ext cx="6552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000</a:t>
            </a:r>
          </a:p>
          <a:p>
            <a:r>
              <a:rPr lang="en-US" altLang="zh-CN" dirty="0"/>
              <a:t>001</a:t>
            </a:r>
          </a:p>
          <a:p>
            <a:r>
              <a:rPr lang="en-US" altLang="zh-CN" dirty="0"/>
              <a:t>010</a:t>
            </a:r>
          </a:p>
          <a:p>
            <a:r>
              <a:rPr lang="en-US" altLang="zh-CN" dirty="0"/>
              <a:t>011</a:t>
            </a:r>
          </a:p>
          <a:p>
            <a:r>
              <a:rPr lang="en-US" altLang="zh-CN" dirty="0"/>
              <a:t>100</a:t>
            </a:r>
          </a:p>
          <a:p>
            <a:r>
              <a:rPr lang="en-US" altLang="zh-CN" dirty="0"/>
              <a:t>101</a:t>
            </a:r>
          </a:p>
          <a:p>
            <a:r>
              <a:rPr lang="en-US" altLang="zh-CN" dirty="0"/>
              <a:t>110</a:t>
            </a:r>
          </a:p>
          <a:p>
            <a:r>
              <a:rPr lang="en-US" altLang="zh-CN" dirty="0"/>
              <a:t>111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54271A-9522-4DF3-9DDD-5997B6A024B9}"/>
              </a:ext>
            </a:extLst>
          </p:cNvPr>
          <p:cNvSpPr txBox="1"/>
          <p:nvPr/>
        </p:nvSpPr>
        <p:spPr>
          <a:xfrm>
            <a:off x="7323660" y="4469839"/>
            <a:ext cx="587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00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00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01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01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10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10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11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E27187-258A-436F-B176-74725FB2230C}"/>
              </a:ext>
            </a:extLst>
          </p:cNvPr>
          <p:cNvSpPr txBox="1"/>
          <p:nvPr/>
        </p:nvSpPr>
        <p:spPr>
          <a:xfrm>
            <a:off x="2726422" y="5135270"/>
            <a:ext cx="1661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0 1 2 </a:t>
            </a:r>
            <a:r>
              <a:rPr lang="en-US" altLang="zh-CN" dirty="0">
                <a:sym typeface="Wingdings" panose="05000000000000000000" pitchFamily="2" charset="2"/>
              </a:rPr>
              <a:t> 1 2 3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0 1 2  4 5 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8309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02703-7107-4233-BEC9-9736EAD9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3E5C8A-864E-4641-8EFF-EAF9E9A61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333" y="1667095"/>
            <a:ext cx="7533333" cy="3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67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02703-7107-4233-BEC9-9736EAD9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59A7E6-A211-46E4-9E0C-19E1A623D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571" y="1900428"/>
            <a:ext cx="7342857" cy="3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02703-7107-4233-BEC9-9736EAD9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468195-F5AB-4DAA-9931-342C09B14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888" y="1451087"/>
            <a:ext cx="6230224" cy="395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13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02703-7107-4233-BEC9-9736EAD9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D42C37-D19F-4C5A-B76E-6308ED7BD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571" y="1505190"/>
            <a:ext cx="7142857" cy="3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60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B6CB3-FBAD-4F00-B1E2-158B313E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Bottle neck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D6BA93-56D3-4892-9207-5A53117A8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AWS F1 provides overall read/write at 6.5GB/s from host CPU to FPGA.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B80E94-66D5-4F70-94D5-B02EBF457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83" y="2842950"/>
            <a:ext cx="10793834" cy="349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9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9DC73-5124-4797-9332-A75A8F35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JPEG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5B2A0B-3F57-44AB-83C0-789B1CF24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462"/>
            <a:ext cx="10515600" cy="48068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Segmentation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Color mapping(RGB2YCrCb)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Discrete cosine transform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Quantization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Huffman coding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Head, Marker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0CC40A-635C-4CC5-8BF5-1F60AADB8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334" y="596397"/>
            <a:ext cx="3018826" cy="1483830"/>
          </a:xfrm>
          <a:prstGeom prst="rect">
            <a:avLst/>
          </a:prstGeom>
        </p:spPr>
      </p:pic>
      <p:pic>
        <p:nvPicPr>
          <p:cNvPr id="1026" name="Picture 2" descr="https://thecodeway.com/blog/wp-content/uploads/2014/08/jpeg_15.jpg">
            <a:hlinkClick r:id="rId3" action="ppaction://hlinksldjump"/>
            <a:extLst>
              <a:ext uri="{FF2B5EF4-FFF2-40B4-BE49-F238E27FC236}">
                <a16:creationId xmlns:a16="http://schemas.microsoft.com/office/drawing/2014/main" id="{377449E9-BAF3-483F-B0DC-4D4C91B44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334" y="2373487"/>
            <a:ext cx="1552338" cy="115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">
            <a:extLst>
              <a:ext uri="{FF2B5EF4-FFF2-40B4-BE49-F238E27FC236}">
                <a16:creationId xmlns:a16="http://schemas.microsoft.com/office/drawing/2014/main" id="{74B82E9E-3762-4B6B-B370-3D013129F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672" y="2373486"/>
            <a:ext cx="1550268" cy="115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b">
            <a:extLst>
              <a:ext uri="{FF2B5EF4-FFF2-40B4-BE49-F238E27FC236}">
                <a16:creationId xmlns:a16="http://schemas.microsoft.com/office/drawing/2014/main" id="{FFC307C2-3527-4D13-92E8-348E396D5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940" y="2373486"/>
            <a:ext cx="1550268" cy="115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r">
            <a:extLst>
              <a:ext uri="{FF2B5EF4-FFF2-40B4-BE49-F238E27FC236}">
                <a16:creationId xmlns:a16="http://schemas.microsoft.com/office/drawing/2014/main" id="{706521DA-9245-43E8-8E5E-8E0010D42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208" y="2373486"/>
            <a:ext cx="1550268" cy="115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thecodeway.com/blog/wp-content/uploads/2014/08/jpeg_22.jpg">
            <a:hlinkClick r:id="rId8" action="ppaction://hlinksldjump"/>
            <a:extLst>
              <a:ext uri="{FF2B5EF4-FFF2-40B4-BE49-F238E27FC236}">
                <a16:creationId xmlns:a16="http://schemas.microsoft.com/office/drawing/2014/main" id="{43C06860-0AF0-4AC6-BFCF-FD5876BD4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824" y="3691629"/>
            <a:ext cx="2382255" cy="96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https://thecodeway.com/blog/wp-content/uploads/2014/09/jpeg_034.gif">
            <a:hlinkClick r:id="rId10" action="ppaction://hlinksldjump"/>
            <a:extLst>
              <a:ext uri="{FF2B5EF4-FFF2-40B4-BE49-F238E27FC236}">
                <a16:creationId xmlns:a16="http://schemas.microsoft.com/office/drawing/2014/main" id="{9FCCF067-79BE-4DA4-9FB3-22C438F26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334" y="4991815"/>
            <a:ext cx="63055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58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9D3F931-B162-41FB-AA45-3C2EB5910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972" y="381381"/>
            <a:ext cx="3556986" cy="3252102"/>
          </a:xfrm>
          <a:prstGeom prst="rect">
            <a:avLst/>
          </a:prstGeom>
        </p:spPr>
      </p:pic>
      <p:pic>
        <p:nvPicPr>
          <p:cNvPr id="5" name="Picture 2" descr="https://thecodeway.com/blog/wp-content/uploads/2014/08/jpeg_15.jpg">
            <a:extLst>
              <a:ext uri="{FF2B5EF4-FFF2-40B4-BE49-F238E27FC236}">
                <a16:creationId xmlns:a16="http://schemas.microsoft.com/office/drawing/2014/main" id="{BE505018-6E6C-4CD8-975F-09EC99506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123" y="784918"/>
            <a:ext cx="3337784" cy="249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Y">
            <a:extLst>
              <a:ext uri="{FF2B5EF4-FFF2-40B4-BE49-F238E27FC236}">
                <a16:creationId xmlns:a16="http://schemas.microsoft.com/office/drawing/2014/main" id="{573EC5B2-1F72-49DB-9911-12825A77F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96" y="3984407"/>
            <a:ext cx="3333333" cy="249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b">
            <a:extLst>
              <a:ext uri="{FF2B5EF4-FFF2-40B4-BE49-F238E27FC236}">
                <a16:creationId xmlns:a16="http://schemas.microsoft.com/office/drawing/2014/main" id="{ECAEAA3B-DD6D-4AAA-841D-F874D255B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829" y="3984407"/>
            <a:ext cx="3333333" cy="249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Cr">
            <a:extLst>
              <a:ext uri="{FF2B5EF4-FFF2-40B4-BE49-F238E27FC236}">
                <a16:creationId xmlns:a16="http://schemas.microsoft.com/office/drawing/2014/main" id="{C5535975-70B8-4571-BA4E-61756B741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162" y="3984407"/>
            <a:ext cx="3333333" cy="249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084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thecodeway.com/blog/wp-content/uploads/2014/09/jpeg_36.gif">
            <a:extLst>
              <a:ext uri="{FF2B5EF4-FFF2-40B4-BE49-F238E27FC236}">
                <a16:creationId xmlns:a16="http://schemas.microsoft.com/office/drawing/2014/main" id="{F5538B2E-C19F-4EEB-AD4C-922338A69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625" y="3485146"/>
            <a:ext cx="578167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thecodeway.com/blog/wp-content/uploads/2014/09/jpeg_34.gif">
            <a:extLst>
              <a:ext uri="{FF2B5EF4-FFF2-40B4-BE49-F238E27FC236}">
                <a16:creationId xmlns:a16="http://schemas.microsoft.com/office/drawing/2014/main" id="{150C645C-CE55-4B10-A81B-038132706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876" y="2112497"/>
            <a:ext cx="559117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thecodeway.com/blog/wp-content/uploads/2014/08/jpeg_22.jpg">
            <a:extLst>
              <a:ext uri="{FF2B5EF4-FFF2-40B4-BE49-F238E27FC236}">
                <a16:creationId xmlns:a16="http://schemas.microsoft.com/office/drawing/2014/main" id="{911983B8-1DE2-44FD-83D0-220485D39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95" y="2740536"/>
            <a:ext cx="41243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599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s://thecodeway.com/blog/wp-content/uploads/2014/09/jpeg_031.gif">
            <a:extLst>
              <a:ext uri="{FF2B5EF4-FFF2-40B4-BE49-F238E27FC236}">
                <a16:creationId xmlns:a16="http://schemas.microsoft.com/office/drawing/2014/main" id="{F0C3613A-CE37-4952-BF2E-0A805453E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14" y="2170131"/>
            <a:ext cx="2610680" cy="4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标准亮度量化表">
            <a:extLst>
              <a:ext uri="{FF2B5EF4-FFF2-40B4-BE49-F238E27FC236}">
                <a16:creationId xmlns:a16="http://schemas.microsoft.com/office/drawing/2014/main" id="{A2FB7F08-2407-43C4-9250-A88036829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646" y="1780960"/>
            <a:ext cx="28765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标准色差量化表">
            <a:extLst>
              <a:ext uri="{FF2B5EF4-FFF2-40B4-BE49-F238E27FC236}">
                <a16:creationId xmlns:a16="http://schemas.microsoft.com/office/drawing/2014/main" id="{D9CFAE53-5110-449E-82C9-E93083E5F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148" y="1780960"/>
            <a:ext cx="256222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thecodeway.com/blog/wp-content/uploads/2014/09/jpeg_036.gif">
            <a:extLst>
              <a:ext uri="{FF2B5EF4-FFF2-40B4-BE49-F238E27FC236}">
                <a16:creationId xmlns:a16="http://schemas.microsoft.com/office/drawing/2014/main" id="{92CB60D5-B1C4-4F3B-AEA7-91DB07A7C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260" y="3764165"/>
            <a:ext cx="2060897" cy="206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s://thecodeway.com/blog/wp-content/uploads/2014/09/jpeg_034.gif">
            <a:extLst>
              <a:ext uri="{FF2B5EF4-FFF2-40B4-BE49-F238E27FC236}">
                <a16:creationId xmlns:a16="http://schemas.microsoft.com/office/drawing/2014/main" id="{66C3802A-5CD7-4107-83E6-6622EB9A8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18" y="4152550"/>
            <a:ext cx="7590097" cy="128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180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5848C-E60D-4586-83A1-93CF76443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Customized JPEG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A3FFD0-D436-45FA-BCB9-4133BEE76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672" y="1317470"/>
            <a:ext cx="8040656" cy="422306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4214AAE-B4A5-454C-9136-C92026B8E04E}"/>
              </a:ext>
            </a:extLst>
          </p:cNvPr>
          <p:cNvSpPr/>
          <p:nvPr/>
        </p:nvSpPr>
        <p:spPr>
          <a:xfrm>
            <a:off x="7986320" y="5540530"/>
            <a:ext cx="1070994" cy="5201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467DE1-7524-464C-8AB5-B7F97368E9F2}"/>
              </a:ext>
            </a:extLst>
          </p:cNvPr>
          <p:cNvSpPr/>
          <p:nvPr/>
        </p:nvSpPr>
        <p:spPr>
          <a:xfrm>
            <a:off x="7986320" y="6232816"/>
            <a:ext cx="1070994" cy="5201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16712D4-E75D-4567-AABE-19264F5EDA3F}"/>
              </a:ext>
            </a:extLst>
          </p:cNvPr>
          <p:cNvCxnSpPr>
            <a:endCxn id="3" idx="1"/>
          </p:cNvCxnSpPr>
          <p:nvPr/>
        </p:nvCxnSpPr>
        <p:spPr>
          <a:xfrm>
            <a:off x="7122253" y="5800588"/>
            <a:ext cx="864067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A469144-6D9E-4C41-8A43-5EB87FF621B7}"/>
              </a:ext>
            </a:extLst>
          </p:cNvPr>
          <p:cNvCxnSpPr/>
          <p:nvPr/>
        </p:nvCxnSpPr>
        <p:spPr>
          <a:xfrm>
            <a:off x="9057314" y="6501060"/>
            <a:ext cx="864067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6ECC587-D480-4155-B935-27E1576CF1AE}"/>
              </a:ext>
            </a:extLst>
          </p:cNvPr>
          <p:cNvCxnSpPr/>
          <p:nvPr/>
        </p:nvCxnSpPr>
        <p:spPr>
          <a:xfrm>
            <a:off x="7122253" y="6492873"/>
            <a:ext cx="864067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FA928AA-4EE9-4F66-8912-5AC557066086}"/>
              </a:ext>
            </a:extLst>
          </p:cNvPr>
          <p:cNvCxnSpPr/>
          <p:nvPr/>
        </p:nvCxnSpPr>
        <p:spPr>
          <a:xfrm>
            <a:off x="9057313" y="5800587"/>
            <a:ext cx="864067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4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B2A44-6924-495D-8141-8968D6D74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Customized JPEG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257FF6-0B48-4481-9E04-634A85E92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905" y="1756638"/>
            <a:ext cx="6476190" cy="3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481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243</Words>
  <Application>Microsoft Office PowerPoint</Application>
  <PresentationFormat>宽屏</PresentationFormat>
  <Paragraphs>61</Paragraphs>
  <Slides>24</Slides>
  <Notes>0</Notes>
  <HiddenSlides>4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等线</vt:lpstr>
      <vt:lpstr>等线 Light</vt:lpstr>
      <vt:lpstr>Arial</vt:lpstr>
      <vt:lpstr>Wingdings</vt:lpstr>
      <vt:lpstr>Office 主题​​</vt:lpstr>
      <vt:lpstr>High-Throughput CNN on an FPGA by Customized JPEG Compression</vt:lpstr>
      <vt:lpstr>Contents</vt:lpstr>
      <vt:lpstr>Bottle neck</vt:lpstr>
      <vt:lpstr>JPEG</vt:lpstr>
      <vt:lpstr>PowerPoint 演示文稿</vt:lpstr>
      <vt:lpstr>PowerPoint 演示文稿</vt:lpstr>
      <vt:lpstr>PowerPoint 演示文稿</vt:lpstr>
      <vt:lpstr>Customized JPEG</vt:lpstr>
      <vt:lpstr>Customized JPEG</vt:lpstr>
      <vt:lpstr>Customized JPEG</vt:lpstr>
      <vt:lpstr>Customized JPEG</vt:lpstr>
      <vt:lpstr>CNN model towards on-chip memory realization</vt:lpstr>
      <vt:lpstr>PowerPoint 演示文稿</vt:lpstr>
      <vt:lpstr>CNN model towards on-chip memory realization</vt:lpstr>
      <vt:lpstr>CNN model towards on-chip memory realization</vt:lpstr>
      <vt:lpstr>CNN model towards on-chip memory realization</vt:lpstr>
      <vt:lpstr>Fully pipelined CNN architecture</vt:lpstr>
      <vt:lpstr>Fully pipelined CNN architecture</vt:lpstr>
      <vt:lpstr>Fully pipelined CNN architecture</vt:lpstr>
      <vt:lpstr>Fully pipelined CNN architecture</vt:lpstr>
      <vt:lpstr>Result</vt:lpstr>
      <vt:lpstr>Result</vt:lpstr>
      <vt:lpstr>Result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宋天泽</dc:creator>
  <cp:lastModifiedBy>宋天泽</cp:lastModifiedBy>
  <cp:revision>30</cp:revision>
  <dcterms:created xsi:type="dcterms:W3CDTF">2021-08-04T11:36:43Z</dcterms:created>
  <dcterms:modified xsi:type="dcterms:W3CDTF">2021-08-13T05:32:14Z</dcterms:modified>
</cp:coreProperties>
</file>