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64" r:id="rId5"/>
    <p:sldId id="261" r:id="rId6"/>
    <p:sldId id="263" r:id="rId7"/>
    <p:sldId id="267" r:id="rId8"/>
    <p:sldId id="265" r:id="rId9"/>
    <p:sldId id="301" r:id="rId10"/>
    <p:sldId id="30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9D7DFD5-A793-4A77-84D3-43056E03C6DF}">
          <p14:sldIdLst>
            <p14:sldId id="256"/>
          </p14:sldIdLst>
        </p14:section>
        <p14:section name="背景" id="{B742CC03-66CF-4C1E-A35F-5DEAA0575DE9}">
          <p14:sldIdLst>
            <p14:sldId id="262"/>
            <p14:sldId id="266"/>
            <p14:sldId id="264"/>
          </p14:sldIdLst>
        </p14:section>
        <p14:section name="具体工作" id="{35897CA8-D37E-4869-824C-23453CCBF6E5}">
          <p14:sldIdLst>
            <p14:sldId id="261"/>
            <p14:sldId id="263"/>
            <p14:sldId id="267"/>
            <p14:sldId id="265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son Tornado" initials="KT" lastIdx="1" clrIdx="0">
    <p:extLst>
      <p:ext uri="{19B8F6BF-5375-455C-9EA6-DF929625EA0E}">
        <p15:presenceInfo xmlns:p15="http://schemas.microsoft.com/office/powerpoint/2012/main" userId="35ada2f7e2550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7F5CE2-4EEA-433C-A118-2E1D8E0CA8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6386" b="25686"/>
          <a:stretch/>
        </p:blipFill>
        <p:spPr>
          <a:xfrm>
            <a:off x="0" y="5040700"/>
            <a:ext cx="12192000" cy="18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2418" y="6492875"/>
            <a:ext cx="611541" cy="365125"/>
          </a:xfrm>
          <a:prstGeom prst="rect">
            <a:avLst/>
          </a:prstGeom>
        </p:spPr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A557B1-75F6-48ED-9CF6-0413BACBF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72" t="88654" b="3127"/>
          <a:stretch/>
        </p:blipFill>
        <p:spPr>
          <a:xfrm>
            <a:off x="704728" y="6353645"/>
            <a:ext cx="11793041" cy="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8173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860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AA4EB3-C9AF-4A5F-8DA5-469A08EEE7D8}"/>
              </a:ext>
            </a:extLst>
          </p:cNvPr>
          <p:cNvSpPr txBox="1"/>
          <p:nvPr/>
        </p:nvSpPr>
        <p:spPr>
          <a:xfrm>
            <a:off x="1294845" y="1904909"/>
            <a:ext cx="9602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/>
              <a:t>A General Framework for Evaluating Differentially Private </a:t>
            </a:r>
          </a:p>
          <a:p>
            <a:pPr algn="ctr"/>
            <a:r>
              <a:rPr lang="en-US" altLang="zh-CN" sz="2800" b="1" dirty="0"/>
              <a:t>Machine Learning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49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1"/>
    </mc:Choice>
    <mc:Fallback xmlns="">
      <p:transition spd="slow" advTm="44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BB8751-C0AA-4991-9CAA-37EE1AB05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76"/>
          <a:stretch/>
        </p:blipFill>
        <p:spPr>
          <a:xfrm>
            <a:off x="137152" y="2513154"/>
            <a:ext cx="3939881" cy="26393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86236D-FD5C-4D27-9CAA-49A108DA0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1"/>
          <a:stretch/>
        </p:blipFill>
        <p:spPr>
          <a:xfrm>
            <a:off x="4051923" y="2452642"/>
            <a:ext cx="3894157" cy="26998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30F414-8907-47F6-AA0F-D73C3393B830}"/>
              </a:ext>
            </a:extLst>
          </p:cNvPr>
          <p:cNvSpPr txBox="1"/>
          <p:nvPr/>
        </p:nvSpPr>
        <p:spPr>
          <a:xfrm>
            <a:off x="4488623" y="1632657"/>
            <a:ext cx="2201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simple_mnist_eps1.0</a:t>
            </a:r>
          </a:p>
          <a:p>
            <a:r>
              <a:rPr lang="en-US" altLang="zh-CN" dirty="0"/>
              <a:t>Accuracy: 0.9024</a:t>
            </a:r>
          </a:p>
          <a:p>
            <a:r>
              <a:rPr lang="en-US" altLang="zh-CN" dirty="0"/>
              <a:t>AUC: 0.607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0D0D76-56CE-4C2F-A847-1EC80068A0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867"/>
          <a:stretch/>
        </p:blipFill>
        <p:spPr>
          <a:xfrm>
            <a:off x="8061607" y="2452642"/>
            <a:ext cx="4077053" cy="26307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C335D5-0F76-4C2A-9674-EAD2BCC8E3D0}"/>
              </a:ext>
            </a:extLst>
          </p:cNvPr>
          <p:cNvSpPr txBox="1"/>
          <p:nvPr/>
        </p:nvSpPr>
        <p:spPr>
          <a:xfrm>
            <a:off x="554932" y="1677230"/>
            <a:ext cx="1846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simple_mnist</a:t>
            </a:r>
            <a:endParaRPr lang="en-US" altLang="zh-CN" dirty="0"/>
          </a:p>
          <a:p>
            <a:r>
              <a:rPr lang="en-US" altLang="zh-CN" dirty="0"/>
              <a:t>Accuracy: 0.9919</a:t>
            </a:r>
          </a:p>
          <a:p>
            <a:r>
              <a:rPr lang="en-US" altLang="zh-CN" dirty="0"/>
              <a:t>AUC: 0.655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7BFCBE-A4BF-4A1B-B97D-BCFBC4BC1DA4}"/>
              </a:ext>
            </a:extLst>
          </p:cNvPr>
          <p:cNvSpPr txBox="1"/>
          <p:nvPr/>
        </p:nvSpPr>
        <p:spPr>
          <a:xfrm>
            <a:off x="8495469" y="1677230"/>
            <a:ext cx="2201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simple_mnist_eps0.2</a:t>
            </a:r>
          </a:p>
          <a:p>
            <a:r>
              <a:rPr lang="en-US" altLang="zh-CN" dirty="0"/>
              <a:t>Accuracy: 0.151</a:t>
            </a:r>
          </a:p>
          <a:p>
            <a:r>
              <a:rPr lang="en-US" altLang="zh-CN" dirty="0"/>
              <a:t>AUC: 0.539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BF79A1-F31E-456E-9858-C0E84788ABB2}"/>
              </a:ext>
            </a:extLst>
          </p:cNvPr>
          <p:cNvSpPr txBox="1"/>
          <p:nvPr/>
        </p:nvSpPr>
        <p:spPr>
          <a:xfrm>
            <a:off x="184185" y="1974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实验结果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E11C60-C660-40FA-BEBD-6F328FAD0B2C}"/>
              </a:ext>
            </a:extLst>
          </p:cNvPr>
          <p:cNvSpPr txBox="1"/>
          <p:nvPr/>
        </p:nvSpPr>
        <p:spPr>
          <a:xfrm>
            <a:off x="350505" y="566771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MIA</a:t>
            </a:r>
            <a:r>
              <a:rPr lang="zh-CN" altLang="en-US" sz="1600" dirty="0"/>
              <a:t>（</a:t>
            </a:r>
            <a:r>
              <a:rPr lang="en-US" altLang="zh-CN" sz="1600" dirty="0"/>
              <a:t>AUC</a:t>
            </a:r>
            <a:r>
              <a:rPr lang="zh-CN" altLang="en-US" sz="1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2024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4B996B-49AD-4D35-A95C-2188B5D9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74" y="2911196"/>
            <a:ext cx="4280897" cy="277342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27BD9B-2AE1-43F9-B49B-D7D12A63D247}"/>
              </a:ext>
            </a:extLst>
          </p:cNvPr>
          <p:cNvSpPr txBox="1"/>
          <p:nvPr/>
        </p:nvSpPr>
        <p:spPr>
          <a:xfrm>
            <a:off x="304564" y="3595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隐私威胁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7D537E-B0C6-4853-81BE-96D29ABFBC84}"/>
              </a:ext>
            </a:extLst>
          </p:cNvPr>
          <p:cNvSpPr txBox="1"/>
          <p:nvPr/>
        </p:nvSpPr>
        <p:spPr>
          <a:xfrm>
            <a:off x="7846487" y="5830089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Membership Inference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9D4A86-E980-4AF3-90D7-5178C60F7580}"/>
              </a:ext>
            </a:extLst>
          </p:cNvPr>
          <p:cNvSpPr txBox="1"/>
          <p:nvPr/>
        </p:nvSpPr>
        <p:spPr>
          <a:xfrm>
            <a:off x="668458" y="1027911"/>
            <a:ext cx="4859022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机器学习应用广泛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众多攻击手段可以窃取模型训练数据的信息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加密方法开销大</a:t>
            </a:r>
          </a:p>
        </p:txBody>
      </p:sp>
      <p:pic>
        <p:nvPicPr>
          <p:cNvPr id="1028" name="Picture 4" descr="The Framework of Model Inversion Attack. | Download Scientific Diagram">
            <a:extLst>
              <a:ext uri="{FF2B5EF4-FFF2-40B4-BE49-F238E27FC236}">
                <a16:creationId xmlns:a16="http://schemas.microsoft.com/office/drawing/2014/main" id="{648CFFDE-0D66-4C2F-BCB1-84F8008A5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58" y="3124201"/>
            <a:ext cx="5684593" cy="25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23DA1B-B8D1-4E9E-935D-BA6F46F38228}"/>
              </a:ext>
            </a:extLst>
          </p:cNvPr>
          <p:cNvSpPr txBox="1"/>
          <p:nvPr/>
        </p:nvSpPr>
        <p:spPr>
          <a:xfrm>
            <a:off x="2053167" y="5830089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Inversion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5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C4216E-8852-4EAA-A641-C82F9341E189}"/>
              </a:ext>
            </a:extLst>
          </p:cNvPr>
          <p:cNvSpPr txBox="1"/>
          <p:nvPr/>
        </p:nvSpPr>
        <p:spPr>
          <a:xfrm>
            <a:off x="484909" y="38100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en-US" altLang="zh-CN" dirty="0"/>
              <a:t>DP+ML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1FBB5A-2127-4C50-9CDB-5286B14D3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233" y="2878976"/>
            <a:ext cx="6408601" cy="209239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256E5B-6848-473E-8305-0674FF63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6" y="2578426"/>
            <a:ext cx="3936641" cy="26934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3D35AD-3458-469E-9CEA-23F9065FF703}"/>
              </a:ext>
            </a:extLst>
          </p:cNvPr>
          <p:cNvSpPr txBox="1"/>
          <p:nvPr/>
        </p:nvSpPr>
        <p:spPr>
          <a:xfrm>
            <a:off x="1521849" y="5298928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不同添加噪声扰动的位置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86D77E-0BF1-49DB-B668-1EFD152220FF}"/>
              </a:ext>
            </a:extLst>
          </p:cNvPr>
          <p:cNvSpPr txBox="1"/>
          <p:nvPr/>
        </p:nvSpPr>
        <p:spPr>
          <a:xfrm>
            <a:off x="7881647" y="536836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裁剪引入误差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E9EBC2-B23B-4037-9EFB-782DFE72DB22}"/>
              </a:ext>
            </a:extLst>
          </p:cNvPr>
          <p:cNvSpPr txBox="1"/>
          <p:nvPr/>
        </p:nvSpPr>
        <p:spPr>
          <a:xfrm>
            <a:off x="1029099" y="1016061"/>
            <a:ext cx="2550698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DP</a:t>
            </a:r>
            <a:r>
              <a:rPr lang="zh-CN" altLang="en-US" dirty="0"/>
              <a:t>的实现方法多样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噪声和裁剪引入误差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0FAE31E-78B9-4798-9F2F-BA1C76D86A7E}"/>
              </a:ext>
            </a:extLst>
          </p:cNvPr>
          <p:cNvSpPr/>
          <p:nvPr/>
        </p:nvSpPr>
        <p:spPr>
          <a:xfrm>
            <a:off x="4221813" y="12143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37C082-77AE-48FB-92CA-2E1C03829629}"/>
              </a:ext>
            </a:extLst>
          </p:cNvPr>
          <p:cNvSpPr txBox="1"/>
          <p:nvPr/>
        </p:nvSpPr>
        <p:spPr>
          <a:xfrm>
            <a:off x="5842237" y="1016061"/>
            <a:ext cx="3012363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测试改进的泛用性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找到每个阶段最好的方法</a:t>
            </a:r>
          </a:p>
        </p:txBody>
      </p:sp>
    </p:spTree>
    <p:extLst>
      <p:ext uri="{BB962C8B-B14F-4D97-AF65-F5344CB8AC3E}">
        <p14:creationId xmlns:p14="http://schemas.microsoft.com/office/powerpoint/2010/main" val="39889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64E771-379D-492B-9E49-753636E3E737}"/>
              </a:ext>
            </a:extLst>
          </p:cNvPr>
          <p:cNvSpPr txBox="1"/>
          <p:nvPr/>
        </p:nvSpPr>
        <p:spPr>
          <a:xfrm>
            <a:off x="457199" y="3858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相关工作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C2C3A2-57FE-4AA1-AAC0-CC80F30A9477}"/>
              </a:ext>
            </a:extLst>
          </p:cNvPr>
          <p:cNvSpPr/>
          <p:nvPr/>
        </p:nvSpPr>
        <p:spPr>
          <a:xfrm>
            <a:off x="793531" y="969579"/>
            <a:ext cx="10604938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/>
              <a:t>Hay M, </a:t>
            </a:r>
            <a:r>
              <a:rPr lang="en-US" altLang="zh-CN" dirty="0" err="1"/>
              <a:t>Machanavajjhala</a:t>
            </a:r>
            <a:r>
              <a:rPr lang="en-US" altLang="zh-CN" dirty="0"/>
              <a:t> A, </a:t>
            </a:r>
            <a:r>
              <a:rPr lang="en-US" altLang="zh-CN" dirty="0" err="1"/>
              <a:t>Miklau</a:t>
            </a:r>
            <a:r>
              <a:rPr lang="en-US" altLang="zh-CN" dirty="0"/>
              <a:t> G, et al. Principled evaluation of differentially private algorithms using </a:t>
            </a:r>
            <a:r>
              <a:rPr lang="en-US" altLang="zh-CN" dirty="0" err="1"/>
              <a:t>dpbench</a:t>
            </a:r>
            <a:r>
              <a:rPr lang="en-US" altLang="zh-CN" dirty="0"/>
              <a:t>[C]//Proceedings of the 2016 International Conference on Management of Data. 2016: 139-154.</a:t>
            </a:r>
            <a:endParaRPr lang="zh-CN" altLang="en-US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/>
              <a:t>Jayaraman B, Evans D. Evaluating differentially private machine learning in practice[C]//28th USENIX Security Symposium (USENIX Security 19). 2019: 1895-1912.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/>
              <a:t>Iyengar R, Near J P, Song D, et al. Towards practical differentially private convex optimization[C]//2019 IEEE Symposium on Security and Privacy (SP). IEEE, 2019: 299-316.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/>
              <a:t>Jagielski M, Ullman J, </a:t>
            </a:r>
            <a:r>
              <a:rPr lang="en-US" altLang="zh-CN" dirty="0" err="1"/>
              <a:t>Oprea</a:t>
            </a:r>
            <a:r>
              <a:rPr lang="en-US" altLang="zh-CN" dirty="0"/>
              <a:t> A. Auditing differentially private machine learning: How private is private </a:t>
            </a:r>
            <a:r>
              <a:rPr lang="en-US" altLang="zh-CN" dirty="0" err="1"/>
              <a:t>sgd</a:t>
            </a:r>
            <a:r>
              <a:rPr lang="en-US" altLang="zh-CN" dirty="0"/>
              <a:t>?[J]. Advances in Neural Information Processing Systems, 2020, 33: 22205-22216.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597486-9E9C-41DA-A7B7-8E9F7E4FB03A}"/>
              </a:ext>
            </a:extLst>
          </p:cNvPr>
          <p:cNvSpPr txBox="1"/>
          <p:nvPr/>
        </p:nvSpPr>
        <p:spPr>
          <a:xfrm>
            <a:off x="470365" y="40422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亮点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6EBCBF-2658-47AC-BC30-389A4B50F260}"/>
              </a:ext>
            </a:extLst>
          </p:cNvPr>
          <p:cNvSpPr txBox="1"/>
          <p:nvPr/>
        </p:nvSpPr>
        <p:spPr>
          <a:xfrm>
            <a:off x="793530" y="4411611"/>
            <a:ext cx="3474028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基于</a:t>
            </a:r>
            <a:r>
              <a:rPr lang="en-US" altLang="zh-CN" dirty="0"/>
              <a:t>DP-SGD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聚焦深度学习，测试多种模型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518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79ACE5C-9552-4894-B0B3-BFD17C01BD2C}"/>
              </a:ext>
            </a:extLst>
          </p:cNvPr>
          <p:cNvGrpSpPr/>
          <p:nvPr/>
        </p:nvGrpSpPr>
        <p:grpSpPr>
          <a:xfrm>
            <a:off x="3327884" y="1626249"/>
            <a:ext cx="635115" cy="457023"/>
            <a:chOff x="1976907" y="1446725"/>
            <a:chExt cx="1446717" cy="1041045"/>
          </a:xfrm>
        </p:grpSpPr>
        <p:grpSp>
          <p:nvGrpSpPr>
            <p:cNvPr id="225" name="组合 224">
              <a:extLst>
                <a:ext uri="{FF2B5EF4-FFF2-40B4-BE49-F238E27FC236}">
                  <a16:creationId xmlns:a16="http://schemas.microsoft.com/office/drawing/2014/main" id="{13A02032-9898-4A26-AD19-9F49142AEDC2}"/>
                </a:ext>
              </a:extLst>
            </p:cNvPr>
            <p:cNvGrpSpPr/>
            <p:nvPr/>
          </p:nvGrpSpPr>
          <p:grpSpPr>
            <a:xfrm>
              <a:off x="1976907" y="1446726"/>
              <a:ext cx="652529" cy="1041044"/>
              <a:chOff x="1976907" y="1446726"/>
              <a:chExt cx="652529" cy="1041044"/>
            </a:xfrm>
          </p:grpSpPr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D34FBBB4-B02B-478C-AA87-05EC080E81F2}"/>
                  </a:ext>
                </a:extLst>
              </p:cNvPr>
              <p:cNvSpPr/>
              <p:nvPr/>
            </p:nvSpPr>
            <p:spPr>
              <a:xfrm>
                <a:off x="1976907" y="1691425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6C0BA6DB-74E0-43A0-9D3A-C9D4C2B78186}"/>
                  </a:ext>
                </a:extLst>
              </p:cNvPr>
              <p:cNvSpPr/>
              <p:nvPr/>
            </p:nvSpPr>
            <p:spPr>
              <a:xfrm>
                <a:off x="1976907" y="2011250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D4EF0FD0-5D59-4BC3-B674-C17D3D5D7C96}"/>
                  </a:ext>
                </a:extLst>
              </p:cNvPr>
              <p:cNvSpPr/>
              <p:nvPr/>
            </p:nvSpPr>
            <p:spPr>
              <a:xfrm>
                <a:off x="2374001" y="1446726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186F4885-14E3-4A95-A075-3D0D59D291CF}"/>
                  </a:ext>
                </a:extLst>
              </p:cNvPr>
              <p:cNvSpPr/>
              <p:nvPr/>
            </p:nvSpPr>
            <p:spPr>
              <a:xfrm>
                <a:off x="2384737" y="1844898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01E7FB0D-AAF2-4402-9A93-F0EDC2E4A454}"/>
                  </a:ext>
                </a:extLst>
              </p:cNvPr>
              <p:cNvSpPr/>
              <p:nvPr/>
            </p:nvSpPr>
            <p:spPr>
              <a:xfrm>
                <a:off x="2384736" y="2243071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DADFEB3B-CBD2-4AED-875A-1CCBFECA4524}"/>
                  </a:ext>
                </a:extLst>
              </p:cNvPr>
              <p:cNvCxnSpPr>
                <a:cxnSpLocks/>
                <a:stCxn id="247" idx="6"/>
                <a:endCxn id="249" idx="2"/>
              </p:cNvCxnSpPr>
              <p:nvPr/>
            </p:nvCxnSpPr>
            <p:spPr>
              <a:xfrm flipV="1">
                <a:off x="2221606" y="1569076"/>
                <a:ext cx="152395" cy="24469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621E8EC1-BC68-46CD-B9A4-6F32237D7941}"/>
                  </a:ext>
                </a:extLst>
              </p:cNvPr>
              <p:cNvCxnSpPr>
                <a:cxnSpLocks/>
                <a:stCxn id="248" idx="6"/>
                <a:endCxn id="251" idx="2"/>
              </p:cNvCxnSpPr>
              <p:nvPr/>
            </p:nvCxnSpPr>
            <p:spPr>
              <a:xfrm>
                <a:off x="2221606" y="2133600"/>
                <a:ext cx="163130" cy="23182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4BFDF19D-2CAC-4FFF-BE00-9206B0FDD6C5}"/>
                  </a:ext>
                </a:extLst>
              </p:cNvPr>
              <p:cNvCxnSpPr>
                <a:cxnSpLocks/>
                <a:stCxn id="247" idx="6"/>
                <a:endCxn id="250" idx="2"/>
              </p:cNvCxnSpPr>
              <p:nvPr/>
            </p:nvCxnSpPr>
            <p:spPr>
              <a:xfrm>
                <a:off x="2221606" y="1813775"/>
                <a:ext cx="163131" cy="153473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37828216-650A-45D7-BE84-631E3A4702F5}"/>
                  </a:ext>
                </a:extLst>
              </p:cNvPr>
              <p:cNvCxnSpPr>
                <a:cxnSpLocks/>
                <a:stCxn id="248" idx="6"/>
                <a:endCxn id="250" idx="2"/>
              </p:cNvCxnSpPr>
              <p:nvPr/>
            </p:nvCxnSpPr>
            <p:spPr>
              <a:xfrm flipV="1">
                <a:off x="2221606" y="1967248"/>
                <a:ext cx="163131" cy="166352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32DE9961-FE8B-4313-ACA9-7AB0CE3612C8}"/>
                  </a:ext>
                </a:extLst>
              </p:cNvPr>
              <p:cNvCxnSpPr>
                <a:cxnSpLocks/>
                <a:stCxn id="248" idx="6"/>
                <a:endCxn id="249" idx="2"/>
              </p:cNvCxnSpPr>
              <p:nvPr/>
            </p:nvCxnSpPr>
            <p:spPr>
              <a:xfrm flipV="1">
                <a:off x="2221606" y="1569076"/>
                <a:ext cx="152395" cy="56452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>
                <a:extLst>
                  <a:ext uri="{FF2B5EF4-FFF2-40B4-BE49-F238E27FC236}">
                    <a16:creationId xmlns:a16="http://schemas.microsoft.com/office/drawing/2014/main" id="{B37F19E0-1759-4E08-A9DC-79CD4F0DA8DE}"/>
                  </a:ext>
                </a:extLst>
              </p:cNvPr>
              <p:cNvCxnSpPr>
                <a:cxnSpLocks/>
                <a:stCxn id="247" idx="6"/>
                <a:endCxn id="251" idx="2"/>
              </p:cNvCxnSpPr>
              <p:nvPr/>
            </p:nvCxnSpPr>
            <p:spPr>
              <a:xfrm>
                <a:off x="2221606" y="1813775"/>
                <a:ext cx="163130" cy="55164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567F70F4-EE93-415B-A824-24A3641A8991}"/>
                </a:ext>
              </a:extLst>
            </p:cNvPr>
            <p:cNvGrpSpPr/>
            <p:nvPr/>
          </p:nvGrpSpPr>
          <p:grpSpPr>
            <a:xfrm rot="10800000">
              <a:off x="2771095" y="1446725"/>
              <a:ext cx="652529" cy="1041044"/>
              <a:chOff x="1976907" y="1446726"/>
              <a:chExt cx="652529" cy="1041044"/>
            </a:xfrm>
          </p:grpSpPr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FB6A0223-030C-40AC-B74E-74B957E8451C}"/>
                  </a:ext>
                </a:extLst>
              </p:cNvPr>
              <p:cNvSpPr/>
              <p:nvPr/>
            </p:nvSpPr>
            <p:spPr>
              <a:xfrm>
                <a:off x="1976907" y="1691425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FE1019DD-1F85-442D-BAB5-65233B39B68F}"/>
                  </a:ext>
                </a:extLst>
              </p:cNvPr>
              <p:cNvSpPr/>
              <p:nvPr/>
            </p:nvSpPr>
            <p:spPr>
              <a:xfrm>
                <a:off x="1976907" y="2011250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215BDDA5-97D2-472A-9242-ECB0EBBC0DAA}"/>
                  </a:ext>
                </a:extLst>
              </p:cNvPr>
              <p:cNvSpPr/>
              <p:nvPr/>
            </p:nvSpPr>
            <p:spPr>
              <a:xfrm>
                <a:off x="2374001" y="1446726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D0FBD6A9-A721-4DC2-A833-7774FF8DDC7A}"/>
                  </a:ext>
                </a:extLst>
              </p:cNvPr>
              <p:cNvSpPr/>
              <p:nvPr/>
            </p:nvSpPr>
            <p:spPr>
              <a:xfrm>
                <a:off x="2384737" y="1844898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BA8A0C57-95C4-4C41-B0C4-1852E5864F7D}"/>
                  </a:ext>
                </a:extLst>
              </p:cNvPr>
              <p:cNvSpPr/>
              <p:nvPr/>
            </p:nvSpPr>
            <p:spPr>
              <a:xfrm>
                <a:off x="2384736" y="2243071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9C28C0B4-25C9-4DC0-8480-6234131B03FC}"/>
                  </a:ext>
                </a:extLst>
              </p:cNvPr>
              <p:cNvCxnSpPr>
                <a:cxnSpLocks/>
                <a:stCxn id="236" idx="6"/>
                <a:endCxn id="238" idx="2"/>
              </p:cNvCxnSpPr>
              <p:nvPr/>
            </p:nvCxnSpPr>
            <p:spPr>
              <a:xfrm flipV="1">
                <a:off x="2221606" y="1569076"/>
                <a:ext cx="152395" cy="244699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26FFACED-79A9-4308-B8AC-FA2D3F2612BD}"/>
                  </a:ext>
                </a:extLst>
              </p:cNvPr>
              <p:cNvCxnSpPr>
                <a:cxnSpLocks/>
                <a:stCxn id="237" idx="6"/>
                <a:endCxn id="240" idx="2"/>
              </p:cNvCxnSpPr>
              <p:nvPr/>
            </p:nvCxnSpPr>
            <p:spPr>
              <a:xfrm>
                <a:off x="2221606" y="2133600"/>
                <a:ext cx="163130" cy="231821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0A31235C-2AFD-42A3-8367-56BA916F821E}"/>
                  </a:ext>
                </a:extLst>
              </p:cNvPr>
              <p:cNvCxnSpPr>
                <a:cxnSpLocks/>
                <a:stCxn id="236" idx="6"/>
                <a:endCxn id="239" idx="2"/>
              </p:cNvCxnSpPr>
              <p:nvPr/>
            </p:nvCxnSpPr>
            <p:spPr>
              <a:xfrm>
                <a:off x="2221606" y="1813775"/>
                <a:ext cx="163131" cy="153473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CFEF0F2D-25B8-44A4-BF4B-6A43A1AC1E99}"/>
                  </a:ext>
                </a:extLst>
              </p:cNvPr>
              <p:cNvCxnSpPr>
                <a:cxnSpLocks/>
                <a:stCxn id="237" idx="6"/>
                <a:endCxn id="239" idx="2"/>
              </p:cNvCxnSpPr>
              <p:nvPr/>
            </p:nvCxnSpPr>
            <p:spPr>
              <a:xfrm flipV="1">
                <a:off x="2221606" y="1967248"/>
                <a:ext cx="163131" cy="166352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D3B0E396-CE98-47E5-AA8A-99943F1DD49E}"/>
                  </a:ext>
                </a:extLst>
              </p:cNvPr>
              <p:cNvCxnSpPr>
                <a:cxnSpLocks/>
                <a:stCxn id="237" idx="6"/>
                <a:endCxn id="238" idx="2"/>
              </p:cNvCxnSpPr>
              <p:nvPr/>
            </p:nvCxnSpPr>
            <p:spPr>
              <a:xfrm flipV="1">
                <a:off x="2221606" y="1569076"/>
                <a:ext cx="152395" cy="564524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245">
                <a:extLst>
                  <a:ext uri="{FF2B5EF4-FFF2-40B4-BE49-F238E27FC236}">
                    <a16:creationId xmlns:a16="http://schemas.microsoft.com/office/drawing/2014/main" id="{DA45F829-0C95-48F2-A4C7-EEEF94130CFE}"/>
                  </a:ext>
                </a:extLst>
              </p:cNvPr>
              <p:cNvCxnSpPr>
                <a:cxnSpLocks/>
                <a:stCxn id="236" idx="6"/>
                <a:endCxn id="240" idx="2"/>
              </p:cNvCxnSpPr>
              <p:nvPr/>
            </p:nvCxnSpPr>
            <p:spPr>
              <a:xfrm>
                <a:off x="2221606" y="1813775"/>
                <a:ext cx="163130" cy="551646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F86D446E-E2ED-4988-BAF4-345223EAFFD2}"/>
                </a:ext>
              </a:extLst>
            </p:cNvPr>
            <p:cNvCxnSpPr>
              <a:cxnSpLocks/>
              <a:stCxn id="249" idx="6"/>
              <a:endCxn id="240" idx="6"/>
            </p:cNvCxnSpPr>
            <p:nvPr/>
          </p:nvCxnSpPr>
          <p:spPr>
            <a:xfrm flipV="1">
              <a:off x="2618700" y="1569074"/>
              <a:ext cx="152396" cy="2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B0EA7285-EA80-4889-8CF9-3DEEBECDBAE3}"/>
                </a:ext>
              </a:extLst>
            </p:cNvPr>
            <p:cNvCxnSpPr>
              <a:cxnSpLocks/>
              <a:stCxn id="249" idx="6"/>
              <a:endCxn id="239" idx="6"/>
            </p:cNvCxnSpPr>
            <p:nvPr/>
          </p:nvCxnSpPr>
          <p:spPr>
            <a:xfrm>
              <a:off x="2618700" y="1569076"/>
              <a:ext cx="152395" cy="39817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0FA84748-F618-4F54-8765-DA3F4AC2BE6A}"/>
                </a:ext>
              </a:extLst>
            </p:cNvPr>
            <p:cNvCxnSpPr>
              <a:cxnSpLocks/>
              <a:stCxn id="249" idx="6"/>
              <a:endCxn id="238" idx="6"/>
            </p:cNvCxnSpPr>
            <p:nvPr/>
          </p:nvCxnSpPr>
          <p:spPr>
            <a:xfrm>
              <a:off x="2618700" y="1569076"/>
              <a:ext cx="163131" cy="796343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C9C399AE-2351-484C-84B8-95259A44FA5A}"/>
                </a:ext>
              </a:extLst>
            </p:cNvPr>
            <p:cNvCxnSpPr>
              <a:cxnSpLocks/>
              <a:stCxn id="250" idx="6"/>
              <a:endCxn id="240" idx="6"/>
            </p:cNvCxnSpPr>
            <p:nvPr/>
          </p:nvCxnSpPr>
          <p:spPr>
            <a:xfrm flipV="1">
              <a:off x="2629436" y="1569074"/>
              <a:ext cx="141660" cy="3981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60EBEBBE-EFED-418A-84F2-9537B31755AE}"/>
                </a:ext>
              </a:extLst>
            </p:cNvPr>
            <p:cNvCxnSpPr>
              <a:cxnSpLocks/>
              <a:stCxn id="250" idx="6"/>
              <a:endCxn id="239" idx="6"/>
            </p:cNvCxnSpPr>
            <p:nvPr/>
          </p:nvCxnSpPr>
          <p:spPr>
            <a:xfrm flipV="1">
              <a:off x="2629436" y="1967247"/>
              <a:ext cx="141659" cy="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88B342A3-2F16-4F10-87CE-F8E1B1967AC6}"/>
                </a:ext>
              </a:extLst>
            </p:cNvPr>
            <p:cNvCxnSpPr>
              <a:cxnSpLocks/>
              <a:stCxn id="250" idx="6"/>
              <a:endCxn id="238" idx="6"/>
            </p:cNvCxnSpPr>
            <p:nvPr/>
          </p:nvCxnSpPr>
          <p:spPr>
            <a:xfrm>
              <a:off x="2629436" y="1967248"/>
              <a:ext cx="152395" cy="398171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5FC1FB1F-4214-466D-9920-501938DDFCCA}"/>
                </a:ext>
              </a:extLst>
            </p:cNvPr>
            <p:cNvCxnSpPr>
              <a:cxnSpLocks/>
              <a:stCxn id="251" idx="6"/>
              <a:endCxn id="240" idx="6"/>
            </p:cNvCxnSpPr>
            <p:nvPr/>
          </p:nvCxnSpPr>
          <p:spPr>
            <a:xfrm flipV="1">
              <a:off x="2629435" y="1569074"/>
              <a:ext cx="141661" cy="796347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3D8A0E64-0544-47CA-ADAB-75501579CA98}"/>
                </a:ext>
              </a:extLst>
            </p:cNvPr>
            <p:cNvCxnSpPr>
              <a:cxnSpLocks/>
              <a:stCxn id="251" idx="6"/>
              <a:endCxn id="239" idx="6"/>
            </p:cNvCxnSpPr>
            <p:nvPr/>
          </p:nvCxnSpPr>
          <p:spPr>
            <a:xfrm flipV="1">
              <a:off x="2629435" y="1967247"/>
              <a:ext cx="141660" cy="398174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C724AF57-2C0E-42DE-B9D4-B401B15EC22D}"/>
                </a:ext>
              </a:extLst>
            </p:cNvPr>
            <p:cNvCxnSpPr>
              <a:cxnSpLocks/>
              <a:stCxn id="251" idx="6"/>
              <a:endCxn id="238" idx="6"/>
            </p:cNvCxnSpPr>
            <p:nvPr/>
          </p:nvCxnSpPr>
          <p:spPr>
            <a:xfrm flipV="1">
              <a:off x="2629435" y="2365419"/>
              <a:ext cx="152396" cy="2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3F7CBD5-98C5-407A-943A-75D545418435}"/>
              </a:ext>
            </a:extLst>
          </p:cNvPr>
          <p:cNvGrpSpPr/>
          <p:nvPr/>
        </p:nvGrpSpPr>
        <p:grpSpPr>
          <a:xfrm>
            <a:off x="3327884" y="2684293"/>
            <a:ext cx="635115" cy="457023"/>
            <a:chOff x="1976907" y="1446725"/>
            <a:chExt cx="1446717" cy="1041045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CE35B020-C6AA-42E2-8DD9-3A652FB9B4A1}"/>
                </a:ext>
              </a:extLst>
            </p:cNvPr>
            <p:cNvGrpSpPr/>
            <p:nvPr/>
          </p:nvGrpSpPr>
          <p:grpSpPr>
            <a:xfrm>
              <a:off x="1976907" y="1446726"/>
              <a:ext cx="652529" cy="1041044"/>
              <a:chOff x="1976907" y="1446726"/>
              <a:chExt cx="652529" cy="1041044"/>
            </a:xfrm>
          </p:grpSpPr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C453AC6F-5A6B-45BA-8784-3D14866973F6}"/>
                  </a:ext>
                </a:extLst>
              </p:cNvPr>
              <p:cNvSpPr/>
              <p:nvPr/>
            </p:nvSpPr>
            <p:spPr>
              <a:xfrm>
                <a:off x="1976907" y="1691425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02AB8686-E5E0-4686-AB50-0EF2DB767F2F}"/>
                  </a:ext>
                </a:extLst>
              </p:cNvPr>
              <p:cNvSpPr/>
              <p:nvPr/>
            </p:nvSpPr>
            <p:spPr>
              <a:xfrm>
                <a:off x="1976907" y="2011250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A50368F2-8D62-4B31-81DF-F91DC21965D0}"/>
                  </a:ext>
                </a:extLst>
              </p:cNvPr>
              <p:cNvSpPr/>
              <p:nvPr/>
            </p:nvSpPr>
            <p:spPr>
              <a:xfrm>
                <a:off x="2374001" y="1446726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FD855990-35BE-47DF-952E-282036DEA319}"/>
                  </a:ext>
                </a:extLst>
              </p:cNvPr>
              <p:cNvSpPr/>
              <p:nvPr/>
            </p:nvSpPr>
            <p:spPr>
              <a:xfrm>
                <a:off x="2384737" y="1844898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13887134-8DCF-4BC5-877B-81668C994FF2}"/>
                  </a:ext>
                </a:extLst>
              </p:cNvPr>
              <p:cNvSpPr/>
              <p:nvPr/>
            </p:nvSpPr>
            <p:spPr>
              <a:xfrm>
                <a:off x="2384736" y="2243071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9" name="直接连接符 218">
                <a:extLst>
                  <a:ext uri="{FF2B5EF4-FFF2-40B4-BE49-F238E27FC236}">
                    <a16:creationId xmlns:a16="http://schemas.microsoft.com/office/drawing/2014/main" id="{F2D31582-6F09-4C18-99EB-A2805F48854F}"/>
                  </a:ext>
                </a:extLst>
              </p:cNvPr>
              <p:cNvCxnSpPr>
                <a:cxnSpLocks/>
                <a:stCxn id="214" idx="6"/>
                <a:endCxn id="216" idx="2"/>
              </p:cNvCxnSpPr>
              <p:nvPr/>
            </p:nvCxnSpPr>
            <p:spPr>
              <a:xfrm flipV="1">
                <a:off x="2221606" y="1569076"/>
                <a:ext cx="152395" cy="244699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9FADA3CB-18B9-4687-A88C-B1AFD3C8AAC7}"/>
                  </a:ext>
                </a:extLst>
              </p:cNvPr>
              <p:cNvCxnSpPr>
                <a:cxnSpLocks/>
                <a:stCxn id="215" idx="6"/>
                <a:endCxn id="218" idx="2"/>
              </p:cNvCxnSpPr>
              <p:nvPr/>
            </p:nvCxnSpPr>
            <p:spPr>
              <a:xfrm>
                <a:off x="2221606" y="2133600"/>
                <a:ext cx="163130" cy="231821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E95CE533-93F2-4649-B616-B31A8C7F94EC}"/>
                  </a:ext>
                </a:extLst>
              </p:cNvPr>
              <p:cNvCxnSpPr>
                <a:cxnSpLocks/>
                <a:stCxn id="214" idx="6"/>
                <a:endCxn id="217" idx="2"/>
              </p:cNvCxnSpPr>
              <p:nvPr/>
            </p:nvCxnSpPr>
            <p:spPr>
              <a:xfrm>
                <a:off x="2221606" y="1813775"/>
                <a:ext cx="163131" cy="15347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F170875E-4971-47A5-91AD-16A51442C543}"/>
                  </a:ext>
                </a:extLst>
              </p:cNvPr>
              <p:cNvCxnSpPr>
                <a:cxnSpLocks/>
                <a:stCxn id="215" idx="6"/>
                <a:endCxn id="217" idx="2"/>
              </p:cNvCxnSpPr>
              <p:nvPr/>
            </p:nvCxnSpPr>
            <p:spPr>
              <a:xfrm flipV="1">
                <a:off x="2221606" y="1967248"/>
                <a:ext cx="163131" cy="166352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>
                <a:extLst>
                  <a:ext uri="{FF2B5EF4-FFF2-40B4-BE49-F238E27FC236}">
                    <a16:creationId xmlns:a16="http://schemas.microsoft.com/office/drawing/2014/main" id="{7B97B721-2CEE-4E11-8B21-A57F9C08814D}"/>
                  </a:ext>
                </a:extLst>
              </p:cNvPr>
              <p:cNvCxnSpPr>
                <a:cxnSpLocks/>
                <a:stCxn id="215" idx="6"/>
                <a:endCxn id="216" idx="2"/>
              </p:cNvCxnSpPr>
              <p:nvPr/>
            </p:nvCxnSpPr>
            <p:spPr>
              <a:xfrm flipV="1">
                <a:off x="2221606" y="1569076"/>
                <a:ext cx="152395" cy="56452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>
                <a:extLst>
                  <a:ext uri="{FF2B5EF4-FFF2-40B4-BE49-F238E27FC236}">
                    <a16:creationId xmlns:a16="http://schemas.microsoft.com/office/drawing/2014/main" id="{A82641EB-5B62-42C2-9692-F1EA31112040}"/>
                  </a:ext>
                </a:extLst>
              </p:cNvPr>
              <p:cNvCxnSpPr>
                <a:cxnSpLocks/>
                <a:stCxn id="214" idx="6"/>
                <a:endCxn id="218" idx="2"/>
              </p:cNvCxnSpPr>
              <p:nvPr/>
            </p:nvCxnSpPr>
            <p:spPr>
              <a:xfrm>
                <a:off x="2221606" y="1813775"/>
                <a:ext cx="163130" cy="551646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848206F3-AC09-4A6F-A8C6-F510574FF3C9}"/>
                </a:ext>
              </a:extLst>
            </p:cNvPr>
            <p:cNvGrpSpPr/>
            <p:nvPr/>
          </p:nvGrpSpPr>
          <p:grpSpPr>
            <a:xfrm rot="10800000">
              <a:off x="2771095" y="1446725"/>
              <a:ext cx="652529" cy="1041044"/>
              <a:chOff x="1976907" y="1446726"/>
              <a:chExt cx="652529" cy="1041044"/>
            </a:xfrm>
          </p:grpSpPr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5FC82628-21A1-4CFB-BEB9-03E199266981}"/>
                  </a:ext>
                </a:extLst>
              </p:cNvPr>
              <p:cNvSpPr/>
              <p:nvPr/>
            </p:nvSpPr>
            <p:spPr>
              <a:xfrm>
                <a:off x="1976907" y="1691425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5287FA61-0530-4B69-9CC2-C232EBE25962}"/>
                  </a:ext>
                </a:extLst>
              </p:cNvPr>
              <p:cNvSpPr/>
              <p:nvPr/>
            </p:nvSpPr>
            <p:spPr>
              <a:xfrm>
                <a:off x="1976907" y="2011250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A36D83A6-1D43-4D87-93E9-E9A9A44254E0}"/>
                  </a:ext>
                </a:extLst>
              </p:cNvPr>
              <p:cNvSpPr/>
              <p:nvPr/>
            </p:nvSpPr>
            <p:spPr>
              <a:xfrm>
                <a:off x="2374001" y="1446726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93408A12-F60F-42E7-B852-CE1874545723}"/>
                  </a:ext>
                </a:extLst>
              </p:cNvPr>
              <p:cNvSpPr/>
              <p:nvPr/>
            </p:nvSpPr>
            <p:spPr>
              <a:xfrm>
                <a:off x="2384737" y="1844898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183CEE9F-11C7-41FE-8150-3481D4A62F59}"/>
                  </a:ext>
                </a:extLst>
              </p:cNvPr>
              <p:cNvSpPr/>
              <p:nvPr/>
            </p:nvSpPr>
            <p:spPr>
              <a:xfrm>
                <a:off x="2384736" y="2243071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F3034E0D-3AC4-4933-9F76-23C8C76F80DE}"/>
                  </a:ext>
                </a:extLst>
              </p:cNvPr>
              <p:cNvCxnSpPr>
                <a:cxnSpLocks/>
                <a:stCxn id="203" idx="6"/>
                <a:endCxn id="205" idx="2"/>
              </p:cNvCxnSpPr>
              <p:nvPr/>
            </p:nvCxnSpPr>
            <p:spPr>
              <a:xfrm flipV="1">
                <a:off x="2221606" y="1569076"/>
                <a:ext cx="152395" cy="244699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00358B6C-417F-456B-94D0-A32FB5C05C13}"/>
                  </a:ext>
                </a:extLst>
              </p:cNvPr>
              <p:cNvCxnSpPr>
                <a:cxnSpLocks/>
                <a:stCxn id="204" idx="6"/>
                <a:endCxn id="207" idx="2"/>
              </p:cNvCxnSpPr>
              <p:nvPr/>
            </p:nvCxnSpPr>
            <p:spPr>
              <a:xfrm>
                <a:off x="2221606" y="2133600"/>
                <a:ext cx="163130" cy="231821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8CB3EB28-E80C-4534-8E6C-E057B383149E}"/>
                  </a:ext>
                </a:extLst>
              </p:cNvPr>
              <p:cNvCxnSpPr>
                <a:cxnSpLocks/>
                <a:stCxn id="203" idx="6"/>
                <a:endCxn id="206" idx="2"/>
              </p:cNvCxnSpPr>
              <p:nvPr/>
            </p:nvCxnSpPr>
            <p:spPr>
              <a:xfrm>
                <a:off x="2221606" y="1813775"/>
                <a:ext cx="163131" cy="153473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1257DA67-0A86-4F34-90DD-8C71E4BE2BBA}"/>
                  </a:ext>
                </a:extLst>
              </p:cNvPr>
              <p:cNvCxnSpPr>
                <a:cxnSpLocks/>
                <a:stCxn id="204" idx="6"/>
                <a:endCxn id="206" idx="2"/>
              </p:cNvCxnSpPr>
              <p:nvPr/>
            </p:nvCxnSpPr>
            <p:spPr>
              <a:xfrm flipV="1">
                <a:off x="2221606" y="1967248"/>
                <a:ext cx="163131" cy="166352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CD5B52C8-F5AA-4AEF-A92F-A8E41911D33B}"/>
                  </a:ext>
                </a:extLst>
              </p:cNvPr>
              <p:cNvCxnSpPr>
                <a:cxnSpLocks/>
                <a:stCxn id="204" idx="6"/>
                <a:endCxn id="205" idx="2"/>
              </p:cNvCxnSpPr>
              <p:nvPr/>
            </p:nvCxnSpPr>
            <p:spPr>
              <a:xfrm flipV="1">
                <a:off x="2221606" y="1569076"/>
                <a:ext cx="152395" cy="564524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F33E361A-D77B-4B87-ADB0-0485AE865C3B}"/>
                  </a:ext>
                </a:extLst>
              </p:cNvPr>
              <p:cNvCxnSpPr>
                <a:cxnSpLocks/>
                <a:stCxn id="203" idx="6"/>
                <a:endCxn id="207" idx="2"/>
              </p:cNvCxnSpPr>
              <p:nvPr/>
            </p:nvCxnSpPr>
            <p:spPr>
              <a:xfrm>
                <a:off x="2221606" y="1813775"/>
                <a:ext cx="163130" cy="551646"/>
              </a:xfrm>
              <a:prstGeom prst="line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36895A31-F065-4D76-A058-5517E39E15D7}"/>
                </a:ext>
              </a:extLst>
            </p:cNvPr>
            <p:cNvCxnSpPr>
              <a:cxnSpLocks/>
              <a:stCxn id="216" idx="6"/>
              <a:endCxn id="207" idx="6"/>
            </p:cNvCxnSpPr>
            <p:nvPr/>
          </p:nvCxnSpPr>
          <p:spPr>
            <a:xfrm flipV="1">
              <a:off x="2618700" y="1569074"/>
              <a:ext cx="152396" cy="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F034825A-3864-4434-9F77-91D4568F8CE3}"/>
                </a:ext>
              </a:extLst>
            </p:cNvPr>
            <p:cNvCxnSpPr>
              <a:cxnSpLocks/>
              <a:stCxn id="216" idx="6"/>
              <a:endCxn id="206" idx="6"/>
            </p:cNvCxnSpPr>
            <p:nvPr/>
          </p:nvCxnSpPr>
          <p:spPr>
            <a:xfrm>
              <a:off x="2618700" y="1569076"/>
              <a:ext cx="152395" cy="39817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647080F7-B16E-4276-B05A-7444C62FA457}"/>
                </a:ext>
              </a:extLst>
            </p:cNvPr>
            <p:cNvCxnSpPr>
              <a:cxnSpLocks/>
              <a:stCxn id="216" idx="6"/>
              <a:endCxn id="205" idx="6"/>
            </p:cNvCxnSpPr>
            <p:nvPr/>
          </p:nvCxnSpPr>
          <p:spPr>
            <a:xfrm>
              <a:off x="2618700" y="1569076"/>
              <a:ext cx="163131" cy="796343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7FD52008-9F5D-4AEF-A354-DA621098B0D4}"/>
                </a:ext>
              </a:extLst>
            </p:cNvPr>
            <p:cNvCxnSpPr>
              <a:cxnSpLocks/>
              <a:stCxn id="217" idx="6"/>
              <a:endCxn id="207" idx="6"/>
            </p:cNvCxnSpPr>
            <p:nvPr/>
          </p:nvCxnSpPr>
          <p:spPr>
            <a:xfrm flipV="1">
              <a:off x="2629436" y="1569074"/>
              <a:ext cx="141660" cy="39817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DA78D253-9ACD-441D-A0F4-503EB71FAE41}"/>
                </a:ext>
              </a:extLst>
            </p:cNvPr>
            <p:cNvCxnSpPr>
              <a:cxnSpLocks/>
              <a:stCxn id="217" idx="6"/>
              <a:endCxn id="206" idx="6"/>
            </p:cNvCxnSpPr>
            <p:nvPr/>
          </p:nvCxnSpPr>
          <p:spPr>
            <a:xfrm flipV="1">
              <a:off x="2629436" y="1967247"/>
              <a:ext cx="141659" cy="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138A18C6-FC76-4678-B350-6F7A8E1767A9}"/>
                </a:ext>
              </a:extLst>
            </p:cNvPr>
            <p:cNvCxnSpPr>
              <a:cxnSpLocks/>
              <a:stCxn id="217" idx="6"/>
              <a:endCxn id="205" idx="6"/>
            </p:cNvCxnSpPr>
            <p:nvPr/>
          </p:nvCxnSpPr>
          <p:spPr>
            <a:xfrm>
              <a:off x="2629436" y="1967248"/>
              <a:ext cx="152395" cy="398171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1B159AD6-20F5-45EB-9805-BF7E829836ED}"/>
                </a:ext>
              </a:extLst>
            </p:cNvPr>
            <p:cNvCxnSpPr>
              <a:cxnSpLocks/>
              <a:stCxn id="218" idx="6"/>
              <a:endCxn id="207" idx="6"/>
            </p:cNvCxnSpPr>
            <p:nvPr/>
          </p:nvCxnSpPr>
          <p:spPr>
            <a:xfrm flipV="1">
              <a:off x="2629435" y="1569074"/>
              <a:ext cx="141661" cy="796347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4EF7F5A5-27B6-4DAC-8B1D-7400732AB1B7}"/>
                </a:ext>
              </a:extLst>
            </p:cNvPr>
            <p:cNvCxnSpPr>
              <a:cxnSpLocks/>
              <a:stCxn id="218" idx="6"/>
              <a:endCxn id="206" idx="6"/>
            </p:cNvCxnSpPr>
            <p:nvPr/>
          </p:nvCxnSpPr>
          <p:spPr>
            <a:xfrm flipV="1">
              <a:off x="2629435" y="1967247"/>
              <a:ext cx="141660" cy="398174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8385D9D6-2076-4AFF-A93C-6197717C7636}"/>
                </a:ext>
              </a:extLst>
            </p:cNvPr>
            <p:cNvCxnSpPr>
              <a:cxnSpLocks/>
              <a:stCxn id="218" idx="6"/>
              <a:endCxn id="205" idx="6"/>
            </p:cNvCxnSpPr>
            <p:nvPr/>
          </p:nvCxnSpPr>
          <p:spPr>
            <a:xfrm flipV="1">
              <a:off x="2629435" y="2365419"/>
              <a:ext cx="152396" cy="2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2C5B0A-5D10-4F0C-A0A1-DD0201AC165D}"/>
              </a:ext>
            </a:extLst>
          </p:cNvPr>
          <p:cNvGrpSpPr/>
          <p:nvPr/>
        </p:nvGrpSpPr>
        <p:grpSpPr>
          <a:xfrm>
            <a:off x="3327884" y="3548220"/>
            <a:ext cx="635115" cy="457023"/>
            <a:chOff x="1976907" y="1446725"/>
            <a:chExt cx="1446717" cy="1041045"/>
          </a:xfrm>
        </p:grpSpPr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B20FB965-5153-4F14-ABF7-99A983D5221A}"/>
                </a:ext>
              </a:extLst>
            </p:cNvPr>
            <p:cNvGrpSpPr/>
            <p:nvPr/>
          </p:nvGrpSpPr>
          <p:grpSpPr>
            <a:xfrm>
              <a:off x="1976907" y="1446726"/>
              <a:ext cx="652529" cy="1041044"/>
              <a:chOff x="1976907" y="1446726"/>
              <a:chExt cx="652529" cy="1041044"/>
            </a:xfrm>
          </p:grpSpPr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FFFD218D-5966-4304-B5F9-6A0CD4E1EA41}"/>
                  </a:ext>
                </a:extLst>
              </p:cNvPr>
              <p:cNvSpPr/>
              <p:nvPr/>
            </p:nvSpPr>
            <p:spPr>
              <a:xfrm>
                <a:off x="1976907" y="1691425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B0E1D4CA-64D2-4311-A360-5DAC0300E205}"/>
                  </a:ext>
                </a:extLst>
              </p:cNvPr>
              <p:cNvSpPr/>
              <p:nvPr/>
            </p:nvSpPr>
            <p:spPr>
              <a:xfrm>
                <a:off x="1976907" y="2011250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A636DAE7-1F45-4B02-A8A3-3DBA86736D7C}"/>
                  </a:ext>
                </a:extLst>
              </p:cNvPr>
              <p:cNvSpPr/>
              <p:nvPr/>
            </p:nvSpPr>
            <p:spPr>
              <a:xfrm>
                <a:off x="2374001" y="1446726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9850535C-2CB0-4A4D-92B7-B773AE2AEA34}"/>
                  </a:ext>
                </a:extLst>
              </p:cNvPr>
              <p:cNvSpPr/>
              <p:nvPr/>
            </p:nvSpPr>
            <p:spPr>
              <a:xfrm>
                <a:off x="2384737" y="1844898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A2A4D774-C975-4D75-BC84-4437272CF7D7}"/>
                  </a:ext>
                </a:extLst>
              </p:cNvPr>
              <p:cNvSpPr/>
              <p:nvPr/>
            </p:nvSpPr>
            <p:spPr>
              <a:xfrm>
                <a:off x="2384736" y="2243071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95F48008-B29C-4AD5-9AF8-C1210013569C}"/>
                  </a:ext>
                </a:extLst>
              </p:cNvPr>
              <p:cNvCxnSpPr>
                <a:cxnSpLocks/>
                <a:stCxn id="181" idx="6"/>
                <a:endCxn id="183" idx="2"/>
              </p:cNvCxnSpPr>
              <p:nvPr/>
            </p:nvCxnSpPr>
            <p:spPr>
              <a:xfrm flipV="1">
                <a:off x="2221606" y="1569076"/>
                <a:ext cx="152395" cy="244699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0DBEB0F0-850E-4C64-93E7-7284446B39FC}"/>
                  </a:ext>
                </a:extLst>
              </p:cNvPr>
              <p:cNvCxnSpPr>
                <a:cxnSpLocks/>
                <a:stCxn id="182" idx="6"/>
                <a:endCxn id="185" idx="2"/>
              </p:cNvCxnSpPr>
              <p:nvPr/>
            </p:nvCxnSpPr>
            <p:spPr>
              <a:xfrm>
                <a:off x="2221606" y="2133600"/>
                <a:ext cx="163130" cy="23182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783AE6A5-2FCF-437E-B33B-F48B8B1C9CFF}"/>
                  </a:ext>
                </a:extLst>
              </p:cNvPr>
              <p:cNvCxnSpPr>
                <a:cxnSpLocks/>
                <a:stCxn id="181" idx="6"/>
                <a:endCxn id="184" idx="2"/>
              </p:cNvCxnSpPr>
              <p:nvPr/>
            </p:nvCxnSpPr>
            <p:spPr>
              <a:xfrm>
                <a:off x="2221606" y="1813775"/>
                <a:ext cx="163131" cy="153473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52354010-FAB4-42E6-99C5-E0D8AC70FBFA}"/>
                  </a:ext>
                </a:extLst>
              </p:cNvPr>
              <p:cNvCxnSpPr>
                <a:cxnSpLocks/>
                <a:stCxn id="182" idx="6"/>
                <a:endCxn id="184" idx="2"/>
              </p:cNvCxnSpPr>
              <p:nvPr/>
            </p:nvCxnSpPr>
            <p:spPr>
              <a:xfrm flipV="1">
                <a:off x="2221606" y="1967248"/>
                <a:ext cx="163131" cy="16635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CF548D84-6246-4F89-90E1-AC5401AE903D}"/>
                  </a:ext>
                </a:extLst>
              </p:cNvPr>
              <p:cNvCxnSpPr>
                <a:cxnSpLocks/>
                <a:stCxn id="182" idx="6"/>
                <a:endCxn id="183" idx="2"/>
              </p:cNvCxnSpPr>
              <p:nvPr/>
            </p:nvCxnSpPr>
            <p:spPr>
              <a:xfrm flipV="1">
                <a:off x="2221606" y="1569076"/>
                <a:ext cx="152395" cy="56452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A7965441-59AD-494D-8D5B-16CE1D9E2F1D}"/>
                  </a:ext>
                </a:extLst>
              </p:cNvPr>
              <p:cNvCxnSpPr>
                <a:cxnSpLocks/>
                <a:stCxn id="181" idx="6"/>
                <a:endCxn id="185" idx="2"/>
              </p:cNvCxnSpPr>
              <p:nvPr/>
            </p:nvCxnSpPr>
            <p:spPr>
              <a:xfrm>
                <a:off x="2221606" y="1813775"/>
                <a:ext cx="163130" cy="55164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8A6AA56D-36D7-4488-BE00-84963CC779D5}"/>
                </a:ext>
              </a:extLst>
            </p:cNvPr>
            <p:cNvGrpSpPr/>
            <p:nvPr/>
          </p:nvGrpSpPr>
          <p:grpSpPr>
            <a:xfrm rot="10800000">
              <a:off x="2771095" y="1446725"/>
              <a:ext cx="652529" cy="1041044"/>
              <a:chOff x="1976907" y="1446726"/>
              <a:chExt cx="652529" cy="1041044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219E4DB1-5DDB-4DD9-BD48-34EC4CE86E15}"/>
                  </a:ext>
                </a:extLst>
              </p:cNvPr>
              <p:cNvSpPr/>
              <p:nvPr/>
            </p:nvSpPr>
            <p:spPr>
              <a:xfrm>
                <a:off x="1976907" y="1691425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32957FDB-1E1E-4902-A672-8D9B4C7018EB}"/>
                  </a:ext>
                </a:extLst>
              </p:cNvPr>
              <p:cNvSpPr/>
              <p:nvPr/>
            </p:nvSpPr>
            <p:spPr>
              <a:xfrm>
                <a:off x="1976907" y="2011250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>
                <a:extLst>
                  <a:ext uri="{FF2B5EF4-FFF2-40B4-BE49-F238E27FC236}">
                    <a16:creationId xmlns:a16="http://schemas.microsoft.com/office/drawing/2014/main" id="{9F42B635-89F0-48D5-9CFC-966624759FAB}"/>
                  </a:ext>
                </a:extLst>
              </p:cNvPr>
              <p:cNvSpPr/>
              <p:nvPr/>
            </p:nvSpPr>
            <p:spPr>
              <a:xfrm>
                <a:off x="2374001" y="1446726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F0EAC9C4-CB91-413A-9176-A2823994E54E}"/>
                  </a:ext>
                </a:extLst>
              </p:cNvPr>
              <p:cNvSpPr/>
              <p:nvPr/>
            </p:nvSpPr>
            <p:spPr>
              <a:xfrm>
                <a:off x="2384737" y="1844898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E0EEEBA6-043D-4AAD-A9AC-7444FFB3D2CD}"/>
                  </a:ext>
                </a:extLst>
              </p:cNvPr>
              <p:cNvSpPr/>
              <p:nvPr/>
            </p:nvSpPr>
            <p:spPr>
              <a:xfrm>
                <a:off x="2384736" y="2243071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C4EDB60C-4EC6-47F5-A4DA-A6F5B4D2033C}"/>
                  </a:ext>
                </a:extLst>
              </p:cNvPr>
              <p:cNvCxnSpPr>
                <a:cxnSpLocks/>
                <a:stCxn id="170" idx="6"/>
                <a:endCxn id="172" idx="2"/>
              </p:cNvCxnSpPr>
              <p:nvPr/>
            </p:nvCxnSpPr>
            <p:spPr>
              <a:xfrm flipV="1">
                <a:off x="2221606" y="1569076"/>
                <a:ext cx="152395" cy="244699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D27B551B-514B-4AEE-A515-22B312A8C26F}"/>
                  </a:ext>
                </a:extLst>
              </p:cNvPr>
              <p:cNvCxnSpPr>
                <a:cxnSpLocks/>
                <a:stCxn id="171" idx="6"/>
                <a:endCxn id="174" idx="2"/>
              </p:cNvCxnSpPr>
              <p:nvPr/>
            </p:nvCxnSpPr>
            <p:spPr>
              <a:xfrm>
                <a:off x="2221606" y="2133600"/>
                <a:ext cx="163130" cy="23182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B1F50AC1-B0B7-4075-BBB1-0BD43E267B76}"/>
                  </a:ext>
                </a:extLst>
              </p:cNvPr>
              <p:cNvCxnSpPr>
                <a:cxnSpLocks/>
                <a:stCxn id="170" idx="6"/>
                <a:endCxn id="173" idx="2"/>
              </p:cNvCxnSpPr>
              <p:nvPr/>
            </p:nvCxnSpPr>
            <p:spPr>
              <a:xfrm>
                <a:off x="2221606" y="1813775"/>
                <a:ext cx="163131" cy="153473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5718ED9E-3700-47E3-A8E6-497D4AC91DBC}"/>
                  </a:ext>
                </a:extLst>
              </p:cNvPr>
              <p:cNvCxnSpPr>
                <a:cxnSpLocks/>
                <a:stCxn id="171" idx="6"/>
                <a:endCxn id="173" idx="2"/>
              </p:cNvCxnSpPr>
              <p:nvPr/>
            </p:nvCxnSpPr>
            <p:spPr>
              <a:xfrm flipV="1">
                <a:off x="2221606" y="1967248"/>
                <a:ext cx="163131" cy="16635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8B92CED7-9026-4510-BDF8-29E83B8517B8}"/>
                  </a:ext>
                </a:extLst>
              </p:cNvPr>
              <p:cNvCxnSpPr>
                <a:cxnSpLocks/>
                <a:stCxn id="171" idx="6"/>
                <a:endCxn id="172" idx="2"/>
              </p:cNvCxnSpPr>
              <p:nvPr/>
            </p:nvCxnSpPr>
            <p:spPr>
              <a:xfrm flipV="1">
                <a:off x="2221606" y="1569076"/>
                <a:ext cx="152395" cy="56452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5AC5FB4D-531D-4FF2-89E6-DAF51660A618}"/>
                  </a:ext>
                </a:extLst>
              </p:cNvPr>
              <p:cNvCxnSpPr>
                <a:cxnSpLocks/>
                <a:stCxn id="170" idx="6"/>
                <a:endCxn id="174" idx="2"/>
              </p:cNvCxnSpPr>
              <p:nvPr/>
            </p:nvCxnSpPr>
            <p:spPr>
              <a:xfrm>
                <a:off x="2221606" y="1813775"/>
                <a:ext cx="163130" cy="55164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AEA0748A-E55A-46A8-A3E0-92D0BFE23ED5}"/>
                </a:ext>
              </a:extLst>
            </p:cNvPr>
            <p:cNvCxnSpPr>
              <a:cxnSpLocks/>
              <a:stCxn id="183" idx="6"/>
              <a:endCxn id="174" idx="6"/>
            </p:cNvCxnSpPr>
            <p:nvPr/>
          </p:nvCxnSpPr>
          <p:spPr>
            <a:xfrm flipV="1">
              <a:off x="2618700" y="1569074"/>
              <a:ext cx="152396" cy="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BD3461C1-68E0-439C-B81B-1CD7BA0B3C0C}"/>
                </a:ext>
              </a:extLst>
            </p:cNvPr>
            <p:cNvCxnSpPr>
              <a:cxnSpLocks/>
              <a:stCxn id="183" idx="6"/>
              <a:endCxn id="173" idx="6"/>
            </p:cNvCxnSpPr>
            <p:nvPr/>
          </p:nvCxnSpPr>
          <p:spPr>
            <a:xfrm>
              <a:off x="2618700" y="1569076"/>
              <a:ext cx="152395" cy="39817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D8B80EF6-FFA6-4F8B-A935-1D23887A5C31}"/>
                </a:ext>
              </a:extLst>
            </p:cNvPr>
            <p:cNvCxnSpPr>
              <a:cxnSpLocks/>
              <a:stCxn id="183" idx="6"/>
              <a:endCxn id="172" idx="6"/>
            </p:cNvCxnSpPr>
            <p:nvPr/>
          </p:nvCxnSpPr>
          <p:spPr>
            <a:xfrm>
              <a:off x="2618700" y="1569076"/>
              <a:ext cx="163131" cy="796343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E2D06111-9997-49EC-9719-59F8BC9B8789}"/>
                </a:ext>
              </a:extLst>
            </p:cNvPr>
            <p:cNvCxnSpPr>
              <a:cxnSpLocks/>
              <a:stCxn id="184" idx="6"/>
              <a:endCxn id="174" idx="6"/>
            </p:cNvCxnSpPr>
            <p:nvPr/>
          </p:nvCxnSpPr>
          <p:spPr>
            <a:xfrm flipV="1">
              <a:off x="2629436" y="1569074"/>
              <a:ext cx="141660" cy="39817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6337D2B-4B55-49FC-A245-847207323190}"/>
                </a:ext>
              </a:extLst>
            </p:cNvPr>
            <p:cNvCxnSpPr>
              <a:cxnSpLocks/>
              <a:stCxn id="184" idx="6"/>
              <a:endCxn id="173" idx="6"/>
            </p:cNvCxnSpPr>
            <p:nvPr/>
          </p:nvCxnSpPr>
          <p:spPr>
            <a:xfrm flipV="1">
              <a:off x="2629436" y="1967247"/>
              <a:ext cx="141659" cy="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D530F9BB-E644-43CE-AF7F-980111E7AF5D}"/>
                </a:ext>
              </a:extLst>
            </p:cNvPr>
            <p:cNvCxnSpPr>
              <a:cxnSpLocks/>
              <a:stCxn id="184" idx="6"/>
              <a:endCxn id="172" idx="6"/>
            </p:cNvCxnSpPr>
            <p:nvPr/>
          </p:nvCxnSpPr>
          <p:spPr>
            <a:xfrm>
              <a:off x="2629436" y="1967248"/>
              <a:ext cx="152395" cy="39817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3BE6FAB-2D00-4A82-B6E7-46242EACA87E}"/>
                </a:ext>
              </a:extLst>
            </p:cNvPr>
            <p:cNvCxnSpPr>
              <a:cxnSpLocks/>
              <a:stCxn id="185" idx="6"/>
              <a:endCxn id="174" idx="6"/>
            </p:cNvCxnSpPr>
            <p:nvPr/>
          </p:nvCxnSpPr>
          <p:spPr>
            <a:xfrm flipV="1">
              <a:off x="2629435" y="1569074"/>
              <a:ext cx="141661" cy="79634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8E695175-5618-4E80-AC23-324282103652}"/>
                </a:ext>
              </a:extLst>
            </p:cNvPr>
            <p:cNvCxnSpPr>
              <a:cxnSpLocks/>
              <a:stCxn id="185" idx="6"/>
              <a:endCxn id="173" idx="6"/>
            </p:cNvCxnSpPr>
            <p:nvPr/>
          </p:nvCxnSpPr>
          <p:spPr>
            <a:xfrm flipV="1">
              <a:off x="2629435" y="1967247"/>
              <a:ext cx="141660" cy="39817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09382911-2DA8-4603-B971-743847CA5A9A}"/>
                </a:ext>
              </a:extLst>
            </p:cNvPr>
            <p:cNvCxnSpPr>
              <a:cxnSpLocks/>
              <a:stCxn id="185" idx="6"/>
              <a:endCxn id="172" idx="6"/>
            </p:cNvCxnSpPr>
            <p:nvPr/>
          </p:nvCxnSpPr>
          <p:spPr>
            <a:xfrm flipV="1">
              <a:off x="2629435" y="2365419"/>
              <a:ext cx="152396" cy="2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3861A86-CB7B-4E89-AB60-98F8B740665D}"/>
              </a:ext>
            </a:extLst>
          </p:cNvPr>
          <p:cNvGrpSpPr/>
          <p:nvPr/>
        </p:nvGrpSpPr>
        <p:grpSpPr>
          <a:xfrm>
            <a:off x="5948423" y="1626249"/>
            <a:ext cx="438150" cy="450012"/>
            <a:chOff x="3985260" y="2365418"/>
            <a:chExt cx="914400" cy="450012"/>
          </a:xfrm>
          <a:solidFill>
            <a:schemeClr val="bg1"/>
          </a:solidFill>
        </p:grpSpPr>
        <p:sp>
          <p:nvSpPr>
            <p:cNvPr id="156" name="流程图: 磁盘 155">
              <a:extLst>
                <a:ext uri="{FF2B5EF4-FFF2-40B4-BE49-F238E27FC236}">
                  <a16:creationId xmlns:a16="http://schemas.microsoft.com/office/drawing/2014/main" id="{7FB2756B-2200-4B4C-B306-140828A461E3}"/>
                </a:ext>
              </a:extLst>
            </p:cNvPr>
            <p:cNvSpPr/>
            <p:nvPr/>
          </p:nvSpPr>
          <p:spPr>
            <a:xfrm>
              <a:off x="3985260" y="2487770"/>
              <a:ext cx="914400" cy="327660"/>
            </a:xfrm>
            <a:prstGeom prst="flowChartMagneticDisk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流程图: 磁盘 156">
              <a:extLst>
                <a:ext uri="{FF2B5EF4-FFF2-40B4-BE49-F238E27FC236}">
                  <a16:creationId xmlns:a16="http://schemas.microsoft.com/office/drawing/2014/main" id="{F5497683-DF09-4918-B921-82385AFC29B2}"/>
                </a:ext>
              </a:extLst>
            </p:cNvPr>
            <p:cNvSpPr/>
            <p:nvPr/>
          </p:nvSpPr>
          <p:spPr>
            <a:xfrm>
              <a:off x="3985260" y="2365419"/>
              <a:ext cx="914400" cy="327660"/>
            </a:xfrm>
            <a:prstGeom prst="flowChartMagneticDisk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流程图: 磁盘 157">
              <a:extLst>
                <a:ext uri="{FF2B5EF4-FFF2-40B4-BE49-F238E27FC236}">
                  <a16:creationId xmlns:a16="http://schemas.microsoft.com/office/drawing/2014/main" id="{E9EA24A9-B0DB-4C60-8028-7302E6430800}"/>
                </a:ext>
              </a:extLst>
            </p:cNvPr>
            <p:cNvSpPr/>
            <p:nvPr/>
          </p:nvSpPr>
          <p:spPr>
            <a:xfrm>
              <a:off x="3985260" y="2365418"/>
              <a:ext cx="914400" cy="211751"/>
            </a:xfrm>
            <a:prstGeom prst="flowChartMagneticDisk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3F84F54-AED3-4BA2-8DEE-470D557DB927}"/>
              </a:ext>
            </a:extLst>
          </p:cNvPr>
          <p:cNvGrpSpPr/>
          <p:nvPr/>
        </p:nvGrpSpPr>
        <p:grpSpPr>
          <a:xfrm>
            <a:off x="5948423" y="2680912"/>
            <a:ext cx="438150" cy="450012"/>
            <a:chOff x="3985260" y="2365418"/>
            <a:chExt cx="914400" cy="450012"/>
          </a:xfrm>
          <a:solidFill>
            <a:schemeClr val="bg1"/>
          </a:solidFill>
        </p:grpSpPr>
        <p:sp>
          <p:nvSpPr>
            <p:cNvPr id="153" name="流程图: 磁盘 152">
              <a:extLst>
                <a:ext uri="{FF2B5EF4-FFF2-40B4-BE49-F238E27FC236}">
                  <a16:creationId xmlns:a16="http://schemas.microsoft.com/office/drawing/2014/main" id="{5DEC9EA0-3636-415C-8698-81C652CF50FD}"/>
                </a:ext>
              </a:extLst>
            </p:cNvPr>
            <p:cNvSpPr/>
            <p:nvPr/>
          </p:nvSpPr>
          <p:spPr>
            <a:xfrm>
              <a:off x="3985260" y="2487770"/>
              <a:ext cx="914400" cy="327660"/>
            </a:xfrm>
            <a:prstGeom prst="flowChartMagneticDisk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流程图: 磁盘 153">
              <a:extLst>
                <a:ext uri="{FF2B5EF4-FFF2-40B4-BE49-F238E27FC236}">
                  <a16:creationId xmlns:a16="http://schemas.microsoft.com/office/drawing/2014/main" id="{EE80E0A1-BFDB-4D24-BF0E-E2DD1C717977}"/>
                </a:ext>
              </a:extLst>
            </p:cNvPr>
            <p:cNvSpPr/>
            <p:nvPr/>
          </p:nvSpPr>
          <p:spPr>
            <a:xfrm>
              <a:off x="3985260" y="2365419"/>
              <a:ext cx="914400" cy="327660"/>
            </a:xfrm>
            <a:prstGeom prst="flowChartMagneticDisk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磁盘 154">
              <a:extLst>
                <a:ext uri="{FF2B5EF4-FFF2-40B4-BE49-F238E27FC236}">
                  <a16:creationId xmlns:a16="http://schemas.microsoft.com/office/drawing/2014/main" id="{0859DF9C-C343-4B2A-82F0-134BFA5DB7E6}"/>
                </a:ext>
              </a:extLst>
            </p:cNvPr>
            <p:cNvSpPr/>
            <p:nvPr/>
          </p:nvSpPr>
          <p:spPr>
            <a:xfrm>
              <a:off x="3985260" y="2365418"/>
              <a:ext cx="914400" cy="211751"/>
            </a:xfrm>
            <a:prstGeom prst="flowChartMagneticDisk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E695EB-F4C3-48C3-BEC8-CBFC66D4B405}"/>
              </a:ext>
            </a:extLst>
          </p:cNvPr>
          <p:cNvGrpSpPr/>
          <p:nvPr/>
        </p:nvGrpSpPr>
        <p:grpSpPr>
          <a:xfrm>
            <a:off x="5948423" y="3582822"/>
            <a:ext cx="438150" cy="450012"/>
            <a:chOff x="3985260" y="2365418"/>
            <a:chExt cx="914400" cy="450012"/>
          </a:xfrm>
          <a:solidFill>
            <a:schemeClr val="bg1"/>
          </a:solidFill>
        </p:grpSpPr>
        <p:sp>
          <p:nvSpPr>
            <p:cNvPr id="150" name="流程图: 磁盘 149">
              <a:extLst>
                <a:ext uri="{FF2B5EF4-FFF2-40B4-BE49-F238E27FC236}">
                  <a16:creationId xmlns:a16="http://schemas.microsoft.com/office/drawing/2014/main" id="{307407AD-B200-45ED-9A25-CBF229B226B2}"/>
                </a:ext>
              </a:extLst>
            </p:cNvPr>
            <p:cNvSpPr/>
            <p:nvPr/>
          </p:nvSpPr>
          <p:spPr>
            <a:xfrm>
              <a:off x="3985260" y="2487770"/>
              <a:ext cx="914400" cy="327660"/>
            </a:xfrm>
            <a:prstGeom prst="flowChartMagneticDisk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流程图: 磁盘 150">
              <a:extLst>
                <a:ext uri="{FF2B5EF4-FFF2-40B4-BE49-F238E27FC236}">
                  <a16:creationId xmlns:a16="http://schemas.microsoft.com/office/drawing/2014/main" id="{6AE6C574-22ED-47E0-A623-9670E94EDF69}"/>
                </a:ext>
              </a:extLst>
            </p:cNvPr>
            <p:cNvSpPr/>
            <p:nvPr/>
          </p:nvSpPr>
          <p:spPr>
            <a:xfrm>
              <a:off x="3985260" y="2365419"/>
              <a:ext cx="914400" cy="327660"/>
            </a:xfrm>
            <a:prstGeom prst="flowChartMagneticDisk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流程图: 磁盘 151">
              <a:extLst>
                <a:ext uri="{FF2B5EF4-FFF2-40B4-BE49-F238E27FC236}">
                  <a16:creationId xmlns:a16="http://schemas.microsoft.com/office/drawing/2014/main" id="{468D8B61-1F7B-4130-97D4-CC827FB76D37}"/>
                </a:ext>
              </a:extLst>
            </p:cNvPr>
            <p:cNvSpPr/>
            <p:nvPr/>
          </p:nvSpPr>
          <p:spPr>
            <a:xfrm>
              <a:off x="3985260" y="2365418"/>
              <a:ext cx="914400" cy="211751"/>
            </a:xfrm>
            <a:prstGeom prst="flowChartMagneticDisk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89E17C6-C8F4-4421-B440-AE776DFF637F}"/>
              </a:ext>
            </a:extLst>
          </p:cNvPr>
          <p:cNvGrpSpPr/>
          <p:nvPr/>
        </p:nvGrpSpPr>
        <p:grpSpPr>
          <a:xfrm>
            <a:off x="468951" y="1483766"/>
            <a:ext cx="885486" cy="652820"/>
            <a:chOff x="875341" y="2427158"/>
            <a:chExt cx="885486" cy="652820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B25CABF1-F8D4-403B-BCE2-FB3AD233DB1C}"/>
                </a:ext>
              </a:extLst>
            </p:cNvPr>
            <p:cNvGrpSpPr/>
            <p:nvPr/>
          </p:nvGrpSpPr>
          <p:grpSpPr>
            <a:xfrm>
              <a:off x="1049478" y="2556223"/>
              <a:ext cx="537211" cy="332729"/>
              <a:chOff x="5097779" y="2805714"/>
              <a:chExt cx="723897" cy="448355"/>
            </a:xfrm>
            <a:solidFill>
              <a:schemeClr val="bg1">
                <a:lumMod val="75000"/>
              </a:schemeClr>
            </a:solidFill>
          </p:grpSpPr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D9B847C9-A691-4075-A693-73A8238EA9EE}"/>
                  </a:ext>
                </a:extLst>
              </p:cNvPr>
              <p:cNvSpPr/>
              <p:nvPr/>
            </p:nvSpPr>
            <p:spPr>
              <a:xfrm>
                <a:off x="5268275" y="2805714"/>
                <a:ext cx="38290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C2083AA1-7FA5-4B7D-BED3-BD3CFFDC54A9}"/>
                  </a:ext>
                </a:extLst>
              </p:cNvPr>
              <p:cNvSpPr/>
              <p:nvPr/>
            </p:nvSpPr>
            <p:spPr>
              <a:xfrm>
                <a:off x="5196840" y="2889590"/>
                <a:ext cx="4571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E1704721-E76E-40F2-8F3B-CFD4ECD4D2F7}"/>
                  </a:ext>
                </a:extLst>
              </p:cNvPr>
              <p:cNvSpPr/>
              <p:nvPr/>
            </p:nvSpPr>
            <p:spPr>
              <a:xfrm>
                <a:off x="5271134" y="2889590"/>
                <a:ext cx="16192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2CF359C3-CD74-4B35-A78E-E33DCF26F945}"/>
                  </a:ext>
                </a:extLst>
              </p:cNvPr>
              <p:cNvSpPr/>
              <p:nvPr/>
            </p:nvSpPr>
            <p:spPr>
              <a:xfrm>
                <a:off x="5459729" y="2889589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533D1695-31FF-4C83-A867-FAE3C433F7C7}"/>
                  </a:ext>
                </a:extLst>
              </p:cNvPr>
              <p:cNvSpPr/>
              <p:nvPr/>
            </p:nvSpPr>
            <p:spPr>
              <a:xfrm>
                <a:off x="5577839" y="2889588"/>
                <a:ext cx="18288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10E20B5F-E502-4550-A7B6-1CC538E02173}"/>
                  </a:ext>
                </a:extLst>
              </p:cNvPr>
              <p:cNvSpPr/>
              <p:nvPr/>
            </p:nvSpPr>
            <p:spPr>
              <a:xfrm>
                <a:off x="5097779" y="2970299"/>
                <a:ext cx="36194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FAA0881B-A303-4FEC-83D8-426F5D6D4782}"/>
                  </a:ext>
                </a:extLst>
              </p:cNvPr>
              <p:cNvSpPr/>
              <p:nvPr/>
            </p:nvSpPr>
            <p:spPr>
              <a:xfrm>
                <a:off x="5501639" y="2966222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7B88B395-F610-47AF-9B34-300D2615142E}"/>
                  </a:ext>
                </a:extLst>
              </p:cNvPr>
              <p:cNvSpPr/>
              <p:nvPr/>
            </p:nvSpPr>
            <p:spPr>
              <a:xfrm rot="10800000">
                <a:off x="5177789" y="3208350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B30A8993-587F-482E-AF14-4F0544FA3952}"/>
                  </a:ext>
                </a:extLst>
              </p:cNvPr>
              <p:cNvSpPr/>
              <p:nvPr/>
            </p:nvSpPr>
            <p:spPr>
              <a:xfrm rot="10800000">
                <a:off x="5279706" y="3208349"/>
                <a:ext cx="38290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3385752E-BF8A-4FDD-A52D-3073C434AEDF}"/>
                  </a:ext>
                </a:extLst>
              </p:cNvPr>
              <p:cNvSpPr/>
              <p:nvPr/>
            </p:nvSpPr>
            <p:spPr>
              <a:xfrm rot="10800000">
                <a:off x="5688329" y="3131717"/>
                <a:ext cx="4571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CC38BAEF-7FEB-4D50-8272-DCD496E6A746}"/>
                  </a:ext>
                </a:extLst>
              </p:cNvPr>
              <p:cNvSpPr/>
              <p:nvPr/>
            </p:nvSpPr>
            <p:spPr>
              <a:xfrm rot="10800000">
                <a:off x="5497829" y="3131717"/>
                <a:ext cx="16192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6" name="矩形: 圆角 145">
                <a:extLst>
                  <a:ext uri="{FF2B5EF4-FFF2-40B4-BE49-F238E27FC236}">
                    <a16:creationId xmlns:a16="http://schemas.microsoft.com/office/drawing/2014/main" id="{81961D66-643E-415C-8714-663770493113}"/>
                  </a:ext>
                </a:extLst>
              </p:cNvPr>
              <p:cNvSpPr/>
              <p:nvPr/>
            </p:nvSpPr>
            <p:spPr>
              <a:xfrm rot="10800000">
                <a:off x="5387339" y="3131718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7" name="矩形: 圆角 146">
                <a:extLst>
                  <a:ext uri="{FF2B5EF4-FFF2-40B4-BE49-F238E27FC236}">
                    <a16:creationId xmlns:a16="http://schemas.microsoft.com/office/drawing/2014/main" id="{70B39859-2042-4506-8110-BC614519106F}"/>
                  </a:ext>
                </a:extLst>
              </p:cNvPr>
              <p:cNvSpPr/>
              <p:nvPr/>
            </p:nvSpPr>
            <p:spPr>
              <a:xfrm rot="10800000">
                <a:off x="5170169" y="3131719"/>
                <a:ext cx="18288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2EF02C48-290D-4801-A7DC-676A1973F530}"/>
                  </a:ext>
                </a:extLst>
              </p:cNvPr>
              <p:cNvSpPr/>
              <p:nvPr/>
            </p:nvSpPr>
            <p:spPr>
              <a:xfrm rot="10800000">
                <a:off x="5459727" y="3050096"/>
                <a:ext cx="36194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49" name="矩形: 圆角 148">
                <a:extLst>
                  <a:ext uri="{FF2B5EF4-FFF2-40B4-BE49-F238E27FC236}">
                    <a16:creationId xmlns:a16="http://schemas.microsoft.com/office/drawing/2014/main" id="{DE75E03A-4127-41CE-B43A-A8FEF476A876}"/>
                  </a:ext>
                </a:extLst>
              </p:cNvPr>
              <p:cNvSpPr/>
              <p:nvPr/>
            </p:nvSpPr>
            <p:spPr>
              <a:xfrm rot="10800000">
                <a:off x="5310186" y="3054017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26972A6E-4BCD-4CD6-BCF8-47BFC76688A4}"/>
                </a:ext>
              </a:extLst>
            </p:cNvPr>
            <p:cNvGrpSpPr/>
            <p:nvPr/>
          </p:nvGrpSpPr>
          <p:grpSpPr>
            <a:xfrm>
              <a:off x="875341" y="2427158"/>
              <a:ext cx="885486" cy="652820"/>
              <a:chOff x="3423624" y="3025141"/>
              <a:chExt cx="885486" cy="652820"/>
            </a:xfrm>
          </p:grpSpPr>
          <p:cxnSp>
            <p:nvCxnSpPr>
              <p:cNvPr id="133" name="连接符: 肘形 132">
                <a:extLst>
                  <a:ext uri="{FF2B5EF4-FFF2-40B4-BE49-F238E27FC236}">
                    <a16:creationId xmlns:a16="http://schemas.microsoft.com/office/drawing/2014/main" id="{3D1DB61B-F7AD-45B0-AD44-986E845EB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3624" y="3025141"/>
                <a:ext cx="885486" cy="652820"/>
              </a:xfrm>
              <a:prstGeom prst="bentConnector3">
                <a:avLst>
                  <a:gd name="adj1" fmla="val 88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连接符: 曲线 133">
                <a:extLst>
                  <a:ext uri="{FF2B5EF4-FFF2-40B4-BE49-F238E27FC236}">
                    <a16:creationId xmlns:a16="http://schemas.microsoft.com/office/drawing/2014/main" id="{E5C9C3AE-9AF3-4D0D-A7D1-4FD5D80012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511139" y="3038252"/>
                <a:ext cx="615719" cy="589497"/>
              </a:xfrm>
              <a:prstGeom prst="curvedConnector3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3F2DC8A-E7A3-42D0-99D7-B6CF3B71CF31}"/>
              </a:ext>
            </a:extLst>
          </p:cNvPr>
          <p:cNvGrpSpPr/>
          <p:nvPr/>
        </p:nvGrpSpPr>
        <p:grpSpPr>
          <a:xfrm>
            <a:off x="468951" y="2458643"/>
            <a:ext cx="885486" cy="652820"/>
            <a:chOff x="1465111" y="3475390"/>
            <a:chExt cx="885486" cy="652820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92242C97-0C6A-4833-A6D8-8CDF09126D72}"/>
                </a:ext>
              </a:extLst>
            </p:cNvPr>
            <p:cNvGrpSpPr/>
            <p:nvPr/>
          </p:nvGrpSpPr>
          <p:grpSpPr>
            <a:xfrm>
              <a:off x="1639248" y="3604455"/>
              <a:ext cx="537211" cy="332729"/>
              <a:chOff x="5097779" y="2805714"/>
              <a:chExt cx="723897" cy="448355"/>
            </a:xfrm>
            <a:solidFill>
              <a:schemeClr val="bg1">
                <a:lumMod val="75000"/>
              </a:schemeClr>
            </a:solidFill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F7AC14A4-592C-4C9D-9E2F-0FC2D965E04A}"/>
                  </a:ext>
                </a:extLst>
              </p:cNvPr>
              <p:cNvSpPr/>
              <p:nvPr/>
            </p:nvSpPr>
            <p:spPr>
              <a:xfrm>
                <a:off x="5268275" y="2805714"/>
                <a:ext cx="38290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54F40F12-E44E-42C9-BCC3-4D8868C95D22}"/>
                  </a:ext>
                </a:extLst>
              </p:cNvPr>
              <p:cNvSpPr/>
              <p:nvPr/>
            </p:nvSpPr>
            <p:spPr>
              <a:xfrm>
                <a:off x="5196840" y="2889590"/>
                <a:ext cx="4571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F54AC2E0-30A6-4C52-855E-779A89B73769}"/>
                  </a:ext>
                </a:extLst>
              </p:cNvPr>
              <p:cNvSpPr/>
              <p:nvPr/>
            </p:nvSpPr>
            <p:spPr>
              <a:xfrm>
                <a:off x="5271134" y="2889590"/>
                <a:ext cx="16192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0338B8A5-827E-4D4A-90F9-818B68AF318A}"/>
                  </a:ext>
                </a:extLst>
              </p:cNvPr>
              <p:cNvSpPr/>
              <p:nvPr/>
            </p:nvSpPr>
            <p:spPr>
              <a:xfrm>
                <a:off x="5459729" y="2889589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721F0BCA-0AA5-4870-8461-EF25D2F1084E}"/>
                  </a:ext>
                </a:extLst>
              </p:cNvPr>
              <p:cNvSpPr/>
              <p:nvPr/>
            </p:nvSpPr>
            <p:spPr>
              <a:xfrm>
                <a:off x="5577839" y="2889588"/>
                <a:ext cx="18288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A98E0D03-7637-4962-901F-A0A5541CB54C}"/>
                  </a:ext>
                </a:extLst>
              </p:cNvPr>
              <p:cNvSpPr/>
              <p:nvPr/>
            </p:nvSpPr>
            <p:spPr>
              <a:xfrm>
                <a:off x="5097779" y="2970299"/>
                <a:ext cx="36194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BFF9AA64-4D39-478C-9FDD-1A58926E2105}"/>
                  </a:ext>
                </a:extLst>
              </p:cNvPr>
              <p:cNvSpPr/>
              <p:nvPr/>
            </p:nvSpPr>
            <p:spPr>
              <a:xfrm>
                <a:off x="5501639" y="2966222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: 圆角 122">
                <a:extLst>
                  <a:ext uri="{FF2B5EF4-FFF2-40B4-BE49-F238E27FC236}">
                    <a16:creationId xmlns:a16="http://schemas.microsoft.com/office/drawing/2014/main" id="{4B8B52C3-52F3-427B-92D7-0D497D9122F0}"/>
                  </a:ext>
                </a:extLst>
              </p:cNvPr>
              <p:cNvSpPr/>
              <p:nvPr/>
            </p:nvSpPr>
            <p:spPr>
              <a:xfrm rot="10800000">
                <a:off x="5177789" y="3208350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74368380-B9CA-4704-9C98-600959CC536D}"/>
                  </a:ext>
                </a:extLst>
              </p:cNvPr>
              <p:cNvSpPr/>
              <p:nvPr/>
            </p:nvSpPr>
            <p:spPr>
              <a:xfrm rot="10800000">
                <a:off x="5279706" y="3208349"/>
                <a:ext cx="38290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5" name="矩形: 圆角 124">
                <a:extLst>
                  <a:ext uri="{FF2B5EF4-FFF2-40B4-BE49-F238E27FC236}">
                    <a16:creationId xmlns:a16="http://schemas.microsoft.com/office/drawing/2014/main" id="{6FF07728-27F7-4C39-AB16-BC6048A30E42}"/>
                  </a:ext>
                </a:extLst>
              </p:cNvPr>
              <p:cNvSpPr/>
              <p:nvPr/>
            </p:nvSpPr>
            <p:spPr>
              <a:xfrm rot="10800000">
                <a:off x="5688329" y="3131717"/>
                <a:ext cx="4571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AB6A8B53-6DC3-4209-9468-D1FD7AD94D52}"/>
                  </a:ext>
                </a:extLst>
              </p:cNvPr>
              <p:cNvSpPr/>
              <p:nvPr/>
            </p:nvSpPr>
            <p:spPr>
              <a:xfrm rot="10800000">
                <a:off x="5497829" y="3131717"/>
                <a:ext cx="16192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C8252223-FDBC-421A-820D-D114549B5734}"/>
                  </a:ext>
                </a:extLst>
              </p:cNvPr>
              <p:cNvSpPr/>
              <p:nvPr/>
            </p:nvSpPr>
            <p:spPr>
              <a:xfrm rot="10800000">
                <a:off x="5387339" y="3131718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F238150A-4A6D-41C1-B6E8-895483468FFD}"/>
                  </a:ext>
                </a:extLst>
              </p:cNvPr>
              <p:cNvSpPr/>
              <p:nvPr/>
            </p:nvSpPr>
            <p:spPr>
              <a:xfrm rot="10800000">
                <a:off x="5170169" y="3131719"/>
                <a:ext cx="18288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F0CFA9A2-24CC-4347-9E39-D2B6D7FA9794}"/>
                  </a:ext>
                </a:extLst>
              </p:cNvPr>
              <p:cNvSpPr/>
              <p:nvPr/>
            </p:nvSpPr>
            <p:spPr>
              <a:xfrm rot="10800000">
                <a:off x="5459727" y="3050096"/>
                <a:ext cx="36194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E3A428C0-D037-455A-B97E-F0745D930AA4}"/>
                  </a:ext>
                </a:extLst>
              </p:cNvPr>
              <p:cNvSpPr/>
              <p:nvPr/>
            </p:nvSpPr>
            <p:spPr>
              <a:xfrm rot="10800000">
                <a:off x="5310186" y="3054017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87C7C7AA-234B-4904-979E-380C487D4E73}"/>
                </a:ext>
              </a:extLst>
            </p:cNvPr>
            <p:cNvGrpSpPr/>
            <p:nvPr/>
          </p:nvGrpSpPr>
          <p:grpSpPr>
            <a:xfrm>
              <a:off x="1465111" y="3475390"/>
              <a:ext cx="885486" cy="652820"/>
              <a:chOff x="3423624" y="3025141"/>
              <a:chExt cx="885486" cy="652820"/>
            </a:xfrm>
          </p:grpSpPr>
          <p:cxnSp>
            <p:nvCxnSpPr>
              <p:cNvPr id="114" name="连接符: 肘形 113">
                <a:extLst>
                  <a:ext uri="{FF2B5EF4-FFF2-40B4-BE49-F238E27FC236}">
                    <a16:creationId xmlns:a16="http://schemas.microsoft.com/office/drawing/2014/main" id="{2075FBDE-956A-49EF-9D9B-866BCF7D8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3624" y="3025141"/>
                <a:ext cx="885486" cy="652820"/>
              </a:xfrm>
              <a:prstGeom prst="bentConnector3">
                <a:avLst>
                  <a:gd name="adj1" fmla="val 88"/>
                </a:avLst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连接符: 曲线 114">
                <a:extLst>
                  <a:ext uri="{FF2B5EF4-FFF2-40B4-BE49-F238E27FC236}">
                    <a16:creationId xmlns:a16="http://schemas.microsoft.com/office/drawing/2014/main" id="{2703DDFE-1CDA-428F-8109-DD087CD818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511139" y="3038252"/>
                <a:ext cx="615719" cy="589497"/>
              </a:xfrm>
              <a:prstGeom prst="curvedConnector3">
                <a:avLst/>
              </a:prstGeom>
              <a:ln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3FB9B9D-553D-4ABE-BC05-3FF1FAFB6863}"/>
              </a:ext>
            </a:extLst>
          </p:cNvPr>
          <p:cNvGrpSpPr/>
          <p:nvPr/>
        </p:nvGrpSpPr>
        <p:grpSpPr>
          <a:xfrm>
            <a:off x="468951" y="3435107"/>
            <a:ext cx="885486" cy="652820"/>
            <a:chOff x="1638846" y="5225242"/>
            <a:chExt cx="885486" cy="652820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BC0A50D-EF96-4BCE-A75F-C3A5653AB24B}"/>
                </a:ext>
              </a:extLst>
            </p:cNvPr>
            <p:cNvGrpSpPr/>
            <p:nvPr/>
          </p:nvGrpSpPr>
          <p:grpSpPr>
            <a:xfrm>
              <a:off x="1812983" y="5354307"/>
              <a:ext cx="537211" cy="332729"/>
              <a:chOff x="5097779" y="2805714"/>
              <a:chExt cx="723897" cy="448355"/>
            </a:xfrm>
            <a:solidFill>
              <a:schemeClr val="bg1">
                <a:lumMod val="75000"/>
              </a:schemeClr>
            </a:solidFill>
          </p:grpSpPr>
          <p:sp>
            <p:nvSpPr>
              <p:cNvPr id="97" name="矩形: 圆角 96">
                <a:extLst>
                  <a:ext uri="{FF2B5EF4-FFF2-40B4-BE49-F238E27FC236}">
                    <a16:creationId xmlns:a16="http://schemas.microsoft.com/office/drawing/2014/main" id="{0A57D00F-5B02-40CB-9872-F5B75B428460}"/>
                  </a:ext>
                </a:extLst>
              </p:cNvPr>
              <p:cNvSpPr/>
              <p:nvPr/>
            </p:nvSpPr>
            <p:spPr>
              <a:xfrm>
                <a:off x="5268275" y="2805714"/>
                <a:ext cx="38290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B3F73772-CDD1-49FF-9B34-34F917798C18}"/>
                  </a:ext>
                </a:extLst>
              </p:cNvPr>
              <p:cNvSpPr/>
              <p:nvPr/>
            </p:nvSpPr>
            <p:spPr>
              <a:xfrm>
                <a:off x="5196840" y="2889590"/>
                <a:ext cx="4571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3A1A22AC-004F-4558-BD01-5657D0E51D39}"/>
                  </a:ext>
                </a:extLst>
              </p:cNvPr>
              <p:cNvSpPr/>
              <p:nvPr/>
            </p:nvSpPr>
            <p:spPr>
              <a:xfrm>
                <a:off x="5271134" y="2889590"/>
                <a:ext cx="16192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50AF31AE-83F0-4E25-9A1B-A3DB66FC82FE}"/>
                  </a:ext>
                </a:extLst>
              </p:cNvPr>
              <p:cNvSpPr/>
              <p:nvPr/>
            </p:nvSpPr>
            <p:spPr>
              <a:xfrm>
                <a:off x="5459729" y="2889589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B0FFA2CF-2429-4088-A96B-850DB562D3CD}"/>
                  </a:ext>
                </a:extLst>
              </p:cNvPr>
              <p:cNvSpPr/>
              <p:nvPr/>
            </p:nvSpPr>
            <p:spPr>
              <a:xfrm>
                <a:off x="5577839" y="2889588"/>
                <a:ext cx="18288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02752033-08DB-4385-8220-78935D6826F4}"/>
                  </a:ext>
                </a:extLst>
              </p:cNvPr>
              <p:cNvSpPr/>
              <p:nvPr/>
            </p:nvSpPr>
            <p:spPr>
              <a:xfrm>
                <a:off x="5097779" y="2970299"/>
                <a:ext cx="36194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47D3A336-BFC8-47B6-867D-969BAF77BE9D}"/>
                  </a:ext>
                </a:extLst>
              </p:cNvPr>
              <p:cNvSpPr/>
              <p:nvPr/>
            </p:nvSpPr>
            <p:spPr>
              <a:xfrm>
                <a:off x="5501639" y="2966222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C05859E2-02CC-47F5-B768-62C82BF83F70}"/>
                  </a:ext>
                </a:extLst>
              </p:cNvPr>
              <p:cNvSpPr/>
              <p:nvPr/>
            </p:nvSpPr>
            <p:spPr>
              <a:xfrm rot="10800000">
                <a:off x="5177789" y="3208350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3462C95B-42F8-44CB-84B9-BF733185FF3A}"/>
                  </a:ext>
                </a:extLst>
              </p:cNvPr>
              <p:cNvSpPr/>
              <p:nvPr/>
            </p:nvSpPr>
            <p:spPr>
              <a:xfrm rot="10800000">
                <a:off x="5279706" y="3208349"/>
                <a:ext cx="38290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0428F55D-27B9-4638-97B9-9EA6CC3760C3}"/>
                  </a:ext>
                </a:extLst>
              </p:cNvPr>
              <p:cNvSpPr/>
              <p:nvPr/>
            </p:nvSpPr>
            <p:spPr>
              <a:xfrm rot="10800000">
                <a:off x="5688329" y="3131717"/>
                <a:ext cx="4571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40A8D738-B227-447D-A300-2F14709ACBC2}"/>
                  </a:ext>
                </a:extLst>
              </p:cNvPr>
              <p:cNvSpPr/>
              <p:nvPr/>
            </p:nvSpPr>
            <p:spPr>
              <a:xfrm rot="10800000">
                <a:off x="5497829" y="3131717"/>
                <a:ext cx="16192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781C4C07-226D-4811-8FA2-05DD151C7321}"/>
                  </a:ext>
                </a:extLst>
              </p:cNvPr>
              <p:cNvSpPr/>
              <p:nvPr/>
            </p:nvSpPr>
            <p:spPr>
              <a:xfrm rot="10800000">
                <a:off x="5387339" y="3131718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0E3EDB79-0BC4-4EDE-96B2-2F6857C89DE5}"/>
                  </a:ext>
                </a:extLst>
              </p:cNvPr>
              <p:cNvSpPr/>
              <p:nvPr/>
            </p:nvSpPr>
            <p:spPr>
              <a:xfrm rot="10800000">
                <a:off x="5170169" y="3131719"/>
                <a:ext cx="18288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E4AA1690-1EEF-4C1C-B903-BB3A0BE35170}"/>
                  </a:ext>
                </a:extLst>
              </p:cNvPr>
              <p:cNvSpPr/>
              <p:nvPr/>
            </p:nvSpPr>
            <p:spPr>
              <a:xfrm rot="10800000">
                <a:off x="5459727" y="3050096"/>
                <a:ext cx="36194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9BA14BA4-0DC3-41A0-A036-8E1EFA238E91}"/>
                  </a:ext>
                </a:extLst>
              </p:cNvPr>
              <p:cNvSpPr/>
              <p:nvPr/>
            </p:nvSpPr>
            <p:spPr>
              <a:xfrm rot="10800000">
                <a:off x="5310186" y="3054017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A2599C8-4104-4285-B63B-08ABB20C1F85}"/>
                </a:ext>
              </a:extLst>
            </p:cNvPr>
            <p:cNvGrpSpPr/>
            <p:nvPr/>
          </p:nvGrpSpPr>
          <p:grpSpPr>
            <a:xfrm>
              <a:off x="1638846" y="5225242"/>
              <a:ext cx="885486" cy="652820"/>
              <a:chOff x="3423624" y="3025141"/>
              <a:chExt cx="885486" cy="652820"/>
            </a:xfrm>
          </p:grpSpPr>
          <p:cxnSp>
            <p:nvCxnSpPr>
              <p:cNvPr id="95" name="连接符: 肘形 94">
                <a:extLst>
                  <a:ext uri="{FF2B5EF4-FFF2-40B4-BE49-F238E27FC236}">
                    <a16:creationId xmlns:a16="http://schemas.microsoft.com/office/drawing/2014/main" id="{6FE86115-1124-4F45-9D66-2EB3E23E3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3624" y="3025141"/>
                <a:ext cx="885486" cy="652820"/>
              </a:xfrm>
              <a:prstGeom prst="bentConnector3">
                <a:avLst>
                  <a:gd name="adj1" fmla="val 88"/>
                </a:avLst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连接符: 曲线 95">
                <a:extLst>
                  <a:ext uri="{FF2B5EF4-FFF2-40B4-BE49-F238E27FC236}">
                    <a16:creationId xmlns:a16="http://schemas.microsoft.com/office/drawing/2014/main" id="{0D215643-63A2-4A1F-ACB6-33FA44F412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511139" y="3038252"/>
                <a:ext cx="615719" cy="589497"/>
              </a:xfrm>
              <a:prstGeom prst="curvedConnector3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E638C09-8FBA-4543-A8E5-FE6F10D3713F}"/>
              </a:ext>
            </a:extLst>
          </p:cNvPr>
          <p:cNvSpPr txBox="1"/>
          <p:nvPr/>
        </p:nvSpPr>
        <p:spPr>
          <a:xfrm>
            <a:off x="1261382" y="1737173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DP-SGD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C5331D-EA1C-43CB-996C-1B4F27B70B38}"/>
              </a:ext>
            </a:extLst>
          </p:cNvPr>
          <p:cNvSpPr txBox="1"/>
          <p:nvPr/>
        </p:nvSpPr>
        <p:spPr>
          <a:xfrm>
            <a:off x="1261382" y="2647827"/>
            <a:ext cx="536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PATE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4E6B64-EE3D-4691-BCED-B2D61D5A8A01}"/>
              </a:ext>
            </a:extLst>
          </p:cNvPr>
          <p:cNvSpPr txBox="1"/>
          <p:nvPr/>
        </p:nvSpPr>
        <p:spPr>
          <a:xfrm>
            <a:off x="1261382" y="3634379"/>
            <a:ext cx="816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GEP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3EE131-7116-494F-9F55-A5C5AA7228B2}"/>
              </a:ext>
            </a:extLst>
          </p:cNvPr>
          <p:cNvSpPr txBox="1"/>
          <p:nvPr/>
        </p:nvSpPr>
        <p:spPr>
          <a:xfrm>
            <a:off x="4040983" y="1704962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ResNet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1CE6E-989C-443D-B7FF-007D3FBCA795}"/>
              </a:ext>
            </a:extLst>
          </p:cNvPr>
          <p:cNvSpPr txBox="1"/>
          <p:nvPr/>
        </p:nvSpPr>
        <p:spPr>
          <a:xfrm>
            <a:off x="4040983" y="2711199"/>
            <a:ext cx="513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VGG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F87C04-BC61-4461-B95F-455679D3E0CE}"/>
              </a:ext>
            </a:extLst>
          </p:cNvPr>
          <p:cNvSpPr txBox="1"/>
          <p:nvPr/>
        </p:nvSpPr>
        <p:spPr>
          <a:xfrm>
            <a:off x="4040983" y="361938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InceptionNet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1287CF-97D3-4D04-BF95-48F2A3527565}"/>
              </a:ext>
            </a:extLst>
          </p:cNvPr>
          <p:cNvSpPr txBox="1"/>
          <p:nvPr/>
        </p:nvSpPr>
        <p:spPr>
          <a:xfrm>
            <a:off x="6491420" y="1675075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MNIST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78200B-B8BB-4A0F-98ED-256241446934}"/>
              </a:ext>
            </a:extLst>
          </p:cNvPr>
          <p:cNvSpPr txBox="1"/>
          <p:nvPr/>
        </p:nvSpPr>
        <p:spPr>
          <a:xfrm>
            <a:off x="6491420" y="2759186"/>
            <a:ext cx="61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CIFAR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818452-C58A-4A26-BF47-28E0D7AE34C6}"/>
              </a:ext>
            </a:extLst>
          </p:cNvPr>
          <p:cNvSpPr txBox="1"/>
          <p:nvPr/>
        </p:nvSpPr>
        <p:spPr>
          <a:xfrm>
            <a:off x="6491420" y="365057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SVHN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F39853-D24E-4252-8781-68F027AD6D5F}"/>
              </a:ext>
            </a:extLst>
          </p:cNvPr>
          <p:cNvSpPr txBox="1"/>
          <p:nvPr/>
        </p:nvSpPr>
        <p:spPr>
          <a:xfrm>
            <a:off x="1261382" y="45013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966AC1-F6F6-4075-A44E-4E505D12073E}"/>
              </a:ext>
            </a:extLst>
          </p:cNvPr>
          <p:cNvGrpSpPr/>
          <p:nvPr/>
        </p:nvGrpSpPr>
        <p:grpSpPr>
          <a:xfrm>
            <a:off x="468951" y="4383463"/>
            <a:ext cx="885486" cy="652820"/>
            <a:chOff x="1082406" y="5249596"/>
            <a:chExt cx="885486" cy="652820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002606D5-ED14-4493-B939-410E478C75E7}"/>
                </a:ext>
              </a:extLst>
            </p:cNvPr>
            <p:cNvGrpSpPr/>
            <p:nvPr/>
          </p:nvGrpSpPr>
          <p:grpSpPr>
            <a:xfrm>
              <a:off x="1256544" y="5378661"/>
              <a:ext cx="537211" cy="332729"/>
              <a:chOff x="5097779" y="2805714"/>
              <a:chExt cx="723897" cy="448355"/>
            </a:xfrm>
            <a:solidFill>
              <a:schemeClr val="bg1">
                <a:lumMod val="75000"/>
              </a:schemeClr>
            </a:solidFill>
          </p:grpSpPr>
          <p:sp>
            <p:nvSpPr>
              <p:cNvPr id="78" name="矩形: 圆角 77">
                <a:extLst>
                  <a:ext uri="{FF2B5EF4-FFF2-40B4-BE49-F238E27FC236}">
                    <a16:creationId xmlns:a16="http://schemas.microsoft.com/office/drawing/2014/main" id="{92BFF468-A532-40CF-B723-DCCFA71B8E37}"/>
                  </a:ext>
                </a:extLst>
              </p:cNvPr>
              <p:cNvSpPr/>
              <p:nvPr/>
            </p:nvSpPr>
            <p:spPr>
              <a:xfrm>
                <a:off x="5268275" y="2805714"/>
                <a:ext cx="38290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B6CDD155-E52A-499C-ADFC-4D98697CAC32}"/>
                  </a:ext>
                </a:extLst>
              </p:cNvPr>
              <p:cNvSpPr/>
              <p:nvPr/>
            </p:nvSpPr>
            <p:spPr>
              <a:xfrm>
                <a:off x="5196840" y="2889590"/>
                <a:ext cx="4571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786A2B2B-0F0C-44AE-AEE5-5E778285EA75}"/>
                  </a:ext>
                </a:extLst>
              </p:cNvPr>
              <p:cNvSpPr/>
              <p:nvPr/>
            </p:nvSpPr>
            <p:spPr>
              <a:xfrm>
                <a:off x="5271134" y="2889590"/>
                <a:ext cx="16192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009DD15D-2ACD-4C8F-81BE-6F996C1AC09D}"/>
                  </a:ext>
                </a:extLst>
              </p:cNvPr>
              <p:cNvSpPr/>
              <p:nvPr/>
            </p:nvSpPr>
            <p:spPr>
              <a:xfrm>
                <a:off x="5459729" y="2889589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246F81E9-9885-4B1B-9ADC-E5FD0BD1B4DA}"/>
                  </a:ext>
                </a:extLst>
              </p:cNvPr>
              <p:cNvSpPr/>
              <p:nvPr/>
            </p:nvSpPr>
            <p:spPr>
              <a:xfrm>
                <a:off x="5577839" y="2889588"/>
                <a:ext cx="18288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56547D8B-0FF8-409A-A708-BAC491754899}"/>
                  </a:ext>
                </a:extLst>
              </p:cNvPr>
              <p:cNvSpPr/>
              <p:nvPr/>
            </p:nvSpPr>
            <p:spPr>
              <a:xfrm>
                <a:off x="5097779" y="2970299"/>
                <a:ext cx="36194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ED3DEBDC-6095-410F-A648-9208ADB0D11C}"/>
                  </a:ext>
                </a:extLst>
              </p:cNvPr>
              <p:cNvSpPr/>
              <p:nvPr/>
            </p:nvSpPr>
            <p:spPr>
              <a:xfrm>
                <a:off x="5501639" y="2966222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238377FA-D4E3-4652-BAEF-71DAC2626BA1}"/>
                  </a:ext>
                </a:extLst>
              </p:cNvPr>
              <p:cNvSpPr/>
              <p:nvPr/>
            </p:nvSpPr>
            <p:spPr>
              <a:xfrm rot="10800000">
                <a:off x="5177789" y="3208350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6" name="矩形: 圆角 85">
                <a:extLst>
                  <a:ext uri="{FF2B5EF4-FFF2-40B4-BE49-F238E27FC236}">
                    <a16:creationId xmlns:a16="http://schemas.microsoft.com/office/drawing/2014/main" id="{C6FA514C-4826-4E4A-B39A-C4BCE0B66DFB}"/>
                  </a:ext>
                </a:extLst>
              </p:cNvPr>
              <p:cNvSpPr/>
              <p:nvPr/>
            </p:nvSpPr>
            <p:spPr>
              <a:xfrm rot="10800000">
                <a:off x="5279706" y="3208349"/>
                <a:ext cx="38290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9CB36743-5C33-478B-8971-A7D48CE69A3F}"/>
                  </a:ext>
                </a:extLst>
              </p:cNvPr>
              <p:cNvSpPr/>
              <p:nvPr/>
            </p:nvSpPr>
            <p:spPr>
              <a:xfrm rot="10800000">
                <a:off x="5688329" y="3131717"/>
                <a:ext cx="4571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8" name="矩形: 圆角 87">
                <a:extLst>
                  <a:ext uri="{FF2B5EF4-FFF2-40B4-BE49-F238E27FC236}">
                    <a16:creationId xmlns:a16="http://schemas.microsoft.com/office/drawing/2014/main" id="{99108ABD-32A0-4CE1-A44B-9399BC67CD7C}"/>
                  </a:ext>
                </a:extLst>
              </p:cNvPr>
              <p:cNvSpPr/>
              <p:nvPr/>
            </p:nvSpPr>
            <p:spPr>
              <a:xfrm rot="10800000">
                <a:off x="5497829" y="3131717"/>
                <a:ext cx="161925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BE53AC0F-B375-4056-9EA7-C2EBE4127867}"/>
                  </a:ext>
                </a:extLst>
              </p:cNvPr>
              <p:cNvSpPr/>
              <p:nvPr/>
            </p:nvSpPr>
            <p:spPr>
              <a:xfrm rot="10800000">
                <a:off x="5387339" y="3131718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48B38ADD-A19C-4418-95ED-2E4144791910}"/>
                  </a:ext>
                </a:extLst>
              </p:cNvPr>
              <p:cNvSpPr/>
              <p:nvPr/>
            </p:nvSpPr>
            <p:spPr>
              <a:xfrm rot="10800000">
                <a:off x="5170169" y="3131719"/>
                <a:ext cx="18288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CE8193CB-39EC-4F98-A660-952D90C9530D}"/>
                  </a:ext>
                </a:extLst>
              </p:cNvPr>
              <p:cNvSpPr/>
              <p:nvPr/>
            </p:nvSpPr>
            <p:spPr>
              <a:xfrm rot="10800000">
                <a:off x="5459727" y="3050096"/>
                <a:ext cx="361949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F712905F-7B46-4AB4-8A59-6EF85D519D49}"/>
                  </a:ext>
                </a:extLst>
              </p:cNvPr>
              <p:cNvSpPr/>
              <p:nvPr/>
            </p:nvSpPr>
            <p:spPr>
              <a:xfrm rot="10800000">
                <a:off x="5310186" y="3054017"/>
                <a:ext cx="83820" cy="4571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778CAFC-57BE-4970-B3B8-88AB2CBF9050}"/>
                </a:ext>
              </a:extLst>
            </p:cNvPr>
            <p:cNvGrpSpPr/>
            <p:nvPr/>
          </p:nvGrpSpPr>
          <p:grpSpPr>
            <a:xfrm>
              <a:off x="1082406" y="5249596"/>
              <a:ext cx="885486" cy="652820"/>
              <a:chOff x="3423624" y="3025141"/>
              <a:chExt cx="885486" cy="652820"/>
            </a:xfrm>
          </p:grpSpPr>
          <p:cxnSp>
            <p:nvCxnSpPr>
              <p:cNvPr id="76" name="连接符: 肘形 75">
                <a:extLst>
                  <a:ext uri="{FF2B5EF4-FFF2-40B4-BE49-F238E27FC236}">
                    <a16:creationId xmlns:a16="http://schemas.microsoft.com/office/drawing/2014/main" id="{9DF315F4-A055-49C6-9B05-818148448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3624" y="3025141"/>
                <a:ext cx="885486" cy="652820"/>
              </a:xfrm>
              <a:prstGeom prst="bentConnector3">
                <a:avLst>
                  <a:gd name="adj1" fmla="val 88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连接符: 曲线 76">
                <a:extLst>
                  <a:ext uri="{FF2B5EF4-FFF2-40B4-BE49-F238E27FC236}">
                    <a16:creationId xmlns:a16="http://schemas.microsoft.com/office/drawing/2014/main" id="{89E76295-8B21-4A96-8E19-B1B4FAF93E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511139" y="3038252"/>
                <a:ext cx="615719" cy="589497"/>
              </a:xfrm>
              <a:prstGeom prst="curvedConnector3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A610FCE-602A-4EE6-81C8-37CE8C538FD5}"/>
              </a:ext>
            </a:extLst>
          </p:cNvPr>
          <p:cNvGrpSpPr/>
          <p:nvPr/>
        </p:nvGrpSpPr>
        <p:grpSpPr>
          <a:xfrm>
            <a:off x="3327884" y="4484250"/>
            <a:ext cx="635115" cy="457023"/>
            <a:chOff x="1976907" y="1446725"/>
            <a:chExt cx="1446717" cy="104104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58742CF-F4E2-434D-B06A-4E721AD7F708}"/>
                </a:ext>
              </a:extLst>
            </p:cNvPr>
            <p:cNvGrpSpPr/>
            <p:nvPr/>
          </p:nvGrpSpPr>
          <p:grpSpPr>
            <a:xfrm>
              <a:off x="1976907" y="1446726"/>
              <a:ext cx="652529" cy="1041044"/>
              <a:chOff x="1976907" y="1446726"/>
              <a:chExt cx="652529" cy="1041044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0CC7110-C904-4985-A4DB-1BA8B6302A81}"/>
                  </a:ext>
                </a:extLst>
              </p:cNvPr>
              <p:cNvSpPr/>
              <p:nvPr/>
            </p:nvSpPr>
            <p:spPr>
              <a:xfrm>
                <a:off x="1976907" y="1691425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5083225B-FB93-4F7C-8BBD-993750854157}"/>
                  </a:ext>
                </a:extLst>
              </p:cNvPr>
              <p:cNvSpPr/>
              <p:nvPr/>
            </p:nvSpPr>
            <p:spPr>
              <a:xfrm>
                <a:off x="1976907" y="2011250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D8E21ED-244D-4B5F-9E37-DE9F47A44E39}"/>
                  </a:ext>
                </a:extLst>
              </p:cNvPr>
              <p:cNvSpPr/>
              <p:nvPr/>
            </p:nvSpPr>
            <p:spPr>
              <a:xfrm>
                <a:off x="2374001" y="1446726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5AF1F81F-1FFB-4420-93AC-46BFA46B69BD}"/>
                  </a:ext>
                </a:extLst>
              </p:cNvPr>
              <p:cNvSpPr/>
              <p:nvPr/>
            </p:nvSpPr>
            <p:spPr>
              <a:xfrm>
                <a:off x="2384737" y="1844898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D682EBE-E39F-4256-82C4-04265CF28464}"/>
                  </a:ext>
                </a:extLst>
              </p:cNvPr>
              <p:cNvSpPr/>
              <p:nvPr/>
            </p:nvSpPr>
            <p:spPr>
              <a:xfrm>
                <a:off x="2384736" y="2243071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B65BE6FD-DB98-4067-8EF4-B501BFF4260A}"/>
                  </a:ext>
                </a:extLst>
              </p:cNvPr>
              <p:cNvCxnSpPr>
                <a:cxnSpLocks/>
                <a:stCxn id="63" idx="6"/>
                <a:endCxn id="65" idx="2"/>
              </p:cNvCxnSpPr>
              <p:nvPr/>
            </p:nvCxnSpPr>
            <p:spPr>
              <a:xfrm flipV="1">
                <a:off x="2221606" y="1569076"/>
                <a:ext cx="152395" cy="2446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B011B0B0-75EB-4555-9017-BDC9998A5583}"/>
                  </a:ext>
                </a:extLst>
              </p:cNvPr>
              <p:cNvCxnSpPr>
                <a:cxnSpLocks/>
                <a:stCxn id="64" idx="6"/>
                <a:endCxn id="67" idx="2"/>
              </p:cNvCxnSpPr>
              <p:nvPr/>
            </p:nvCxnSpPr>
            <p:spPr>
              <a:xfrm>
                <a:off x="2221606" y="2133600"/>
                <a:ext cx="163130" cy="23182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0F42542E-F4C5-44AE-854A-892BC8DE6457}"/>
                  </a:ext>
                </a:extLst>
              </p:cNvPr>
              <p:cNvCxnSpPr>
                <a:cxnSpLocks/>
                <a:stCxn id="63" idx="6"/>
                <a:endCxn id="66" idx="2"/>
              </p:cNvCxnSpPr>
              <p:nvPr/>
            </p:nvCxnSpPr>
            <p:spPr>
              <a:xfrm>
                <a:off x="2221606" y="1813775"/>
                <a:ext cx="163131" cy="15347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092F3AE8-93E7-43F8-AA3C-DB163968E25C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 flipV="1">
                <a:off x="2221606" y="1967248"/>
                <a:ext cx="163131" cy="16635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210D0DEB-9714-4B7E-96BC-2821F92014C1}"/>
                  </a:ext>
                </a:extLst>
              </p:cNvPr>
              <p:cNvCxnSpPr>
                <a:cxnSpLocks/>
                <a:stCxn id="64" idx="6"/>
                <a:endCxn id="65" idx="2"/>
              </p:cNvCxnSpPr>
              <p:nvPr/>
            </p:nvCxnSpPr>
            <p:spPr>
              <a:xfrm flipV="1">
                <a:off x="2221606" y="1569076"/>
                <a:ext cx="152395" cy="56452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142980CE-EE47-4BAE-86B5-EDD4B7ACFC78}"/>
                  </a:ext>
                </a:extLst>
              </p:cNvPr>
              <p:cNvCxnSpPr>
                <a:cxnSpLocks/>
                <a:stCxn id="63" idx="6"/>
                <a:endCxn id="67" idx="2"/>
              </p:cNvCxnSpPr>
              <p:nvPr/>
            </p:nvCxnSpPr>
            <p:spPr>
              <a:xfrm>
                <a:off x="2221606" y="1813775"/>
                <a:ext cx="163130" cy="55164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C813C53-B228-46DE-92A7-DF7E729B96D5}"/>
                </a:ext>
              </a:extLst>
            </p:cNvPr>
            <p:cNvGrpSpPr/>
            <p:nvPr/>
          </p:nvGrpSpPr>
          <p:grpSpPr>
            <a:xfrm rot="10800000">
              <a:off x="2771095" y="1446725"/>
              <a:ext cx="652529" cy="1041044"/>
              <a:chOff x="1976907" y="1446726"/>
              <a:chExt cx="652529" cy="1041044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D1374DA0-677A-4A75-BE16-5D6CFCDBFD77}"/>
                  </a:ext>
                </a:extLst>
              </p:cNvPr>
              <p:cNvSpPr/>
              <p:nvPr/>
            </p:nvSpPr>
            <p:spPr>
              <a:xfrm>
                <a:off x="1976907" y="1691425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498AF3FB-E5E8-4AE3-8AFF-8ADC6577E4BB}"/>
                  </a:ext>
                </a:extLst>
              </p:cNvPr>
              <p:cNvSpPr/>
              <p:nvPr/>
            </p:nvSpPr>
            <p:spPr>
              <a:xfrm>
                <a:off x="1976907" y="2011250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EAFA8B4-C1F1-4EBF-AFCE-645040D325FE}"/>
                  </a:ext>
                </a:extLst>
              </p:cNvPr>
              <p:cNvSpPr/>
              <p:nvPr/>
            </p:nvSpPr>
            <p:spPr>
              <a:xfrm>
                <a:off x="2374001" y="1446726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ACF26A6-5761-44B6-B57A-F5C2B067AE69}"/>
                  </a:ext>
                </a:extLst>
              </p:cNvPr>
              <p:cNvSpPr/>
              <p:nvPr/>
            </p:nvSpPr>
            <p:spPr>
              <a:xfrm>
                <a:off x="2384737" y="1844898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32E0745-F612-42DB-A9C2-DAC394723C54}"/>
                  </a:ext>
                </a:extLst>
              </p:cNvPr>
              <p:cNvSpPr/>
              <p:nvPr/>
            </p:nvSpPr>
            <p:spPr>
              <a:xfrm>
                <a:off x="2384736" y="2243071"/>
                <a:ext cx="244699" cy="244699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59825AB6-DB87-45A7-850C-365E9DEE2BDC}"/>
                  </a:ext>
                </a:extLst>
              </p:cNvPr>
              <p:cNvCxnSpPr>
                <a:cxnSpLocks/>
                <a:stCxn id="52" idx="6"/>
                <a:endCxn id="54" idx="2"/>
              </p:cNvCxnSpPr>
              <p:nvPr/>
            </p:nvCxnSpPr>
            <p:spPr>
              <a:xfrm flipV="1">
                <a:off x="2221606" y="1569076"/>
                <a:ext cx="152395" cy="244699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62D2BE92-F34C-41FE-B693-9CD7AA00977C}"/>
                  </a:ext>
                </a:extLst>
              </p:cNvPr>
              <p:cNvCxnSpPr>
                <a:cxnSpLocks/>
                <a:stCxn id="53" idx="6"/>
                <a:endCxn id="56" idx="2"/>
              </p:cNvCxnSpPr>
              <p:nvPr/>
            </p:nvCxnSpPr>
            <p:spPr>
              <a:xfrm>
                <a:off x="2221606" y="2133600"/>
                <a:ext cx="163130" cy="231821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D28AF106-B424-458F-81B8-DFB825785097}"/>
                  </a:ext>
                </a:extLst>
              </p:cNvPr>
              <p:cNvCxnSpPr>
                <a:cxnSpLocks/>
                <a:stCxn id="52" idx="6"/>
                <a:endCxn id="55" idx="2"/>
              </p:cNvCxnSpPr>
              <p:nvPr/>
            </p:nvCxnSpPr>
            <p:spPr>
              <a:xfrm>
                <a:off x="2221606" y="1813775"/>
                <a:ext cx="163131" cy="15347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1646E3A4-9915-4862-BE9C-159DCA1D8C56}"/>
                  </a:ext>
                </a:extLst>
              </p:cNvPr>
              <p:cNvCxnSpPr>
                <a:cxnSpLocks/>
                <a:stCxn id="53" idx="6"/>
                <a:endCxn id="55" idx="2"/>
              </p:cNvCxnSpPr>
              <p:nvPr/>
            </p:nvCxnSpPr>
            <p:spPr>
              <a:xfrm flipV="1">
                <a:off x="2221606" y="1967248"/>
                <a:ext cx="163131" cy="166352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508D55C0-2FFD-4A5E-889A-BA82DF60357B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 flipV="1">
                <a:off x="2221606" y="1569076"/>
                <a:ext cx="152395" cy="564524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C9805CF8-7C84-46A2-A5CB-09D501D7A583}"/>
                  </a:ext>
                </a:extLst>
              </p:cNvPr>
              <p:cNvCxnSpPr>
                <a:cxnSpLocks/>
                <a:stCxn id="52" idx="6"/>
                <a:endCxn id="56" idx="2"/>
              </p:cNvCxnSpPr>
              <p:nvPr/>
            </p:nvCxnSpPr>
            <p:spPr>
              <a:xfrm>
                <a:off x="2221606" y="1813775"/>
                <a:ext cx="163130" cy="55164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91A93AF-58F7-4642-AE3B-8FEAF62C70B0}"/>
                </a:ext>
              </a:extLst>
            </p:cNvPr>
            <p:cNvCxnSpPr>
              <a:cxnSpLocks/>
              <a:stCxn id="65" idx="6"/>
              <a:endCxn id="56" idx="6"/>
            </p:cNvCxnSpPr>
            <p:nvPr/>
          </p:nvCxnSpPr>
          <p:spPr>
            <a:xfrm flipV="1">
              <a:off x="2618700" y="1569074"/>
              <a:ext cx="152396" cy="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8146C12-7D08-43D1-88E7-04BEA7785862}"/>
                </a:ext>
              </a:extLst>
            </p:cNvPr>
            <p:cNvCxnSpPr>
              <a:cxnSpLocks/>
              <a:stCxn id="65" idx="6"/>
              <a:endCxn id="55" idx="6"/>
            </p:cNvCxnSpPr>
            <p:nvPr/>
          </p:nvCxnSpPr>
          <p:spPr>
            <a:xfrm>
              <a:off x="2618700" y="1569076"/>
              <a:ext cx="152395" cy="39817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02C314D-1EA9-4C9C-A696-B0C2F1ED2E9C}"/>
                </a:ext>
              </a:extLst>
            </p:cNvPr>
            <p:cNvCxnSpPr>
              <a:cxnSpLocks/>
              <a:stCxn id="65" idx="6"/>
              <a:endCxn id="54" idx="6"/>
            </p:cNvCxnSpPr>
            <p:nvPr/>
          </p:nvCxnSpPr>
          <p:spPr>
            <a:xfrm>
              <a:off x="2618700" y="1569076"/>
              <a:ext cx="163131" cy="79634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F412209-CFB1-40DE-99BB-2FC88E378582}"/>
                </a:ext>
              </a:extLst>
            </p:cNvPr>
            <p:cNvCxnSpPr>
              <a:cxnSpLocks/>
              <a:stCxn id="66" idx="6"/>
              <a:endCxn id="56" idx="6"/>
            </p:cNvCxnSpPr>
            <p:nvPr/>
          </p:nvCxnSpPr>
          <p:spPr>
            <a:xfrm flipV="1">
              <a:off x="2629436" y="1569074"/>
              <a:ext cx="141660" cy="39817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4F9B52F-5658-4E00-B816-591388927BD0}"/>
                </a:ext>
              </a:extLst>
            </p:cNvPr>
            <p:cNvCxnSpPr>
              <a:cxnSpLocks/>
              <a:stCxn id="66" idx="6"/>
              <a:endCxn id="55" idx="6"/>
            </p:cNvCxnSpPr>
            <p:nvPr/>
          </p:nvCxnSpPr>
          <p:spPr>
            <a:xfrm flipV="1">
              <a:off x="2629436" y="1967247"/>
              <a:ext cx="141659" cy="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2E3E40F-E9F2-4040-B279-C4714D9E2961}"/>
                </a:ext>
              </a:extLst>
            </p:cNvPr>
            <p:cNvCxnSpPr>
              <a:cxnSpLocks/>
              <a:stCxn id="66" idx="6"/>
              <a:endCxn id="54" idx="6"/>
            </p:cNvCxnSpPr>
            <p:nvPr/>
          </p:nvCxnSpPr>
          <p:spPr>
            <a:xfrm>
              <a:off x="2629436" y="1967248"/>
              <a:ext cx="152395" cy="398171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EE06C59-0D22-4969-B2D1-F633E121F126}"/>
                </a:ext>
              </a:extLst>
            </p:cNvPr>
            <p:cNvCxnSpPr>
              <a:cxnSpLocks/>
              <a:stCxn id="67" idx="6"/>
              <a:endCxn id="56" idx="6"/>
            </p:cNvCxnSpPr>
            <p:nvPr/>
          </p:nvCxnSpPr>
          <p:spPr>
            <a:xfrm flipV="1">
              <a:off x="2629435" y="1569074"/>
              <a:ext cx="141661" cy="79634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19226EC-F761-4C24-BBC0-12D7302107D4}"/>
                </a:ext>
              </a:extLst>
            </p:cNvPr>
            <p:cNvCxnSpPr>
              <a:cxnSpLocks/>
              <a:stCxn id="67" idx="6"/>
              <a:endCxn id="55" idx="6"/>
            </p:cNvCxnSpPr>
            <p:nvPr/>
          </p:nvCxnSpPr>
          <p:spPr>
            <a:xfrm flipV="1">
              <a:off x="2629435" y="1967247"/>
              <a:ext cx="141660" cy="39817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A06EE9C-C13B-4494-A226-50186E401904}"/>
                </a:ext>
              </a:extLst>
            </p:cNvPr>
            <p:cNvCxnSpPr>
              <a:cxnSpLocks/>
              <a:stCxn id="67" idx="6"/>
              <a:endCxn id="54" idx="6"/>
            </p:cNvCxnSpPr>
            <p:nvPr/>
          </p:nvCxnSpPr>
          <p:spPr>
            <a:xfrm flipV="1">
              <a:off x="2629435" y="2365419"/>
              <a:ext cx="152396" cy="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E861B2F-FA50-420F-AED4-05124A8DF53E}"/>
              </a:ext>
            </a:extLst>
          </p:cNvPr>
          <p:cNvSpPr txBox="1"/>
          <p:nvPr/>
        </p:nvSpPr>
        <p:spPr>
          <a:xfrm>
            <a:off x="4040983" y="448965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C63CFA2-E0B6-4216-9CD0-E7208615E2A8}"/>
              </a:ext>
            </a:extLst>
          </p:cNvPr>
          <p:cNvGrpSpPr/>
          <p:nvPr/>
        </p:nvGrpSpPr>
        <p:grpSpPr>
          <a:xfrm>
            <a:off x="5948423" y="4474307"/>
            <a:ext cx="438150" cy="450012"/>
            <a:chOff x="3985260" y="2365418"/>
            <a:chExt cx="914400" cy="450012"/>
          </a:xfrm>
          <a:solidFill>
            <a:schemeClr val="bg1"/>
          </a:solidFill>
        </p:grpSpPr>
        <p:sp>
          <p:nvSpPr>
            <p:cNvPr id="38" name="流程图: 磁盘 37">
              <a:extLst>
                <a:ext uri="{FF2B5EF4-FFF2-40B4-BE49-F238E27FC236}">
                  <a16:creationId xmlns:a16="http://schemas.microsoft.com/office/drawing/2014/main" id="{5CEF895C-5EB5-49C1-8242-67D0CFF10624}"/>
                </a:ext>
              </a:extLst>
            </p:cNvPr>
            <p:cNvSpPr/>
            <p:nvPr/>
          </p:nvSpPr>
          <p:spPr>
            <a:xfrm>
              <a:off x="3985260" y="2487770"/>
              <a:ext cx="914400" cy="327660"/>
            </a:xfrm>
            <a:prstGeom prst="flowChartMagneticDisk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磁盘 38">
              <a:extLst>
                <a:ext uri="{FF2B5EF4-FFF2-40B4-BE49-F238E27FC236}">
                  <a16:creationId xmlns:a16="http://schemas.microsoft.com/office/drawing/2014/main" id="{DAD8F527-FA68-43E6-8FE2-617E46A2B1CB}"/>
                </a:ext>
              </a:extLst>
            </p:cNvPr>
            <p:cNvSpPr/>
            <p:nvPr/>
          </p:nvSpPr>
          <p:spPr>
            <a:xfrm>
              <a:off x="3985260" y="2365419"/>
              <a:ext cx="914400" cy="327660"/>
            </a:xfrm>
            <a:prstGeom prst="flowChartMagneticDisk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磁盘 39">
              <a:extLst>
                <a:ext uri="{FF2B5EF4-FFF2-40B4-BE49-F238E27FC236}">
                  <a16:creationId xmlns:a16="http://schemas.microsoft.com/office/drawing/2014/main" id="{6308B180-AA96-47EB-A0EF-74B6B1593D55}"/>
                </a:ext>
              </a:extLst>
            </p:cNvPr>
            <p:cNvSpPr/>
            <p:nvPr/>
          </p:nvSpPr>
          <p:spPr>
            <a:xfrm>
              <a:off x="3985260" y="2365418"/>
              <a:ext cx="914400" cy="211751"/>
            </a:xfrm>
            <a:prstGeom prst="flowChartMagneticDisk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F2DE664-9239-4CB2-951D-1268B870BC24}"/>
              </a:ext>
            </a:extLst>
          </p:cNvPr>
          <p:cNvSpPr txBox="1"/>
          <p:nvPr/>
        </p:nvSpPr>
        <p:spPr>
          <a:xfrm>
            <a:off x="6491420" y="44823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ECDBC4-949A-41BD-964B-7E5517CDC17F}"/>
              </a:ext>
            </a:extLst>
          </p:cNvPr>
          <p:cNvSpPr txBox="1"/>
          <p:nvPr/>
        </p:nvSpPr>
        <p:spPr>
          <a:xfrm>
            <a:off x="337347" y="523935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14</a:t>
            </a:r>
            <a:r>
              <a:rPr lang="en-US" altLang="zh-CN" sz="1400" dirty="0"/>
              <a:t> DP</a:t>
            </a:r>
            <a:r>
              <a:rPr lang="zh-CN" altLang="en-US" sz="1400" dirty="0"/>
              <a:t> </a:t>
            </a:r>
            <a:r>
              <a:rPr lang="en-US" altLang="zh-CN" sz="1400" dirty="0"/>
              <a:t>Algorithms</a:t>
            </a:r>
            <a:endParaRPr lang="zh-CN" altLang="en-US" sz="1400" dirty="0"/>
          </a:p>
        </p:txBody>
      </p:sp>
      <p:sp>
        <p:nvSpPr>
          <p:cNvPr id="28" name="加号 27">
            <a:extLst>
              <a:ext uri="{FF2B5EF4-FFF2-40B4-BE49-F238E27FC236}">
                <a16:creationId xmlns:a16="http://schemas.microsoft.com/office/drawing/2014/main" id="{61C898FA-A675-4F25-9B9B-599E0F39024E}"/>
              </a:ext>
            </a:extLst>
          </p:cNvPr>
          <p:cNvSpPr/>
          <p:nvPr/>
        </p:nvSpPr>
        <p:spPr>
          <a:xfrm>
            <a:off x="2048846" y="2932716"/>
            <a:ext cx="914400" cy="914400"/>
          </a:xfrm>
          <a:prstGeom prst="mathPlus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77E33C-1284-46AD-B954-E8D3298EB391}"/>
              </a:ext>
            </a:extLst>
          </p:cNvPr>
          <p:cNvSpPr txBox="1"/>
          <p:nvPr/>
        </p:nvSpPr>
        <p:spPr>
          <a:xfrm>
            <a:off x="2822442" y="5239355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r>
              <a:rPr lang="en-US" altLang="zh-CN" sz="1400" dirty="0"/>
              <a:t> ML Models Structure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1090F9-38BD-4BC3-9B6F-449CED202747}"/>
              </a:ext>
            </a:extLst>
          </p:cNvPr>
          <p:cNvSpPr txBox="1"/>
          <p:nvPr/>
        </p:nvSpPr>
        <p:spPr>
          <a:xfrm>
            <a:off x="5722731" y="5239355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r>
              <a:rPr lang="en-US" altLang="zh-CN" sz="1400" dirty="0"/>
              <a:t> Datasets</a:t>
            </a:r>
            <a:endParaRPr lang="zh-CN" altLang="en-US" sz="1400" dirty="0"/>
          </a:p>
        </p:txBody>
      </p:sp>
      <p:sp>
        <p:nvSpPr>
          <p:cNvPr id="31" name="加号 30">
            <a:extLst>
              <a:ext uri="{FF2B5EF4-FFF2-40B4-BE49-F238E27FC236}">
                <a16:creationId xmlns:a16="http://schemas.microsoft.com/office/drawing/2014/main" id="{65503C8B-853D-4580-BCCD-FC4DFF1F2A91}"/>
              </a:ext>
            </a:extLst>
          </p:cNvPr>
          <p:cNvSpPr/>
          <p:nvPr/>
        </p:nvSpPr>
        <p:spPr>
          <a:xfrm>
            <a:off x="4792766" y="2917332"/>
            <a:ext cx="914400" cy="914400"/>
          </a:xfrm>
          <a:prstGeom prst="mathPlus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左 31">
            <a:extLst>
              <a:ext uri="{FF2B5EF4-FFF2-40B4-BE49-F238E27FC236}">
                <a16:creationId xmlns:a16="http://schemas.microsoft.com/office/drawing/2014/main" id="{FE8CC7CE-2787-4891-A0CE-8F71D7C0CD11}"/>
              </a:ext>
            </a:extLst>
          </p:cNvPr>
          <p:cNvSpPr/>
          <p:nvPr/>
        </p:nvSpPr>
        <p:spPr>
          <a:xfrm rot="10800000">
            <a:off x="7541633" y="3133774"/>
            <a:ext cx="978408" cy="484632"/>
          </a:xfrm>
          <a:prstGeom prst="leftArrow">
            <a:avLst>
              <a:gd name="adj1" fmla="val 50000"/>
              <a:gd name="adj2" fmla="val 71583"/>
            </a:avLst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2487261-C4DC-482B-B3A5-40F5FDF3E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447" y="2147259"/>
            <a:ext cx="2952750" cy="29337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BAA140B-1C59-4DF3-AF0F-FA3DF1FCD511}"/>
              </a:ext>
            </a:extLst>
          </p:cNvPr>
          <p:cNvSpPr txBox="1"/>
          <p:nvPr/>
        </p:nvSpPr>
        <p:spPr>
          <a:xfrm>
            <a:off x="8716328" y="1675075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Accuracy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D1DDEA8-7FF1-4937-BA8F-F90A662E3C55}"/>
              </a:ext>
            </a:extLst>
          </p:cNvPr>
          <p:cNvSpPr txBox="1"/>
          <p:nvPr/>
        </p:nvSpPr>
        <p:spPr>
          <a:xfrm>
            <a:off x="10436349" y="1732199"/>
            <a:ext cx="1463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Privacy Budget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B92C056-3A78-4A64-BF03-3378357D4832}"/>
              </a:ext>
            </a:extLst>
          </p:cNvPr>
          <p:cNvSpPr txBox="1"/>
          <p:nvPr/>
        </p:nvSpPr>
        <p:spPr>
          <a:xfrm>
            <a:off x="8379217" y="5005032"/>
            <a:ext cx="1681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Attack Resistance</a:t>
            </a:r>
            <a:endParaRPr lang="zh-CN" altLang="en-US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76F3F2-62FD-450F-9653-F5BBB53DABB7}"/>
              </a:ext>
            </a:extLst>
          </p:cNvPr>
          <p:cNvSpPr txBox="1"/>
          <p:nvPr/>
        </p:nvSpPr>
        <p:spPr>
          <a:xfrm>
            <a:off x="10864156" y="500279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3A6C0A99-BD18-439F-A99B-9B027C9D4F5C}"/>
              </a:ext>
            </a:extLst>
          </p:cNvPr>
          <p:cNvSpPr txBox="1"/>
          <p:nvPr/>
        </p:nvSpPr>
        <p:spPr>
          <a:xfrm>
            <a:off x="337347" y="248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项目概览</a:t>
            </a:r>
          </a:p>
        </p:txBody>
      </p:sp>
    </p:spTree>
    <p:extLst>
      <p:ext uri="{BB962C8B-B14F-4D97-AF65-F5344CB8AC3E}">
        <p14:creationId xmlns:p14="http://schemas.microsoft.com/office/powerpoint/2010/main" val="408527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7F23A2-8C9D-46D5-93C2-FD2190775248}"/>
              </a:ext>
            </a:extLst>
          </p:cNvPr>
          <p:cNvSpPr txBox="1"/>
          <p:nvPr/>
        </p:nvSpPr>
        <p:spPr>
          <a:xfrm>
            <a:off x="342899" y="2823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具体工作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DE81DB-EA3E-4A17-A7D6-734594B7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00" y="449580"/>
            <a:ext cx="6055633" cy="595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5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DB4BB6-E351-46AB-9DB5-A770DFB56E06}"/>
              </a:ext>
            </a:extLst>
          </p:cNvPr>
          <p:cNvSpPr txBox="1"/>
          <p:nvPr/>
        </p:nvSpPr>
        <p:spPr>
          <a:xfrm>
            <a:off x="388136" y="4352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方法列表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42E987-56B7-4248-9508-C00E2BA6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4" y="1058740"/>
            <a:ext cx="11042337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9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6F0A9F-262B-49A4-807E-2380F7DAB16D}"/>
              </a:ext>
            </a:extLst>
          </p:cNvPr>
          <p:cNvSpPr txBox="1"/>
          <p:nvPr/>
        </p:nvSpPr>
        <p:spPr>
          <a:xfrm>
            <a:off x="371427" y="4967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/>
            </a:lvl1pPr>
          </a:lstStyle>
          <a:p>
            <a:r>
              <a:rPr lang="zh-CN" altLang="en-US" dirty="0"/>
              <a:t>测试框架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4D09F04-80AF-410B-BA95-FE3D34BF4F1C}"/>
              </a:ext>
            </a:extLst>
          </p:cNvPr>
          <p:cNvSpPr/>
          <p:nvPr/>
        </p:nvSpPr>
        <p:spPr>
          <a:xfrm>
            <a:off x="2129964" y="1537825"/>
            <a:ext cx="3221183" cy="2639291"/>
          </a:xfrm>
          <a:prstGeom prst="roundRect">
            <a:avLst>
              <a:gd name="adj" fmla="val 3165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C9E75E-B8A4-425F-B03E-3D2E43657A22}"/>
              </a:ext>
            </a:extLst>
          </p:cNvPr>
          <p:cNvSpPr/>
          <p:nvPr/>
        </p:nvSpPr>
        <p:spPr>
          <a:xfrm>
            <a:off x="4291595" y="1634628"/>
            <a:ext cx="914400" cy="48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2B9C48-76FB-4BA2-9837-841EEB8506EA}"/>
              </a:ext>
            </a:extLst>
          </p:cNvPr>
          <p:cNvSpPr/>
          <p:nvPr/>
        </p:nvSpPr>
        <p:spPr>
          <a:xfrm>
            <a:off x="2275118" y="1634629"/>
            <a:ext cx="1449532" cy="243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3CC5CD-25BB-457F-A53B-52447E6401BC}"/>
              </a:ext>
            </a:extLst>
          </p:cNvPr>
          <p:cNvSpPr/>
          <p:nvPr/>
        </p:nvSpPr>
        <p:spPr>
          <a:xfrm>
            <a:off x="4291595" y="2612258"/>
            <a:ext cx="914400" cy="48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554BFE-BC1A-405F-A77B-C63FD99EEBB2}"/>
              </a:ext>
            </a:extLst>
          </p:cNvPr>
          <p:cNvSpPr/>
          <p:nvPr/>
        </p:nvSpPr>
        <p:spPr>
          <a:xfrm>
            <a:off x="4291595" y="3589888"/>
            <a:ext cx="914400" cy="48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10" name="箭头: 左右 9">
            <a:extLst>
              <a:ext uri="{FF2B5EF4-FFF2-40B4-BE49-F238E27FC236}">
                <a16:creationId xmlns:a16="http://schemas.microsoft.com/office/drawing/2014/main" id="{25F70FDE-1E85-4432-870E-32F1BB7A14A6}"/>
              </a:ext>
            </a:extLst>
          </p:cNvPr>
          <p:cNvSpPr/>
          <p:nvPr/>
        </p:nvSpPr>
        <p:spPr>
          <a:xfrm rot="5400000">
            <a:off x="4586461" y="2324896"/>
            <a:ext cx="350954" cy="9691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0C7E7E1D-C897-47A2-A518-A2799EEAC12C}"/>
              </a:ext>
            </a:extLst>
          </p:cNvPr>
          <p:cNvSpPr/>
          <p:nvPr/>
        </p:nvSpPr>
        <p:spPr>
          <a:xfrm rot="5400000">
            <a:off x="4573317" y="3294279"/>
            <a:ext cx="350954" cy="9691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A23C83-3D61-4559-8904-A3A645442B1E}"/>
              </a:ext>
            </a:extLst>
          </p:cNvPr>
          <p:cNvSpPr/>
          <p:nvPr/>
        </p:nvSpPr>
        <p:spPr>
          <a:xfrm flipH="1">
            <a:off x="6759354" y="1537825"/>
            <a:ext cx="3221183" cy="2639291"/>
          </a:xfrm>
          <a:prstGeom prst="roundRect">
            <a:avLst>
              <a:gd name="adj" fmla="val 2809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6B70E8-FF13-487C-AE45-6D51164E166D}"/>
              </a:ext>
            </a:extLst>
          </p:cNvPr>
          <p:cNvSpPr/>
          <p:nvPr/>
        </p:nvSpPr>
        <p:spPr>
          <a:xfrm flipH="1">
            <a:off x="6904035" y="1634628"/>
            <a:ext cx="914400" cy="48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08E654-6CE6-4797-856E-31AF45876C02}"/>
              </a:ext>
            </a:extLst>
          </p:cNvPr>
          <p:cNvSpPr/>
          <p:nvPr/>
        </p:nvSpPr>
        <p:spPr>
          <a:xfrm flipH="1">
            <a:off x="8385380" y="1634629"/>
            <a:ext cx="1449532" cy="2438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实验代码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F2157B-E758-4BBB-95C4-EA0E8BA6D4EE}"/>
              </a:ext>
            </a:extLst>
          </p:cNvPr>
          <p:cNvSpPr/>
          <p:nvPr/>
        </p:nvSpPr>
        <p:spPr>
          <a:xfrm flipH="1">
            <a:off x="6904035" y="2612258"/>
            <a:ext cx="914400" cy="48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E551D9-7BE4-4C61-AB28-E42BF2926394}"/>
              </a:ext>
            </a:extLst>
          </p:cNvPr>
          <p:cNvSpPr/>
          <p:nvPr/>
        </p:nvSpPr>
        <p:spPr>
          <a:xfrm flipH="1">
            <a:off x="6904035" y="3589888"/>
            <a:ext cx="914400" cy="483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2D62BEE5-18CA-4067-AEB5-04B7A914FA53}"/>
              </a:ext>
            </a:extLst>
          </p:cNvPr>
          <p:cNvSpPr/>
          <p:nvPr/>
        </p:nvSpPr>
        <p:spPr>
          <a:xfrm rot="16200000" flipH="1">
            <a:off x="7172615" y="2324896"/>
            <a:ext cx="350954" cy="9691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53A2E042-0119-492C-A30A-3EE6193B5036}"/>
              </a:ext>
            </a:extLst>
          </p:cNvPr>
          <p:cNvSpPr/>
          <p:nvPr/>
        </p:nvSpPr>
        <p:spPr>
          <a:xfrm rot="16200000" flipH="1">
            <a:off x="7185759" y="3294279"/>
            <a:ext cx="350954" cy="96911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7A8767B-13F8-408B-ADF9-2BECEB5D255B}"/>
              </a:ext>
            </a:extLst>
          </p:cNvPr>
          <p:cNvSpPr/>
          <p:nvPr/>
        </p:nvSpPr>
        <p:spPr>
          <a:xfrm>
            <a:off x="3893735" y="3047248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4A79468-3FF8-46E0-8E17-ADEADBD52236}"/>
              </a:ext>
            </a:extLst>
          </p:cNvPr>
          <p:cNvSpPr/>
          <p:nvPr/>
        </p:nvSpPr>
        <p:spPr>
          <a:xfrm>
            <a:off x="5919239" y="2450485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9548E22-7CA8-454A-8751-B8231DA0E7B9}"/>
              </a:ext>
            </a:extLst>
          </p:cNvPr>
          <p:cNvSpPr/>
          <p:nvPr/>
        </p:nvSpPr>
        <p:spPr>
          <a:xfrm>
            <a:off x="5929612" y="3164141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E15F362-D23C-4A16-B3C1-810D9FE27631}"/>
              </a:ext>
            </a:extLst>
          </p:cNvPr>
          <p:cNvSpPr/>
          <p:nvPr/>
        </p:nvSpPr>
        <p:spPr>
          <a:xfrm>
            <a:off x="3888773" y="2494443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73016D1-3892-4B9B-AED9-1F2AB7CAE573}"/>
              </a:ext>
            </a:extLst>
          </p:cNvPr>
          <p:cNvSpPr/>
          <p:nvPr/>
        </p:nvSpPr>
        <p:spPr>
          <a:xfrm>
            <a:off x="4467148" y="2258850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97717A5-3BC6-4E22-9B4B-8E77776EC950}"/>
              </a:ext>
            </a:extLst>
          </p:cNvPr>
          <p:cNvSpPr/>
          <p:nvPr/>
        </p:nvSpPr>
        <p:spPr>
          <a:xfrm>
            <a:off x="4861692" y="3236481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0EE0555-D092-4BB5-9D26-238D820AE67F}"/>
              </a:ext>
            </a:extLst>
          </p:cNvPr>
          <p:cNvSpPr/>
          <p:nvPr/>
        </p:nvSpPr>
        <p:spPr>
          <a:xfrm>
            <a:off x="2272809" y="5133351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A36324-07C0-412E-9092-014D70949D36}"/>
              </a:ext>
            </a:extLst>
          </p:cNvPr>
          <p:cNvSpPr txBox="1"/>
          <p:nvPr/>
        </p:nvSpPr>
        <p:spPr>
          <a:xfrm>
            <a:off x="2468019" y="4945299"/>
            <a:ext cx="3647152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定期检查显卡状态，执行训练脚本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训练结束保存数据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保存和加载实验结果</a:t>
            </a:r>
            <a:endParaRPr lang="en-US" altLang="zh-CN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760DE8DF-1935-4803-BADC-C94598472A48}"/>
              </a:ext>
            </a:extLst>
          </p:cNvPr>
          <p:cNvSpPr/>
          <p:nvPr/>
        </p:nvSpPr>
        <p:spPr>
          <a:xfrm>
            <a:off x="2272577" y="5506399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01502D1-C1DF-41CC-BA2E-B64D17D8B4D2}"/>
              </a:ext>
            </a:extLst>
          </p:cNvPr>
          <p:cNvSpPr/>
          <p:nvPr/>
        </p:nvSpPr>
        <p:spPr>
          <a:xfrm>
            <a:off x="2272577" y="5952077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2AD3F6D-8A1E-432C-9FB5-EC4ED2146507}"/>
              </a:ext>
            </a:extLst>
          </p:cNvPr>
          <p:cNvSpPr/>
          <p:nvPr/>
        </p:nvSpPr>
        <p:spPr>
          <a:xfrm>
            <a:off x="6310613" y="5091337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AB96C1-E505-4133-9DA4-7A01AEB49DC3}"/>
              </a:ext>
            </a:extLst>
          </p:cNvPr>
          <p:cNvSpPr/>
          <p:nvPr/>
        </p:nvSpPr>
        <p:spPr>
          <a:xfrm>
            <a:off x="6310613" y="5487365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1A6ED17-247E-41B2-960F-B778A9BF94E4}"/>
              </a:ext>
            </a:extLst>
          </p:cNvPr>
          <p:cNvSpPr/>
          <p:nvPr/>
        </p:nvSpPr>
        <p:spPr>
          <a:xfrm>
            <a:off x="6305888" y="5910613"/>
            <a:ext cx="212506" cy="212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520ADDB-6B3B-4C66-BC9C-2C6121A6283B}"/>
              </a:ext>
            </a:extLst>
          </p:cNvPr>
          <p:cNvGrpSpPr/>
          <p:nvPr/>
        </p:nvGrpSpPr>
        <p:grpSpPr>
          <a:xfrm>
            <a:off x="5446637" y="2706949"/>
            <a:ext cx="1173926" cy="359481"/>
            <a:chOff x="3432867" y="2835789"/>
            <a:chExt cx="1173926" cy="359481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615A001-B7EE-4A86-AD56-CE675ABCE5E3}"/>
                </a:ext>
              </a:extLst>
            </p:cNvPr>
            <p:cNvGrpSpPr/>
            <p:nvPr/>
          </p:nvGrpSpPr>
          <p:grpSpPr>
            <a:xfrm>
              <a:off x="3455737" y="2835789"/>
              <a:ext cx="1151056" cy="133732"/>
              <a:chOff x="3455737" y="2835789"/>
              <a:chExt cx="1151056" cy="133732"/>
            </a:xfrm>
          </p:grpSpPr>
          <p:sp>
            <p:nvSpPr>
              <p:cNvPr id="36" name="直角三角形 35">
                <a:extLst>
                  <a:ext uri="{FF2B5EF4-FFF2-40B4-BE49-F238E27FC236}">
                    <a16:creationId xmlns:a16="http://schemas.microsoft.com/office/drawing/2014/main" id="{7431F397-6E61-4078-A2F4-DB9382C9E1B2}"/>
                  </a:ext>
                </a:extLst>
              </p:cNvPr>
              <p:cNvSpPr/>
              <p:nvPr/>
            </p:nvSpPr>
            <p:spPr>
              <a:xfrm>
                <a:off x="4316369" y="2835789"/>
                <a:ext cx="290424" cy="133732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D40A624-774A-4CED-A807-B0E84BDDCCA7}"/>
                  </a:ext>
                </a:extLst>
              </p:cNvPr>
              <p:cNvSpPr/>
              <p:nvPr/>
            </p:nvSpPr>
            <p:spPr>
              <a:xfrm>
                <a:off x="3455737" y="2917932"/>
                <a:ext cx="860631" cy="515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AA92F1A-8559-427F-A537-B1DD67DD1D29}"/>
                </a:ext>
              </a:extLst>
            </p:cNvPr>
            <p:cNvGrpSpPr/>
            <p:nvPr/>
          </p:nvGrpSpPr>
          <p:grpSpPr>
            <a:xfrm rot="10800000">
              <a:off x="3432867" y="3053172"/>
              <a:ext cx="1151054" cy="142098"/>
              <a:chOff x="3457358" y="2901877"/>
              <a:chExt cx="1151054" cy="142098"/>
            </a:xfrm>
          </p:grpSpPr>
          <p:sp>
            <p:nvSpPr>
              <p:cNvPr id="49" name="直角三角形 48">
                <a:extLst>
                  <a:ext uri="{FF2B5EF4-FFF2-40B4-BE49-F238E27FC236}">
                    <a16:creationId xmlns:a16="http://schemas.microsoft.com/office/drawing/2014/main" id="{6868D8EE-FA14-420D-B489-FBB4F737CCE2}"/>
                  </a:ext>
                </a:extLst>
              </p:cNvPr>
              <p:cNvSpPr/>
              <p:nvPr/>
            </p:nvSpPr>
            <p:spPr>
              <a:xfrm>
                <a:off x="4274685" y="2901877"/>
                <a:ext cx="333727" cy="142098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75C7ECF-F034-4632-8F47-DE6F2E201287}"/>
                  </a:ext>
                </a:extLst>
              </p:cNvPr>
              <p:cNvSpPr/>
              <p:nvPr/>
            </p:nvSpPr>
            <p:spPr>
              <a:xfrm>
                <a:off x="3457358" y="2998256"/>
                <a:ext cx="817329" cy="457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068C8FC-059A-4EDB-81D7-2BD02164E21A}"/>
              </a:ext>
            </a:extLst>
          </p:cNvPr>
          <p:cNvGrpSpPr/>
          <p:nvPr/>
        </p:nvGrpSpPr>
        <p:grpSpPr>
          <a:xfrm>
            <a:off x="3759019" y="2736142"/>
            <a:ext cx="466390" cy="277582"/>
            <a:chOff x="3434486" y="2835788"/>
            <a:chExt cx="1172307" cy="425571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A8107A9E-B860-4159-B260-2CD1406A5507}"/>
                </a:ext>
              </a:extLst>
            </p:cNvPr>
            <p:cNvGrpSpPr/>
            <p:nvPr/>
          </p:nvGrpSpPr>
          <p:grpSpPr>
            <a:xfrm>
              <a:off x="3455738" y="2835788"/>
              <a:ext cx="1151055" cy="161913"/>
              <a:chOff x="3455738" y="2835788"/>
              <a:chExt cx="1151055" cy="161913"/>
            </a:xfrm>
          </p:grpSpPr>
          <p:sp>
            <p:nvSpPr>
              <p:cNvPr id="57" name="直角三角形 56">
                <a:extLst>
                  <a:ext uri="{FF2B5EF4-FFF2-40B4-BE49-F238E27FC236}">
                    <a16:creationId xmlns:a16="http://schemas.microsoft.com/office/drawing/2014/main" id="{CDDB509B-83CD-4E26-8E25-868375288E9C}"/>
                  </a:ext>
                </a:extLst>
              </p:cNvPr>
              <p:cNvSpPr/>
              <p:nvPr/>
            </p:nvSpPr>
            <p:spPr>
              <a:xfrm>
                <a:off x="4118518" y="2835788"/>
                <a:ext cx="488275" cy="161913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53B1FD1-747F-449C-B3BA-60A048F505A8}"/>
                  </a:ext>
                </a:extLst>
              </p:cNvPr>
              <p:cNvSpPr/>
              <p:nvPr/>
            </p:nvSpPr>
            <p:spPr>
              <a:xfrm>
                <a:off x="3455738" y="2916967"/>
                <a:ext cx="699956" cy="807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E8EA0DF-48FA-4EC4-BC7F-506176EEA4D5}"/>
                </a:ext>
              </a:extLst>
            </p:cNvPr>
            <p:cNvGrpSpPr/>
            <p:nvPr/>
          </p:nvGrpSpPr>
          <p:grpSpPr>
            <a:xfrm rot="10800000">
              <a:off x="3434486" y="3099446"/>
              <a:ext cx="1151055" cy="161913"/>
              <a:chOff x="3455738" y="2835788"/>
              <a:chExt cx="1151055" cy="161913"/>
            </a:xfrm>
          </p:grpSpPr>
          <p:sp>
            <p:nvSpPr>
              <p:cNvPr id="55" name="直角三角形 54">
                <a:extLst>
                  <a:ext uri="{FF2B5EF4-FFF2-40B4-BE49-F238E27FC236}">
                    <a16:creationId xmlns:a16="http://schemas.microsoft.com/office/drawing/2014/main" id="{353EED32-472B-407F-9851-4D10EF487F17}"/>
                  </a:ext>
                </a:extLst>
              </p:cNvPr>
              <p:cNvSpPr/>
              <p:nvPr/>
            </p:nvSpPr>
            <p:spPr>
              <a:xfrm>
                <a:off x="4118518" y="2835788"/>
                <a:ext cx="488275" cy="161913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E19FC9E-5677-4575-BD92-0588ACC80A16}"/>
                  </a:ext>
                </a:extLst>
              </p:cNvPr>
              <p:cNvSpPr/>
              <p:nvPr/>
            </p:nvSpPr>
            <p:spPr>
              <a:xfrm>
                <a:off x="3455738" y="2916967"/>
                <a:ext cx="699956" cy="807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6C34512-3D36-456C-912E-3BC018314176}"/>
              </a:ext>
            </a:extLst>
          </p:cNvPr>
          <p:cNvGrpSpPr/>
          <p:nvPr/>
        </p:nvGrpSpPr>
        <p:grpSpPr>
          <a:xfrm>
            <a:off x="7857371" y="2736142"/>
            <a:ext cx="466390" cy="277582"/>
            <a:chOff x="3434486" y="2835788"/>
            <a:chExt cx="1172307" cy="42557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E81FAE4-4E29-4657-BF53-56CD20416FEB}"/>
                </a:ext>
              </a:extLst>
            </p:cNvPr>
            <p:cNvGrpSpPr/>
            <p:nvPr/>
          </p:nvGrpSpPr>
          <p:grpSpPr>
            <a:xfrm>
              <a:off x="3455738" y="2835788"/>
              <a:ext cx="1151055" cy="161913"/>
              <a:chOff x="3455738" y="2835788"/>
              <a:chExt cx="1151055" cy="161913"/>
            </a:xfrm>
          </p:grpSpPr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CAFD9102-8858-45E8-B039-19F1D8B2ACD5}"/>
                  </a:ext>
                </a:extLst>
              </p:cNvPr>
              <p:cNvSpPr/>
              <p:nvPr/>
            </p:nvSpPr>
            <p:spPr>
              <a:xfrm>
                <a:off x="4118518" y="2835788"/>
                <a:ext cx="488275" cy="161913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437AC30-BD66-4738-91DE-E193AC8605CE}"/>
                  </a:ext>
                </a:extLst>
              </p:cNvPr>
              <p:cNvSpPr/>
              <p:nvPr/>
            </p:nvSpPr>
            <p:spPr>
              <a:xfrm>
                <a:off x="3455738" y="2916967"/>
                <a:ext cx="699956" cy="807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278F29D-7402-4174-9601-E5A1D535A3F7}"/>
                </a:ext>
              </a:extLst>
            </p:cNvPr>
            <p:cNvGrpSpPr/>
            <p:nvPr/>
          </p:nvGrpSpPr>
          <p:grpSpPr>
            <a:xfrm rot="10800000">
              <a:off x="3434486" y="3099446"/>
              <a:ext cx="1151055" cy="161913"/>
              <a:chOff x="3455738" y="2835788"/>
              <a:chExt cx="1151055" cy="161913"/>
            </a:xfrm>
          </p:grpSpPr>
          <p:sp>
            <p:nvSpPr>
              <p:cNvPr id="62" name="直角三角形 61">
                <a:extLst>
                  <a:ext uri="{FF2B5EF4-FFF2-40B4-BE49-F238E27FC236}">
                    <a16:creationId xmlns:a16="http://schemas.microsoft.com/office/drawing/2014/main" id="{708A8438-18BE-4602-AE8D-A8B67A1E26B3}"/>
                  </a:ext>
                </a:extLst>
              </p:cNvPr>
              <p:cNvSpPr/>
              <p:nvPr/>
            </p:nvSpPr>
            <p:spPr>
              <a:xfrm>
                <a:off x="4118518" y="2835788"/>
                <a:ext cx="488275" cy="161913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165CC99-FA8D-451D-81B3-A42010CE9193}"/>
                  </a:ext>
                </a:extLst>
              </p:cNvPr>
              <p:cNvSpPr/>
              <p:nvPr/>
            </p:nvSpPr>
            <p:spPr>
              <a:xfrm>
                <a:off x="3455738" y="2916967"/>
                <a:ext cx="699956" cy="807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78167383-7BAA-4233-B90E-DDAD24D0720B}"/>
              </a:ext>
            </a:extLst>
          </p:cNvPr>
          <p:cNvSpPr txBox="1"/>
          <p:nvPr/>
        </p:nvSpPr>
        <p:spPr>
          <a:xfrm>
            <a:off x="6519689" y="4893129"/>
            <a:ext cx="295465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保存和加载数据库记录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将记录写入远程机器数据库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下载还不在本地的实验数据</a:t>
            </a:r>
          </a:p>
          <a:p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F165496-F997-433F-8526-2AD86B66B4F6}"/>
              </a:ext>
            </a:extLst>
          </p:cNvPr>
          <p:cNvSpPr txBox="1"/>
          <p:nvPr/>
        </p:nvSpPr>
        <p:spPr>
          <a:xfrm>
            <a:off x="2206077" y="11815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1675068-DF91-4E14-BFE5-F179C1C3AFFB}"/>
              </a:ext>
            </a:extLst>
          </p:cNvPr>
          <p:cNvSpPr txBox="1"/>
          <p:nvPr/>
        </p:nvSpPr>
        <p:spPr>
          <a:xfrm>
            <a:off x="6915876" y="11815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主机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34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133" y="5015073"/>
            <a:ext cx="2250628" cy="168797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81" y="5015073"/>
            <a:ext cx="2250628" cy="168797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55" y="5015073"/>
            <a:ext cx="2250628" cy="168797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7" y="5015073"/>
            <a:ext cx="2250628" cy="16879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E5E5EB-0A59-4515-8BDC-7D60AD4ACC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400" y="0"/>
            <a:ext cx="2250629" cy="16879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F0B48D-BE39-462F-9DDE-DAED832957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348" y="0"/>
            <a:ext cx="2250629" cy="16879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0D3BF3-9936-4508-BD90-AE0A21C1D7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22" y="0"/>
            <a:ext cx="2250629" cy="1687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F06A98-24A9-4C35-9703-48ABDEC896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874" y="0"/>
            <a:ext cx="2250629" cy="16879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BA0954-4C68-47D4-9166-08DDDF88F3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133" y="1696340"/>
            <a:ext cx="2250628" cy="16879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609386-3B02-45D9-A10C-FEB7C34BF8D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081" y="1696340"/>
            <a:ext cx="2250628" cy="16879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A8EADD-C8B0-4813-96EF-C642A3BA382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55" y="1696340"/>
            <a:ext cx="2250628" cy="16879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DE0661-3028-42DB-8F96-210D82F8E2D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607" y="1696340"/>
            <a:ext cx="2250628" cy="16879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092863A-F429-4297-95F1-D1F76BECF7D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79" y="3396923"/>
            <a:ext cx="2250630" cy="16879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B145123-28F4-4B8D-9117-3F44D87FFD0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27" y="3396923"/>
            <a:ext cx="2250630" cy="16879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824478C-5F8B-49FA-8C7C-6CE4D7D5048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01" y="3396923"/>
            <a:ext cx="2250630" cy="16879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945B02-E7F3-4EB5-AB76-BDAF0DF8211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53" y="3396923"/>
            <a:ext cx="2250630" cy="16879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DE95431-7765-4786-9342-FBFD05BB4456}"/>
              </a:ext>
            </a:extLst>
          </p:cNvPr>
          <p:cNvSpPr txBox="1"/>
          <p:nvPr/>
        </p:nvSpPr>
        <p:spPr>
          <a:xfrm>
            <a:off x="27607" y="1493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zh-CN" altLang="en-US" sz="2000" dirty="0"/>
              <a:t>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E48011-5A41-48EA-BFD5-3CB2E76D5BC8}"/>
              </a:ext>
            </a:extLst>
          </p:cNvPr>
          <p:cNvSpPr txBox="1"/>
          <p:nvPr/>
        </p:nvSpPr>
        <p:spPr>
          <a:xfrm>
            <a:off x="248019" y="503311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Accuracy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459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lab.potx" id="{D76D9C9A-6445-4897-8B3C-4DD246FC41AA}" vid="{FA601087-E731-4F74-A192-2E1A4040D5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arclab</Template>
  <TotalTime>401</TotalTime>
  <Words>357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Kinson Tornado</dc:creator>
  <cp:lastModifiedBy>Kinson Tornado</cp:lastModifiedBy>
  <cp:revision>28</cp:revision>
  <dcterms:created xsi:type="dcterms:W3CDTF">2022-04-04T05:41:58Z</dcterms:created>
  <dcterms:modified xsi:type="dcterms:W3CDTF">2022-04-04T12:28:18Z</dcterms:modified>
</cp:coreProperties>
</file>