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1" r:id="rId27"/>
    <p:sldId id="282" r:id="rId28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416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4772" y="1843532"/>
            <a:ext cx="8462454" cy="158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203955"/>
            <a:ext cx="6750684" cy="183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317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516890" marR="5080" indent="-503555">
              <a:lnSpc>
                <a:spcPts val="5810"/>
              </a:lnSpc>
              <a:spcBef>
                <a:spcPts val="850"/>
              </a:spcBef>
            </a:pPr>
            <a:r>
              <a:rPr spc="-5" dirty="0"/>
              <a:t>Making </a:t>
            </a:r>
            <a:r>
              <a:rPr spc="-25" dirty="0"/>
              <a:t>Kernel</a:t>
            </a:r>
            <a:r>
              <a:rPr spc="-15" dirty="0"/>
              <a:t> Bypass</a:t>
            </a:r>
            <a:r>
              <a:rPr spc="-5" dirty="0"/>
              <a:t> </a:t>
            </a:r>
            <a:r>
              <a:rPr spc="-30" dirty="0"/>
              <a:t>Practical </a:t>
            </a:r>
            <a:r>
              <a:rPr spc="-1205" dirty="0"/>
              <a:t> </a:t>
            </a:r>
            <a:r>
              <a:rPr spc="-45" dirty="0"/>
              <a:t>for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spc="-5" dirty="0"/>
              <a:t>Cloud</a:t>
            </a:r>
            <a:r>
              <a:rPr spc="-15" dirty="0"/>
              <a:t>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-5" dirty="0"/>
              <a:t>Junction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6374" y="4219955"/>
            <a:ext cx="8739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56082"/>
                </a:solidFill>
                <a:latin typeface="Calibri"/>
                <a:cs typeface="Calibri"/>
              </a:rPr>
              <a:t>Joshua</a:t>
            </a:r>
            <a:r>
              <a:rPr sz="2000" b="1" dirty="0">
                <a:solidFill>
                  <a:srgbClr val="15608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56082"/>
                </a:solidFill>
                <a:latin typeface="Calibri"/>
                <a:cs typeface="Calibri"/>
              </a:rPr>
              <a:t>Fried</a:t>
            </a:r>
            <a:r>
              <a:rPr sz="2000" b="1" spc="10" dirty="0">
                <a:solidFill>
                  <a:srgbClr val="156082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156082"/>
                </a:solidFill>
                <a:latin typeface="Calibri"/>
                <a:cs typeface="Calibri"/>
              </a:rPr>
              <a:t>(MIT)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Gohar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Irfan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Chaudhry,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Enrique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Saurez,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Esha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Choukse,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Íñigo</a:t>
            </a:r>
            <a:r>
              <a:rPr sz="2000" spc="-5" dirty="0">
                <a:latin typeface="Calibri"/>
                <a:cs typeface="Calibri"/>
              </a:rPr>
              <a:t> Goiri,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9326" y="4399788"/>
            <a:ext cx="5173980" cy="70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0414" marR="5080" indent="-2038350">
              <a:lnSpc>
                <a:spcPct val="112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Sameh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Elnikety,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Rodrigo Fonseca,</a:t>
            </a:r>
            <a:r>
              <a:rPr sz="2000" spc="-5" dirty="0">
                <a:latin typeface="Calibri"/>
                <a:cs typeface="Calibri"/>
              </a:rPr>
              <a:t> and </a:t>
            </a:r>
            <a:r>
              <a:rPr sz="2000" dirty="0">
                <a:latin typeface="Calibri"/>
                <a:cs typeface="Calibri"/>
              </a:rPr>
              <a:t>Adam </a:t>
            </a:r>
            <a:r>
              <a:rPr sz="2000" spc="-10" dirty="0">
                <a:latin typeface="Calibri"/>
                <a:cs typeface="Calibri"/>
              </a:rPr>
              <a:t>Belay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NSDI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2024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7207" y="4910327"/>
            <a:ext cx="2849880" cy="19476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2695" y="5541263"/>
            <a:ext cx="3215640" cy="6888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5991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Pinned</a:t>
            </a:r>
            <a:r>
              <a:rPr sz="4400" spc="-50" dirty="0"/>
              <a:t> </a:t>
            </a:r>
            <a:r>
              <a:rPr sz="4400" spc="-5" dirty="0"/>
              <a:t>memory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596328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Receive </a:t>
            </a:r>
            <a:r>
              <a:rPr sz="2800" spc="-10" dirty="0">
                <a:latin typeface="Calibri"/>
                <a:cs typeface="Calibri"/>
              </a:rPr>
              <a:t>path: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buffers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absorb</a:t>
            </a:r>
            <a:r>
              <a:rPr sz="2800" spc="-15" dirty="0">
                <a:latin typeface="Calibri"/>
                <a:cs typeface="Calibri"/>
              </a:rPr>
              <a:t> bursts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accommodate</a:t>
            </a:r>
            <a:r>
              <a:rPr sz="2800" spc="-20" dirty="0">
                <a:latin typeface="Calibri"/>
                <a:cs typeface="Calibri"/>
              </a:rPr>
              <a:t> delays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03955"/>
            <a:ext cx="5304790" cy="16249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0" dirty="0">
                <a:latin typeface="Calibri"/>
                <a:cs typeface="Calibri"/>
              </a:rPr>
              <a:t>Two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traffic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patterns</a:t>
            </a:r>
            <a:r>
              <a:rPr sz="2800" spc="-10" dirty="0">
                <a:latin typeface="Calibri"/>
                <a:cs typeface="Calibri"/>
              </a:rPr>
              <a:t> responsible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wasted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pinned</a:t>
            </a:r>
            <a:r>
              <a:rPr sz="2800" dirty="0">
                <a:latin typeface="Calibri"/>
                <a:cs typeface="Calibri"/>
              </a:rPr>
              <a:t> memory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5" dirty="0">
                <a:latin typeface="Calibri"/>
                <a:cs typeface="Calibri"/>
              </a:rPr>
              <a:t>Skewed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traffic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packets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32022" y="1753722"/>
            <a:ext cx="3221990" cy="2005330"/>
          </a:xfrm>
          <a:custGeom>
            <a:avLst/>
            <a:gdLst/>
            <a:ahLst/>
            <a:cxnLst/>
            <a:rect l="l" t="t" r="r" b="b"/>
            <a:pathLst>
              <a:path w="3221990" h="2005329">
                <a:moveTo>
                  <a:pt x="0" y="230738"/>
                </a:moveTo>
                <a:lnTo>
                  <a:pt x="4687" y="184236"/>
                </a:lnTo>
                <a:lnTo>
                  <a:pt x="18132" y="140924"/>
                </a:lnTo>
                <a:lnTo>
                  <a:pt x="39406" y="101730"/>
                </a:lnTo>
                <a:lnTo>
                  <a:pt x="67581" y="67581"/>
                </a:lnTo>
                <a:lnTo>
                  <a:pt x="101730" y="39406"/>
                </a:lnTo>
                <a:lnTo>
                  <a:pt x="140924" y="18132"/>
                </a:lnTo>
                <a:lnTo>
                  <a:pt x="184236" y="4687"/>
                </a:lnTo>
                <a:lnTo>
                  <a:pt x="230738" y="0"/>
                </a:lnTo>
                <a:lnTo>
                  <a:pt x="2991036" y="0"/>
                </a:lnTo>
                <a:lnTo>
                  <a:pt x="3037538" y="4687"/>
                </a:lnTo>
                <a:lnTo>
                  <a:pt x="3080850" y="18132"/>
                </a:lnTo>
                <a:lnTo>
                  <a:pt x="3120044" y="39406"/>
                </a:lnTo>
                <a:lnTo>
                  <a:pt x="3154193" y="67581"/>
                </a:lnTo>
                <a:lnTo>
                  <a:pt x="3182368" y="101730"/>
                </a:lnTo>
                <a:lnTo>
                  <a:pt x="3203642" y="140924"/>
                </a:lnTo>
                <a:lnTo>
                  <a:pt x="3217087" y="184236"/>
                </a:lnTo>
                <a:lnTo>
                  <a:pt x="3221775" y="230738"/>
                </a:lnTo>
                <a:lnTo>
                  <a:pt x="3221775" y="1774288"/>
                </a:lnTo>
                <a:lnTo>
                  <a:pt x="3217087" y="1820790"/>
                </a:lnTo>
                <a:lnTo>
                  <a:pt x="3203642" y="1864102"/>
                </a:lnTo>
                <a:lnTo>
                  <a:pt x="3182368" y="1903296"/>
                </a:lnTo>
                <a:lnTo>
                  <a:pt x="3154193" y="1937445"/>
                </a:lnTo>
                <a:lnTo>
                  <a:pt x="3120044" y="1965620"/>
                </a:lnTo>
                <a:lnTo>
                  <a:pt x="3080850" y="1986894"/>
                </a:lnTo>
                <a:lnTo>
                  <a:pt x="3037538" y="2000339"/>
                </a:lnTo>
                <a:lnTo>
                  <a:pt x="2991036" y="2005027"/>
                </a:lnTo>
                <a:lnTo>
                  <a:pt x="230738" y="2005027"/>
                </a:lnTo>
                <a:lnTo>
                  <a:pt x="184236" y="2000339"/>
                </a:lnTo>
                <a:lnTo>
                  <a:pt x="140924" y="1986894"/>
                </a:lnTo>
                <a:lnTo>
                  <a:pt x="101730" y="1965620"/>
                </a:lnTo>
                <a:lnTo>
                  <a:pt x="67581" y="1937445"/>
                </a:lnTo>
                <a:lnTo>
                  <a:pt x="39406" y="1903296"/>
                </a:lnTo>
                <a:lnTo>
                  <a:pt x="18132" y="1864102"/>
                </a:lnTo>
                <a:lnTo>
                  <a:pt x="4687" y="1820790"/>
                </a:lnTo>
                <a:lnTo>
                  <a:pt x="0" y="1774288"/>
                </a:lnTo>
                <a:lnTo>
                  <a:pt x="0" y="230738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78342" y="1840484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96071" y="1606790"/>
            <a:ext cx="3243580" cy="2968625"/>
            <a:chOff x="8196071" y="1606790"/>
            <a:chExt cx="3243580" cy="2968625"/>
          </a:xfrm>
        </p:grpSpPr>
        <p:sp>
          <p:nvSpPr>
            <p:cNvPr id="8" name="object 8"/>
            <p:cNvSpPr/>
            <p:nvPr/>
          </p:nvSpPr>
          <p:spPr>
            <a:xfrm>
              <a:off x="9691039" y="3820109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8"/>
                  </a:lnTo>
                  <a:lnTo>
                    <a:pt x="0" y="14242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1037" y="3677677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7"/>
                  </a:lnTo>
                  <a:lnTo>
                    <a:pt x="270826" y="142427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91037" y="3677677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7"/>
                  </a:lnTo>
                  <a:lnTo>
                    <a:pt x="0" y="14242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91037" y="3535249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6"/>
                  </a:lnTo>
                  <a:lnTo>
                    <a:pt x="270826" y="142426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91037" y="3535249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6"/>
                  </a:lnTo>
                  <a:lnTo>
                    <a:pt x="0" y="142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61863" y="3969630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1" y="0"/>
                  </a:moveTo>
                  <a:lnTo>
                    <a:pt x="0" y="4858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42081" y="388314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7"/>
                  </a:lnTo>
                  <a:lnTo>
                    <a:pt x="270826" y="142427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42081" y="388314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8"/>
                  </a:lnTo>
                  <a:lnTo>
                    <a:pt x="0" y="14242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42080" y="3740713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6"/>
                  </a:lnTo>
                  <a:lnTo>
                    <a:pt x="270826" y="142426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42080" y="3740713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7"/>
                  </a:lnTo>
                  <a:lnTo>
                    <a:pt x="0" y="14242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42078" y="3598285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4" y="0"/>
                  </a:moveTo>
                  <a:lnTo>
                    <a:pt x="0" y="0"/>
                  </a:lnTo>
                  <a:lnTo>
                    <a:pt x="0" y="142425"/>
                  </a:lnTo>
                  <a:lnTo>
                    <a:pt x="270824" y="142425"/>
                  </a:lnTo>
                  <a:lnTo>
                    <a:pt x="270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42078" y="3598285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6"/>
                  </a:lnTo>
                  <a:lnTo>
                    <a:pt x="0" y="142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12905" y="4032666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1" y="0"/>
                  </a:moveTo>
                  <a:lnTo>
                    <a:pt x="0" y="4858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05461" y="393905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7"/>
                  </a:lnTo>
                  <a:lnTo>
                    <a:pt x="270826" y="142427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05461" y="393905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8"/>
                  </a:lnTo>
                  <a:lnTo>
                    <a:pt x="0" y="14242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05458" y="379662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6"/>
                  </a:lnTo>
                  <a:lnTo>
                    <a:pt x="270826" y="142426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05458" y="379662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7"/>
                  </a:lnTo>
                  <a:lnTo>
                    <a:pt x="0" y="14242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05457" y="3654196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5"/>
                  </a:lnTo>
                  <a:lnTo>
                    <a:pt x="270826" y="142425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05457" y="3654196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6"/>
                  </a:lnTo>
                  <a:lnTo>
                    <a:pt x="0" y="142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6285" y="4088577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1" y="0"/>
                  </a:moveTo>
                  <a:lnTo>
                    <a:pt x="0" y="4858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05458" y="4089162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1" y="0"/>
                  </a:moveTo>
                  <a:lnTo>
                    <a:pt x="0" y="4858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61854" y="2106155"/>
              <a:ext cx="1216660" cy="1219200"/>
            </a:xfrm>
            <a:custGeom>
              <a:avLst/>
              <a:gdLst/>
              <a:ahLst/>
              <a:cxnLst/>
              <a:rect l="l" t="t" r="r" b="b"/>
              <a:pathLst>
                <a:path w="1216659" h="1219200">
                  <a:moveTo>
                    <a:pt x="363969" y="493280"/>
                  </a:moveTo>
                  <a:lnTo>
                    <a:pt x="359206" y="469671"/>
                  </a:lnTo>
                  <a:lnTo>
                    <a:pt x="346202" y="450392"/>
                  </a:lnTo>
                  <a:lnTo>
                    <a:pt x="326923" y="437388"/>
                  </a:lnTo>
                  <a:lnTo>
                    <a:pt x="303314" y="432625"/>
                  </a:lnTo>
                  <a:lnTo>
                    <a:pt x="60667" y="432625"/>
                  </a:lnTo>
                  <a:lnTo>
                    <a:pt x="37045" y="437388"/>
                  </a:lnTo>
                  <a:lnTo>
                    <a:pt x="17767" y="450392"/>
                  </a:lnTo>
                  <a:lnTo>
                    <a:pt x="4762" y="469671"/>
                  </a:lnTo>
                  <a:lnTo>
                    <a:pt x="0" y="493280"/>
                  </a:lnTo>
                  <a:lnTo>
                    <a:pt x="0" y="739965"/>
                  </a:lnTo>
                  <a:lnTo>
                    <a:pt x="4762" y="763587"/>
                  </a:lnTo>
                  <a:lnTo>
                    <a:pt x="17767" y="782866"/>
                  </a:lnTo>
                  <a:lnTo>
                    <a:pt x="37045" y="795870"/>
                  </a:lnTo>
                  <a:lnTo>
                    <a:pt x="60667" y="800633"/>
                  </a:lnTo>
                  <a:lnTo>
                    <a:pt x="303314" y="800633"/>
                  </a:lnTo>
                  <a:lnTo>
                    <a:pt x="326923" y="795870"/>
                  </a:lnTo>
                  <a:lnTo>
                    <a:pt x="346202" y="782866"/>
                  </a:lnTo>
                  <a:lnTo>
                    <a:pt x="359206" y="763587"/>
                  </a:lnTo>
                  <a:lnTo>
                    <a:pt x="363969" y="739965"/>
                  </a:lnTo>
                  <a:lnTo>
                    <a:pt x="363969" y="493280"/>
                  </a:lnTo>
                  <a:close/>
                </a:path>
                <a:path w="1216659" h="1219200">
                  <a:moveTo>
                    <a:pt x="366395" y="60667"/>
                  </a:moveTo>
                  <a:lnTo>
                    <a:pt x="361619" y="37058"/>
                  </a:lnTo>
                  <a:lnTo>
                    <a:pt x="348627" y="17780"/>
                  </a:lnTo>
                  <a:lnTo>
                    <a:pt x="329336" y="4775"/>
                  </a:lnTo>
                  <a:lnTo>
                    <a:pt x="305727" y="0"/>
                  </a:lnTo>
                  <a:lnTo>
                    <a:pt x="63080" y="0"/>
                  </a:lnTo>
                  <a:lnTo>
                    <a:pt x="39458" y="4775"/>
                  </a:lnTo>
                  <a:lnTo>
                    <a:pt x="20180" y="17780"/>
                  </a:lnTo>
                  <a:lnTo>
                    <a:pt x="7175" y="37058"/>
                  </a:lnTo>
                  <a:lnTo>
                    <a:pt x="2413" y="60667"/>
                  </a:lnTo>
                  <a:lnTo>
                    <a:pt x="2413" y="307352"/>
                  </a:lnTo>
                  <a:lnTo>
                    <a:pt x="7175" y="330962"/>
                  </a:lnTo>
                  <a:lnTo>
                    <a:pt x="20180" y="350253"/>
                  </a:lnTo>
                  <a:lnTo>
                    <a:pt x="39458" y="363245"/>
                  </a:lnTo>
                  <a:lnTo>
                    <a:pt x="63080" y="368020"/>
                  </a:lnTo>
                  <a:lnTo>
                    <a:pt x="305727" y="368020"/>
                  </a:lnTo>
                  <a:lnTo>
                    <a:pt x="329336" y="363245"/>
                  </a:lnTo>
                  <a:lnTo>
                    <a:pt x="348627" y="350253"/>
                  </a:lnTo>
                  <a:lnTo>
                    <a:pt x="361619" y="330962"/>
                  </a:lnTo>
                  <a:lnTo>
                    <a:pt x="366395" y="307352"/>
                  </a:lnTo>
                  <a:lnTo>
                    <a:pt x="366395" y="60667"/>
                  </a:lnTo>
                  <a:close/>
                </a:path>
                <a:path w="1216659" h="1219200">
                  <a:moveTo>
                    <a:pt x="366826" y="908837"/>
                  </a:moveTo>
                  <a:lnTo>
                    <a:pt x="362051" y="885228"/>
                  </a:lnTo>
                  <a:lnTo>
                    <a:pt x="349059" y="865949"/>
                  </a:lnTo>
                  <a:lnTo>
                    <a:pt x="329768" y="852944"/>
                  </a:lnTo>
                  <a:lnTo>
                    <a:pt x="306158" y="848182"/>
                  </a:lnTo>
                  <a:lnTo>
                    <a:pt x="63512" y="848182"/>
                  </a:lnTo>
                  <a:lnTo>
                    <a:pt x="39903" y="852944"/>
                  </a:lnTo>
                  <a:lnTo>
                    <a:pt x="20612" y="865949"/>
                  </a:lnTo>
                  <a:lnTo>
                    <a:pt x="7620" y="885228"/>
                  </a:lnTo>
                  <a:lnTo>
                    <a:pt x="2844" y="908837"/>
                  </a:lnTo>
                  <a:lnTo>
                    <a:pt x="2844" y="1155522"/>
                  </a:lnTo>
                  <a:lnTo>
                    <a:pt x="7620" y="1179144"/>
                  </a:lnTo>
                  <a:lnTo>
                    <a:pt x="20612" y="1198422"/>
                  </a:lnTo>
                  <a:lnTo>
                    <a:pt x="39903" y="1211427"/>
                  </a:lnTo>
                  <a:lnTo>
                    <a:pt x="63512" y="1216190"/>
                  </a:lnTo>
                  <a:lnTo>
                    <a:pt x="306158" y="1216190"/>
                  </a:lnTo>
                  <a:lnTo>
                    <a:pt x="329768" y="1211427"/>
                  </a:lnTo>
                  <a:lnTo>
                    <a:pt x="349059" y="1198422"/>
                  </a:lnTo>
                  <a:lnTo>
                    <a:pt x="362051" y="1179144"/>
                  </a:lnTo>
                  <a:lnTo>
                    <a:pt x="366826" y="1155522"/>
                  </a:lnTo>
                  <a:lnTo>
                    <a:pt x="366826" y="908837"/>
                  </a:lnTo>
                  <a:close/>
                </a:path>
                <a:path w="1216659" h="1219200">
                  <a:moveTo>
                    <a:pt x="788670" y="63576"/>
                  </a:moveTo>
                  <a:lnTo>
                    <a:pt x="783894" y="39966"/>
                  </a:lnTo>
                  <a:lnTo>
                    <a:pt x="770902" y="20688"/>
                  </a:lnTo>
                  <a:lnTo>
                    <a:pt x="751611" y="7683"/>
                  </a:lnTo>
                  <a:lnTo>
                    <a:pt x="728002" y="2921"/>
                  </a:lnTo>
                  <a:lnTo>
                    <a:pt x="485355" y="2921"/>
                  </a:lnTo>
                  <a:lnTo>
                    <a:pt x="461733" y="7683"/>
                  </a:lnTo>
                  <a:lnTo>
                    <a:pt x="442455" y="20688"/>
                  </a:lnTo>
                  <a:lnTo>
                    <a:pt x="429450" y="39966"/>
                  </a:lnTo>
                  <a:lnTo>
                    <a:pt x="424688" y="63576"/>
                  </a:lnTo>
                  <a:lnTo>
                    <a:pt x="424688" y="310261"/>
                  </a:lnTo>
                  <a:lnTo>
                    <a:pt x="429450" y="333883"/>
                  </a:lnTo>
                  <a:lnTo>
                    <a:pt x="442455" y="353161"/>
                  </a:lnTo>
                  <a:lnTo>
                    <a:pt x="461733" y="366166"/>
                  </a:lnTo>
                  <a:lnTo>
                    <a:pt x="485355" y="370928"/>
                  </a:lnTo>
                  <a:lnTo>
                    <a:pt x="728002" y="370928"/>
                  </a:lnTo>
                  <a:lnTo>
                    <a:pt x="751611" y="366166"/>
                  </a:lnTo>
                  <a:lnTo>
                    <a:pt x="770902" y="353161"/>
                  </a:lnTo>
                  <a:lnTo>
                    <a:pt x="783894" y="333883"/>
                  </a:lnTo>
                  <a:lnTo>
                    <a:pt x="788670" y="310261"/>
                  </a:lnTo>
                  <a:lnTo>
                    <a:pt x="788670" y="63576"/>
                  </a:lnTo>
                  <a:close/>
                </a:path>
                <a:path w="1216659" h="1219200">
                  <a:moveTo>
                    <a:pt x="789101" y="911745"/>
                  </a:moveTo>
                  <a:lnTo>
                    <a:pt x="784326" y="888136"/>
                  </a:lnTo>
                  <a:lnTo>
                    <a:pt x="771334" y="868857"/>
                  </a:lnTo>
                  <a:lnTo>
                    <a:pt x="752043" y="855853"/>
                  </a:lnTo>
                  <a:lnTo>
                    <a:pt x="728433" y="851090"/>
                  </a:lnTo>
                  <a:lnTo>
                    <a:pt x="485787" y="851090"/>
                  </a:lnTo>
                  <a:lnTo>
                    <a:pt x="462165" y="855853"/>
                  </a:lnTo>
                  <a:lnTo>
                    <a:pt x="442887" y="868857"/>
                  </a:lnTo>
                  <a:lnTo>
                    <a:pt x="429882" y="888136"/>
                  </a:lnTo>
                  <a:lnTo>
                    <a:pt x="425119" y="911745"/>
                  </a:lnTo>
                  <a:lnTo>
                    <a:pt x="425119" y="1158430"/>
                  </a:lnTo>
                  <a:lnTo>
                    <a:pt x="429882" y="1182052"/>
                  </a:lnTo>
                  <a:lnTo>
                    <a:pt x="442887" y="1201331"/>
                  </a:lnTo>
                  <a:lnTo>
                    <a:pt x="462165" y="1214335"/>
                  </a:lnTo>
                  <a:lnTo>
                    <a:pt x="485787" y="1219098"/>
                  </a:lnTo>
                  <a:lnTo>
                    <a:pt x="728433" y="1219098"/>
                  </a:lnTo>
                  <a:lnTo>
                    <a:pt x="752043" y="1214335"/>
                  </a:lnTo>
                  <a:lnTo>
                    <a:pt x="771334" y="1201331"/>
                  </a:lnTo>
                  <a:lnTo>
                    <a:pt x="784326" y="1182052"/>
                  </a:lnTo>
                  <a:lnTo>
                    <a:pt x="789101" y="1158430"/>
                  </a:lnTo>
                  <a:lnTo>
                    <a:pt x="789101" y="911745"/>
                  </a:lnTo>
                  <a:close/>
                </a:path>
                <a:path w="1216659" h="1219200">
                  <a:moveTo>
                    <a:pt x="789813" y="500202"/>
                  </a:moveTo>
                  <a:lnTo>
                    <a:pt x="785050" y="476592"/>
                  </a:lnTo>
                  <a:lnTo>
                    <a:pt x="772045" y="457314"/>
                  </a:lnTo>
                  <a:lnTo>
                    <a:pt x="752767" y="444309"/>
                  </a:lnTo>
                  <a:lnTo>
                    <a:pt x="729157" y="439534"/>
                  </a:lnTo>
                  <a:lnTo>
                    <a:pt x="486511" y="439534"/>
                  </a:lnTo>
                  <a:lnTo>
                    <a:pt x="462889" y="444309"/>
                  </a:lnTo>
                  <a:lnTo>
                    <a:pt x="443611" y="457314"/>
                  </a:lnTo>
                  <a:lnTo>
                    <a:pt x="430606" y="476592"/>
                  </a:lnTo>
                  <a:lnTo>
                    <a:pt x="425843" y="500202"/>
                  </a:lnTo>
                  <a:lnTo>
                    <a:pt x="425843" y="746887"/>
                  </a:lnTo>
                  <a:lnTo>
                    <a:pt x="430606" y="770496"/>
                  </a:lnTo>
                  <a:lnTo>
                    <a:pt x="443611" y="789787"/>
                  </a:lnTo>
                  <a:lnTo>
                    <a:pt x="462889" y="802779"/>
                  </a:lnTo>
                  <a:lnTo>
                    <a:pt x="486511" y="807554"/>
                  </a:lnTo>
                  <a:lnTo>
                    <a:pt x="729157" y="807554"/>
                  </a:lnTo>
                  <a:lnTo>
                    <a:pt x="752767" y="802779"/>
                  </a:lnTo>
                  <a:lnTo>
                    <a:pt x="772045" y="789787"/>
                  </a:lnTo>
                  <a:lnTo>
                    <a:pt x="785050" y="770496"/>
                  </a:lnTo>
                  <a:lnTo>
                    <a:pt x="789813" y="746887"/>
                  </a:lnTo>
                  <a:lnTo>
                    <a:pt x="789813" y="500202"/>
                  </a:lnTo>
                  <a:close/>
                </a:path>
                <a:path w="1216659" h="1219200">
                  <a:moveTo>
                    <a:pt x="1214996" y="62255"/>
                  </a:moveTo>
                  <a:lnTo>
                    <a:pt x="1210233" y="38646"/>
                  </a:lnTo>
                  <a:lnTo>
                    <a:pt x="1197229" y="19354"/>
                  </a:lnTo>
                  <a:lnTo>
                    <a:pt x="1177950" y="6362"/>
                  </a:lnTo>
                  <a:lnTo>
                    <a:pt x="1154328" y="1587"/>
                  </a:lnTo>
                  <a:lnTo>
                    <a:pt x="911682" y="1587"/>
                  </a:lnTo>
                  <a:lnTo>
                    <a:pt x="888072" y="6362"/>
                  </a:lnTo>
                  <a:lnTo>
                    <a:pt x="868794" y="19354"/>
                  </a:lnTo>
                  <a:lnTo>
                    <a:pt x="855789" y="38646"/>
                  </a:lnTo>
                  <a:lnTo>
                    <a:pt x="851027" y="62255"/>
                  </a:lnTo>
                  <a:lnTo>
                    <a:pt x="851027" y="308940"/>
                  </a:lnTo>
                  <a:lnTo>
                    <a:pt x="855789" y="332549"/>
                  </a:lnTo>
                  <a:lnTo>
                    <a:pt x="868794" y="351840"/>
                  </a:lnTo>
                  <a:lnTo>
                    <a:pt x="888072" y="364832"/>
                  </a:lnTo>
                  <a:lnTo>
                    <a:pt x="911682" y="369608"/>
                  </a:lnTo>
                  <a:lnTo>
                    <a:pt x="1154328" y="369608"/>
                  </a:lnTo>
                  <a:lnTo>
                    <a:pt x="1177950" y="364832"/>
                  </a:lnTo>
                  <a:lnTo>
                    <a:pt x="1197229" y="351840"/>
                  </a:lnTo>
                  <a:lnTo>
                    <a:pt x="1210233" y="332549"/>
                  </a:lnTo>
                  <a:lnTo>
                    <a:pt x="1214996" y="308940"/>
                  </a:lnTo>
                  <a:lnTo>
                    <a:pt x="1214996" y="62255"/>
                  </a:lnTo>
                  <a:close/>
                </a:path>
                <a:path w="1216659" h="1219200">
                  <a:moveTo>
                    <a:pt x="1215428" y="910424"/>
                  </a:moveTo>
                  <a:lnTo>
                    <a:pt x="1210665" y="886815"/>
                  </a:lnTo>
                  <a:lnTo>
                    <a:pt x="1197660" y="867537"/>
                  </a:lnTo>
                  <a:lnTo>
                    <a:pt x="1178382" y="854532"/>
                  </a:lnTo>
                  <a:lnTo>
                    <a:pt x="1154772" y="849757"/>
                  </a:lnTo>
                  <a:lnTo>
                    <a:pt x="912114" y="849757"/>
                  </a:lnTo>
                  <a:lnTo>
                    <a:pt x="888504" y="854532"/>
                  </a:lnTo>
                  <a:lnTo>
                    <a:pt x="869226" y="867537"/>
                  </a:lnTo>
                  <a:lnTo>
                    <a:pt x="856221" y="886815"/>
                  </a:lnTo>
                  <a:lnTo>
                    <a:pt x="851458" y="910424"/>
                  </a:lnTo>
                  <a:lnTo>
                    <a:pt x="851458" y="1157109"/>
                  </a:lnTo>
                  <a:lnTo>
                    <a:pt x="856221" y="1180731"/>
                  </a:lnTo>
                  <a:lnTo>
                    <a:pt x="869226" y="1200010"/>
                  </a:lnTo>
                  <a:lnTo>
                    <a:pt x="888504" y="1213015"/>
                  </a:lnTo>
                  <a:lnTo>
                    <a:pt x="912114" y="1217777"/>
                  </a:lnTo>
                  <a:lnTo>
                    <a:pt x="1154772" y="1217777"/>
                  </a:lnTo>
                  <a:lnTo>
                    <a:pt x="1178382" y="1213015"/>
                  </a:lnTo>
                  <a:lnTo>
                    <a:pt x="1197660" y="1200010"/>
                  </a:lnTo>
                  <a:lnTo>
                    <a:pt x="1210665" y="1180731"/>
                  </a:lnTo>
                  <a:lnTo>
                    <a:pt x="1215428" y="1157109"/>
                  </a:lnTo>
                  <a:lnTo>
                    <a:pt x="1215428" y="910424"/>
                  </a:lnTo>
                  <a:close/>
                </a:path>
                <a:path w="1216659" h="1219200">
                  <a:moveTo>
                    <a:pt x="1216152" y="498881"/>
                  </a:moveTo>
                  <a:lnTo>
                    <a:pt x="1211376" y="475272"/>
                  </a:lnTo>
                  <a:lnTo>
                    <a:pt x="1198384" y="455980"/>
                  </a:lnTo>
                  <a:lnTo>
                    <a:pt x="1179093" y="442988"/>
                  </a:lnTo>
                  <a:lnTo>
                    <a:pt x="1155484" y="438213"/>
                  </a:lnTo>
                  <a:lnTo>
                    <a:pt x="912837" y="438213"/>
                  </a:lnTo>
                  <a:lnTo>
                    <a:pt x="889228" y="442988"/>
                  </a:lnTo>
                  <a:lnTo>
                    <a:pt x="869937" y="455980"/>
                  </a:lnTo>
                  <a:lnTo>
                    <a:pt x="856945" y="475272"/>
                  </a:lnTo>
                  <a:lnTo>
                    <a:pt x="852170" y="498881"/>
                  </a:lnTo>
                  <a:lnTo>
                    <a:pt x="852170" y="745566"/>
                  </a:lnTo>
                  <a:lnTo>
                    <a:pt x="856945" y="769175"/>
                  </a:lnTo>
                  <a:lnTo>
                    <a:pt x="869937" y="788466"/>
                  </a:lnTo>
                  <a:lnTo>
                    <a:pt x="889228" y="801458"/>
                  </a:lnTo>
                  <a:lnTo>
                    <a:pt x="912837" y="806234"/>
                  </a:lnTo>
                  <a:lnTo>
                    <a:pt x="1155484" y="806234"/>
                  </a:lnTo>
                  <a:lnTo>
                    <a:pt x="1179093" y="801458"/>
                  </a:lnTo>
                  <a:lnTo>
                    <a:pt x="1198384" y="788466"/>
                  </a:lnTo>
                  <a:lnTo>
                    <a:pt x="1211376" y="769175"/>
                  </a:lnTo>
                  <a:lnTo>
                    <a:pt x="1216152" y="745566"/>
                  </a:lnTo>
                  <a:lnTo>
                    <a:pt x="1216152" y="498881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6071" y="2389631"/>
              <a:ext cx="658368" cy="6583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5567" y="2392679"/>
              <a:ext cx="658368" cy="65836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5063" y="2392679"/>
              <a:ext cx="658368" cy="6583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168270" y="1606790"/>
              <a:ext cx="271145" cy="685165"/>
            </a:xfrm>
            <a:custGeom>
              <a:avLst/>
              <a:gdLst/>
              <a:ahLst/>
              <a:cxnLst/>
              <a:rect l="l" t="t" r="r" b="b"/>
              <a:pathLst>
                <a:path w="271145" h="685164">
                  <a:moveTo>
                    <a:pt x="0" y="600198"/>
                  </a:moveTo>
                  <a:lnTo>
                    <a:pt x="8587" y="684957"/>
                  </a:lnTo>
                  <a:lnTo>
                    <a:pt x="71243" y="627231"/>
                  </a:lnTo>
                  <a:lnTo>
                    <a:pt x="69884" y="626715"/>
                  </a:lnTo>
                  <a:lnTo>
                    <a:pt x="34084" y="626715"/>
                  </a:lnTo>
                  <a:lnTo>
                    <a:pt x="28148" y="624462"/>
                  </a:lnTo>
                  <a:lnTo>
                    <a:pt x="32653" y="612588"/>
                  </a:lnTo>
                  <a:lnTo>
                    <a:pt x="0" y="600198"/>
                  </a:lnTo>
                  <a:close/>
                </a:path>
                <a:path w="271145" h="685164">
                  <a:moveTo>
                    <a:pt x="32653" y="612588"/>
                  </a:moveTo>
                  <a:lnTo>
                    <a:pt x="28148" y="624462"/>
                  </a:lnTo>
                  <a:lnTo>
                    <a:pt x="34084" y="626715"/>
                  </a:lnTo>
                  <a:lnTo>
                    <a:pt x="38590" y="614841"/>
                  </a:lnTo>
                  <a:lnTo>
                    <a:pt x="32653" y="612588"/>
                  </a:lnTo>
                  <a:close/>
                </a:path>
                <a:path w="271145" h="685164">
                  <a:moveTo>
                    <a:pt x="38590" y="614841"/>
                  </a:moveTo>
                  <a:lnTo>
                    <a:pt x="34084" y="626715"/>
                  </a:lnTo>
                  <a:lnTo>
                    <a:pt x="69884" y="626715"/>
                  </a:lnTo>
                  <a:lnTo>
                    <a:pt x="38590" y="614841"/>
                  </a:lnTo>
                  <a:close/>
                </a:path>
                <a:path w="271145" h="685164">
                  <a:moveTo>
                    <a:pt x="265106" y="0"/>
                  </a:moveTo>
                  <a:lnTo>
                    <a:pt x="32653" y="612588"/>
                  </a:lnTo>
                  <a:lnTo>
                    <a:pt x="38590" y="614841"/>
                  </a:lnTo>
                  <a:lnTo>
                    <a:pt x="271042" y="2251"/>
                  </a:lnTo>
                  <a:lnTo>
                    <a:pt x="2651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674374" y="1258315"/>
            <a:ext cx="150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Pinned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2740" y="1419941"/>
            <a:ext cx="5357495" cy="2399665"/>
            <a:chOff x="6002740" y="1419941"/>
            <a:chExt cx="5357495" cy="2399665"/>
          </a:xfrm>
        </p:grpSpPr>
        <p:sp>
          <p:nvSpPr>
            <p:cNvPr id="3" name="object 3"/>
            <p:cNvSpPr/>
            <p:nvPr/>
          </p:nvSpPr>
          <p:spPr>
            <a:xfrm>
              <a:off x="6009090" y="1426291"/>
              <a:ext cx="5344795" cy="2386965"/>
            </a:xfrm>
            <a:custGeom>
              <a:avLst/>
              <a:gdLst/>
              <a:ahLst/>
              <a:cxnLst/>
              <a:rect l="l" t="t" r="r" b="b"/>
              <a:pathLst>
                <a:path w="5344795" h="2386965">
                  <a:moveTo>
                    <a:pt x="0" y="274670"/>
                  </a:moveTo>
                  <a:lnTo>
                    <a:pt x="4425" y="225298"/>
                  </a:lnTo>
                  <a:lnTo>
                    <a:pt x="17184" y="178829"/>
                  </a:lnTo>
                  <a:lnTo>
                    <a:pt x="37500" y="136039"/>
                  </a:lnTo>
                  <a:lnTo>
                    <a:pt x="64599" y="97703"/>
                  </a:lnTo>
                  <a:lnTo>
                    <a:pt x="97703" y="64599"/>
                  </a:lnTo>
                  <a:lnTo>
                    <a:pt x="136038" y="37500"/>
                  </a:lnTo>
                  <a:lnTo>
                    <a:pt x="178828" y="17184"/>
                  </a:lnTo>
                  <a:lnTo>
                    <a:pt x="225297" y="4425"/>
                  </a:lnTo>
                  <a:lnTo>
                    <a:pt x="274670" y="0"/>
                  </a:lnTo>
                  <a:lnTo>
                    <a:pt x="5070037" y="0"/>
                  </a:lnTo>
                  <a:lnTo>
                    <a:pt x="5119409" y="4425"/>
                  </a:lnTo>
                  <a:lnTo>
                    <a:pt x="5165878" y="17184"/>
                  </a:lnTo>
                  <a:lnTo>
                    <a:pt x="5208668" y="37500"/>
                  </a:lnTo>
                  <a:lnTo>
                    <a:pt x="5247003" y="64599"/>
                  </a:lnTo>
                  <a:lnTo>
                    <a:pt x="5280108" y="97703"/>
                  </a:lnTo>
                  <a:lnTo>
                    <a:pt x="5307206" y="136039"/>
                  </a:lnTo>
                  <a:lnTo>
                    <a:pt x="5327523" y="178829"/>
                  </a:lnTo>
                  <a:lnTo>
                    <a:pt x="5340281" y="225298"/>
                  </a:lnTo>
                  <a:lnTo>
                    <a:pt x="5344707" y="274670"/>
                  </a:lnTo>
                  <a:lnTo>
                    <a:pt x="5344707" y="2112086"/>
                  </a:lnTo>
                  <a:lnTo>
                    <a:pt x="5340281" y="2161458"/>
                  </a:lnTo>
                  <a:lnTo>
                    <a:pt x="5327523" y="2207927"/>
                  </a:lnTo>
                  <a:lnTo>
                    <a:pt x="5307206" y="2250717"/>
                  </a:lnTo>
                  <a:lnTo>
                    <a:pt x="5280108" y="2289053"/>
                  </a:lnTo>
                  <a:lnTo>
                    <a:pt x="5247003" y="2322157"/>
                  </a:lnTo>
                  <a:lnTo>
                    <a:pt x="5208668" y="2349256"/>
                  </a:lnTo>
                  <a:lnTo>
                    <a:pt x="5165878" y="2369572"/>
                  </a:lnTo>
                  <a:lnTo>
                    <a:pt x="5119409" y="2382331"/>
                  </a:lnTo>
                  <a:lnTo>
                    <a:pt x="5070037" y="2386757"/>
                  </a:lnTo>
                  <a:lnTo>
                    <a:pt x="274670" y="2386757"/>
                  </a:lnTo>
                  <a:lnTo>
                    <a:pt x="225297" y="2382331"/>
                  </a:lnTo>
                  <a:lnTo>
                    <a:pt x="178828" y="2369572"/>
                  </a:lnTo>
                  <a:lnTo>
                    <a:pt x="136038" y="2349256"/>
                  </a:lnTo>
                  <a:lnTo>
                    <a:pt x="97703" y="2322157"/>
                  </a:lnTo>
                  <a:lnTo>
                    <a:pt x="64599" y="2289053"/>
                  </a:lnTo>
                  <a:lnTo>
                    <a:pt x="37500" y="2250717"/>
                  </a:lnTo>
                  <a:lnTo>
                    <a:pt x="17184" y="2207927"/>
                  </a:lnTo>
                  <a:lnTo>
                    <a:pt x="4425" y="2161458"/>
                  </a:lnTo>
                  <a:lnTo>
                    <a:pt x="0" y="2112086"/>
                  </a:lnTo>
                  <a:lnTo>
                    <a:pt x="0" y="274670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400" y="2304287"/>
              <a:ext cx="1179576" cy="11765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7664" y="2307335"/>
              <a:ext cx="1176527" cy="11795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80" y="2307335"/>
              <a:ext cx="1176527" cy="117957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737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/>
              <a:t>Pattern</a:t>
            </a:r>
            <a:r>
              <a:rPr sz="4400" spc="-10" dirty="0"/>
              <a:t> </a:t>
            </a:r>
            <a:r>
              <a:rPr sz="4400" spc="-5" dirty="0"/>
              <a:t>#1:</a:t>
            </a:r>
            <a:r>
              <a:rPr sz="4400" spc="-10" dirty="0"/>
              <a:t> </a:t>
            </a:r>
            <a:r>
              <a:rPr sz="4400" spc="-40" dirty="0"/>
              <a:t>skewed</a:t>
            </a:r>
            <a:r>
              <a:rPr sz="4400" spc="-5" dirty="0"/>
              <a:t> </a:t>
            </a:r>
            <a:r>
              <a:rPr sz="4400" spc="-30" dirty="0"/>
              <a:t>traffic</a:t>
            </a:r>
            <a:endParaRPr sz="44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621815" y="3593763"/>
          <a:ext cx="270510" cy="92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634514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656885" y="3598677"/>
          <a:ext cx="270510" cy="920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669581" y="3611384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142430"/>
                </a:move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close/>
              </a:path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90499" y="3593763"/>
          <a:ext cx="270510" cy="92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690499" y="3593763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6939" y="1526540"/>
            <a:ext cx="564959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88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50"/>
              </a:lnSpc>
            </a:pPr>
            <a:r>
              <a:rPr sz="2600" dirty="0">
                <a:latin typeface="Calibri"/>
                <a:cs typeface="Calibri"/>
              </a:rPr>
              <a:t>1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queue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per-core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scale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packet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6939" y="2010156"/>
            <a:ext cx="4388485" cy="396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Calibri"/>
                <a:cs typeface="Calibri"/>
              </a:rPr>
              <a:t>processing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Calibri"/>
              <a:cs typeface="Calibri"/>
            </a:endParaRPr>
          </a:p>
          <a:p>
            <a:pPr marL="241300" marR="5080" indent="-228600">
              <a:lnSpc>
                <a:spcPct val="708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queue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set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posted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buffers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243204" indent="-228600">
              <a:lnSpc>
                <a:spcPct val="708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RSS </a:t>
            </a:r>
            <a:r>
              <a:rPr sz="2600" spc="-5" dirty="0">
                <a:latin typeface="Calibri"/>
                <a:cs typeface="Calibri"/>
              </a:rPr>
              <a:t>assigns incoming </a:t>
            </a:r>
            <a:r>
              <a:rPr sz="2600" spc="-20" dirty="0">
                <a:latin typeface="Calibri"/>
                <a:cs typeface="Calibri"/>
              </a:rPr>
              <a:t>packets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queues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241300" indent="-228600">
              <a:lnSpc>
                <a:spcPts val="2665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Potential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skew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requires</a:t>
            </a:r>
            <a:endParaRPr sz="2600">
              <a:latin typeface="Calibri"/>
              <a:cs typeface="Calibri"/>
            </a:endParaRPr>
          </a:p>
          <a:p>
            <a:pPr marL="241300" marR="43815">
              <a:lnSpc>
                <a:spcPct val="70800"/>
              </a:lnSpc>
              <a:spcBef>
                <a:spcPts val="455"/>
              </a:spcBef>
            </a:pPr>
            <a:r>
              <a:rPr sz="2600" spc="-10" dirty="0">
                <a:latin typeface="Calibri"/>
                <a:cs typeface="Calibri"/>
              </a:rPr>
              <a:t>provisioning </a:t>
            </a:r>
            <a:r>
              <a:rPr sz="2600" spc="-5" dirty="0">
                <a:latin typeface="Calibri"/>
                <a:cs typeface="Calibri"/>
              </a:rPr>
              <a:t>enough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buffers</a:t>
            </a:r>
            <a:r>
              <a:rPr sz="2600" spc="-15" dirty="0">
                <a:latin typeface="Calibri"/>
                <a:cs typeface="Calibri"/>
              </a:rPr>
              <a:t> 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queues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25904" y="4695699"/>
            <a:ext cx="1137926" cy="85627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9961854" y="2106155"/>
            <a:ext cx="1216660" cy="1219200"/>
          </a:xfrm>
          <a:custGeom>
            <a:avLst/>
            <a:gdLst/>
            <a:ahLst/>
            <a:cxnLst/>
            <a:rect l="l" t="t" r="r" b="b"/>
            <a:pathLst>
              <a:path w="1216659" h="1219200">
                <a:moveTo>
                  <a:pt x="363969" y="493280"/>
                </a:moveTo>
                <a:lnTo>
                  <a:pt x="359206" y="469671"/>
                </a:lnTo>
                <a:lnTo>
                  <a:pt x="346202" y="450392"/>
                </a:lnTo>
                <a:lnTo>
                  <a:pt x="326923" y="437388"/>
                </a:lnTo>
                <a:lnTo>
                  <a:pt x="303314" y="432625"/>
                </a:lnTo>
                <a:lnTo>
                  <a:pt x="60667" y="432625"/>
                </a:lnTo>
                <a:lnTo>
                  <a:pt x="37045" y="437388"/>
                </a:lnTo>
                <a:lnTo>
                  <a:pt x="17767" y="450392"/>
                </a:lnTo>
                <a:lnTo>
                  <a:pt x="4762" y="469671"/>
                </a:lnTo>
                <a:lnTo>
                  <a:pt x="0" y="493280"/>
                </a:lnTo>
                <a:lnTo>
                  <a:pt x="0" y="739965"/>
                </a:lnTo>
                <a:lnTo>
                  <a:pt x="4762" y="763587"/>
                </a:lnTo>
                <a:lnTo>
                  <a:pt x="17767" y="782866"/>
                </a:lnTo>
                <a:lnTo>
                  <a:pt x="37045" y="795870"/>
                </a:lnTo>
                <a:lnTo>
                  <a:pt x="60667" y="800633"/>
                </a:lnTo>
                <a:lnTo>
                  <a:pt x="303314" y="800633"/>
                </a:lnTo>
                <a:lnTo>
                  <a:pt x="326923" y="795870"/>
                </a:lnTo>
                <a:lnTo>
                  <a:pt x="346202" y="782866"/>
                </a:lnTo>
                <a:lnTo>
                  <a:pt x="359206" y="763587"/>
                </a:lnTo>
                <a:lnTo>
                  <a:pt x="363969" y="739965"/>
                </a:lnTo>
                <a:lnTo>
                  <a:pt x="363969" y="493280"/>
                </a:lnTo>
                <a:close/>
              </a:path>
              <a:path w="1216659" h="1219200">
                <a:moveTo>
                  <a:pt x="366395" y="60667"/>
                </a:moveTo>
                <a:lnTo>
                  <a:pt x="361619" y="37058"/>
                </a:lnTo>
                <a:lnTo>
                  <a:pt x="348627" y="17780"/>
                </a:lnTo>
                <a:lnTo>
                  <a:pt x="329336" y="4775"/>
                </a:lnTo>
                <a:lnTo>
                  <a:pt x="305727" y="0"/>
                </a:lnTo>
                <a:lnTo>
                  <a:pt x="63080" y="0"/>
                </a:lnTo>
                <a:lnTo>
                  <a:pt x="39458" y="4775"/>
                </a:lnTo>
                <a:lnTo>
                  <a:pt x="20180" y="17780"/>
                </a:lnTo>
                <a:lnTo>
                  <a:pt x="7175" y="37058"/>
                </a:lnTo>
                <a:lnTo>
                  <a:pt x="2413" y="60667"/>
                </a:lnTo>
                <a:lnTo>
                  <a:pt x="2413" y="307352"/>
                </a:lnTo>
                <a:lnTo>
                  <a:pt x="7175" y="330962"/>
                </a:lnTo>
                <a:lnTo>
                  <a:pt x="20180" y="350253"/>
                </a:lnTo>
                <a:lnTo>
                  <a:pt x="39458" y="363245"/>
                </a:lnTo>
                <a:lnTo>
                  <a:pt x="63080" y="368020"/>
                </a:lnTo>
                <a:lnTo>
                  <a:pt x="305727" y="368020"/>
                </a:lnTo>
                <a:lnTo>
                  <a:pt x="329336" y="363245"/>
                </a:lnTo>
                <a:lnTo>
                  <a:pt x="348627" y="350253"/>
                </a:lnTo>
                <a:lnTo>
                  <a:pt x="361619" y="330962"/>
                </a:lnTo>
                <a:lnTo>
                  <a:pt x="366395" y="307352"/>
                </a:lnTo>
                <a:lnTo>
                  <a:pt x="366395" y="60667"/>
                </a:lnTo>
                <a:close/>
              </a:path>
              <a:path w="1216659" h="1219200">
                <a:moveTo>
                  <a:pt x="366826" y="908837"/>
                </a:moveTo>
                <a:lnTo>
                  <a:pt x="362051" y="885228"/>
                </a:lnTo>
                <a:lnTo>
                  <a:pt x="349059" y="865949"/>
                </a:lnTo>
                <a:lnTo>
                  <a:pt x="329768" y="852944"/>
                </a:lnTo>
                <a:lnTo>
                  <a:pt x="306158" y="848182"/>
                </a:lnTo>
                <a:lnTo>
                  <a:pt x="63512" y="848182"/>
                </a:lnTo>
                <a:lnTo>
                  <a:pt x="39903" y="852944"/>
                </a:lnTo>
                <a:lnTo>
                  <a:pt x="20612" y="865949"/>
                </a:lnTo>
                <a:lnTo>
                  <a:pt x="7620" y="885228"/>
                </a:lnTo>
                <a:lnTo>
                  <a:pt x="2844" y="908837"/>
                </a:lnTo>
                <a:lnTo>
                  <a:pt x="2844" y="1155522"/>
                </a:lnTo>
                <a:lnTo>
                  <a:pt x="7620" y="1179144"/>
                </a:lnTo>
                <a:lnTo>
                  <a:pt x="20612" y="1198422"/>
                </a:lnTo>
                <a:lnTo>
                  <a:pt x="39903" y="1211427"/>
                </a:lnTo>
                <a:lnTo>
                  <a:pt x="63512" y="1216190"/>
                </a:lnTo>
                <a:lnTo>
                  <a:pt x="306158" y="1216190"/>
                </a:lnTo>
                <a:lnTo>
                  <a:pt x="329768" y="1211427"/>
                </a:lnTo>
                <a:lnTo>
                  <a:pt x="349059" y="1198422"/>
                </a:lnTo>
                <a:lnTo>
                  <a:pt x="362051" y="1179144"/>
                </a:lnTo>
                <a:lnTo>
                  <a:pt x="366826" y="1155522"/>
                </a:lnTo>
                <a:lnTo>
                  <a:pt x="366826" y="908837"/>
                </a:lnTo>
                <a:close/>
              </a:path>
              <a:path w="1216659" h="1219200">
                <a:moveTo>
                  <a:pt x="788670" y="63576"/>
                </a:moveTo>
                <a:lnTo>
                  <a:pt x="783894" y="39966"/>
                </a:lnTo>
                <a:lnTo>
                  <a:pt x="770902" y="20688"/>
                </a:lnTo>
                <a:lnTo>
                  <a:pt x="751611" y="7683"/>
                </a:lnTo>
                <a:lnTo>
                  <a:pt x="728002" y="2921"/>
                </a:lnTo>
                <a:lnTo>
                  <a:pt x="485355" y="2921"/>
                </a:lnTo>
                <a:lnTo>
                  <a:pt x="461733" y="7683"/>
                </a:lnTo>
                <a:lnTo>
                  <a:pt x="442455" y="20688"/>
                </a:lnTo>
                <a:lnTo>
                  <a:pt x="429450" y="39966"/>
                </a:lnTo>
                <a:lnTo>
                  <a:pt x="424688" y="63576"/>
                </a:lnTo>
                <a:lnTo>
                  <a:pt x="424688" y="310261"/>
                </a:lnTo>
                <a:lnTo>
                  <a:pt x="429450" y="333883"/>
                </a:lnTo>
                <a:lnTo>
                  <a:pt x="442455" y="353161"/>
                </a:lnTo>
                <a:lnTo>
                  <a:pt x="461733" y="366166"/>
                </a:lnTo>
                <a:lnTo>
                  <a:pt x="485355" y="370928"/>
                </a:lnTo>
                <a:lnTo>
                  <a:pt x="728002" y="370928"/>
                </a:lnTo>
                <a:lnTo>
                  <a:pt x="751611" y="366166"/>
                </a:lnTo>
                <a:lnTo>
                  <a:pt x="770902" y="353161"/>
                </a:lnTo>
                <a:lnTo>
                  <a:pt x="783894" y="333883"/>
                </a:lnTo>
                <a:lnTo>
                  <a:pt x="788670" y="310261"/>
                </a:lnTo>
                <a:lnTo>
                  <a:pt x="788670" y="63576"/>
                </a:lnTo>
                <a:close/>
              </a:path>
              <a:path w="1216659" h="1219200">
                <a:moveTo>
                  <a:pt x="789101" y="911745"/>
                </a:moveTo>
                <a:lnTo>
                  <a:pt x="784326" y="888136"/>
                </a:lnTo>
                <a:lnTo>
                  <a:pt x="771334" y="868857"/>
                </a:lnTo>
                <a:lnTo>
                  <a:pt x="752043" y="855853"/>
                </a:lnTo>
                <a:lnTo>
                  <a:pt x="728433" y="851090"/>
                </a:lnTo>
                <a:lnTo>
                  <a:pt x="485787" y="851090"/>
                </a:lnTo>
                <a:lnTo>
                  <a:pt x="462165" y="855853"/>
                </a:lnTo>
                <a:lnTo>
                  <a:pt x="442887" y="868857"/>
                </a:lnTo>
                <a:lnTo>
                  <a:pt x="429882" y="888136"/>
                </a:lnTo>
                <a:lnTo>
                  <a:pt x="425119" y="911745"/>
                </a:lnTo>
                <a:lnTo>
                  <a:pt x="425119" y="1158430"/>
                </a:lnTo>
                <a:lnTo>
                  <a:pt x="429882" y="1182052"/>
                </a:lnTo>
                <a:lnTo>
                  <a:pt x="442887" y="1201331"/>
                </a:lnTo>
                <a:lnTo>
                  <a:pt x="462165" y="1214335"/>
                </a:lnTo>
                <a:lnTo>
                  <a:pt x="485787" y="1219098"/>
                </a:lnTo>
                <a:lnTo>
                  <a:pt x="728433" y="1219098"/>
                </a:lnTo>
                <a:lnTo>
                  <a:pt x="752043" y="1214335"/>
                </a:lnTo>
                <a:lnTo>
                  <a:pt x="771334" y="1201331"/>
                </a:lnTo>
                <a:lnTo>
                  <a:pt x="784326" y="1182052"/>
                </a:lnTo>
                <a:lnTo>
                  <a:pt x="789101" y="1158430"/>
                </a:lnTo>
                <a:lnTo>
                  <a:pt x="789101" y="911745"/>
                </a:lnTo>
                <a:close/>
              </a:path>
              <a:path w="1216659" h="1219200">
                <a:moveTo>
                  <a:pt x="789813" y="500202"/>
                </a:moveTo>
                <a:lnTo>
                  <a:pt x="785050" y="476592"/>
                </a:lnTo>
                <a:lnTo>
                  <a:pt x="772045" y="457314"/>
                </a:lnTo>
                <a:lnTo>
                  <a:pt x="752767" y="444309"/>
                </a:lnTo>
                <a:lnTo>
                  <a:pt x="729157" y="439534"/>
                </a:lnTo>
                <a:lnTo>
                  <a:pt x="486511" y="439534"/>
                </a:lnTo>
                <a:lnTo>
                  <a:pt x="462889" y="444309"/>
                </a:lnTo>
                <a:lnTo>
                  <a:pt x="443611" y="457314"/>
                </a:lnTo>
                <a:lnTo>
                  <a:pt x="430606" y="476592"/>
                </a:lnTo>
                <a:lnTo>
                  <a:pt x="425843" y="500202"/>
                </a:lnTo>
                <a:lnTo>
                  <a:pt x="425843" y="746887"/>
                </a:lnTo>
                <a:lnTo>
                  <a:pt x="430606" y="770496"/>
                </a:lnTo>
                <a:lnTo>
                  <a:pt x="443611" y="789787"/>
                </a:lnTo>
                <a:lnTo>
                  <a:pt x="462889" y="802779"/>
                </a:lnTo>
                <a:lnTo>
                  <a:pt x="486511" y="807554"/>
                </a:lnTo>
                <a:lnTo>
                  <a:pt x="729157" y="807554"/>
                </a:lnTo>
                <a:lnTo>
                  <a:pt x="752767" y="802779"/>
                </a:lnTo>
                <a:lnTo>
                  <a:pt x="772045" y="789787"/>
                </a:lnTo>
                <a:lnTo>
                  <a:pt x="785050" y="770496"/>
                </a:lnTo>
                <a:lnTo>
                  <a:pt x="789813" y="746887"/>
                </a:lnTo>
                <a:lnTo>
                  <a:pt x="789813" y="500202"/>
                </a:lnTo>
                <a:close/>
              </a:path>
              <a:path w="1216659" h="1219200">
                <a:moveTo>
                  <a:pt x="1214996" y="62255"/>
                </a:moveTo>
                <a:lnTo>
                  <a:pt x="1210233" y="38646"/>
                </a:lnTo>
                <a:lnTo>
                  <a:pt x="1197229" y="19354"/>
                </a:lnTo>
                <a:lnTo>
                  <a:pt x="1177950" y="6362"/>
                </a:lnTo>
                <a:lnTo>
                  <a:pt x="1154328" y="1587"/>
                </a:lnTo>
                <a:lnTo>
                  <a:pt x="911682" y="1587"/>
                </a:lnTo>
                <a:lnTo>
                  <a:pt x="888072" y="6362"/>
                </a:lnTo>
                <a:lnTo>
                  <a:pt x="868794" y="19354"/>
                </a:lnTo>
                <a:lnTo>
                  <a:pt x="855789" y="38646"/>
                </a:lnTo>
                <a:lnTo>
                  <a:pt x="851027" y="62255"/>
                </a:lnTo>
                <a:lnTo>
                  <a:pt x="851027" y="308940"/>
                </a:lnTo>
                <a:lnTo>
                  <a:pt x="855789" y="332549"/>
                </a:lnTo>
                <a:lnTo>
                  <a:pt x="868794" y="351840"/>
                </a:lnTo>
                <a:lnTo>
                  <a:pt x="888072" y="364832"/>
                </a:lnTo>
                <a:lnTo>
                  <a:pt x="911682" y="369608"/>
                </a:lnTo>
                <a:lnTo>
                  <a:pt x="1154328" y="369608"/>
                </a:lnTo>
                <a:lnTo>
                  <a:pt x="1177950" y="364832"/>
                </a:lnTo>
                <a:lnTo>
                  <a:pt x="1197229" y="351840"/>
                </a:lnTo>
                <a:lnTo>
                  <a:pt x="1210233" y="332549"/>
                </a:lnTo>
                <a:lnTo>
                  <a:pt x="1214996" y="308940"/>
                </a:lnTo>
                <a:lnTo>
                  <a:pt x="1214996" y="62255"/>
                </a:lnTo>
                <a:close/>
              </a:path>
              <a:path w="1216659" h="1219200">
                <a:moveTo>
                  <a:pt x="1215428" y="910424"/>
                </a:moveTo>
                <a:lnTo>
                  <a:pt x="1210665" y="886815"/>
                </a:lnTo>
                <a:lnTo>
                  <a:pt x="1197660" y="867537"/>
                </a:lnTo>
                <a:lnTo>
                  <a:pt x="1178382" y="854532"/>
                </a:lnTo>
                <a:lnTo>
                  <a:pt x="1154772" y="849757"/>
                </a:lnTo>
                <a:lnTo>
                  <a:pt x="912114" y="849757"/>
                </a:lnTo>
                <a:lnTo>
                  <a:pt x="888504" y="854532"/>
                </a:lnTo>
                <a:lnTo>
                  <a:pt x="869226" y="867537"/>
                </a:lnTo>
                <a:lnTo>
                  <a:pt x="856221" y="886815"/>
                </a:lnTo>
                <a:lnTo>
                  <a:pt x="851458" y="910424"/>
                </a:lnTo>
                <a:lnTo>
                  <a:pt x="851458" y="1157109"/>
                </a:lnTo>
                <a:lnTo>
                  <a:pt x="856221" y="1180731"/>
                </a:lnTo>
                <a:lnTo>
                  <a:pt x="869226" y="1200010"/>
                </a:lnTo>
                <a:lnTo>
                  <a:pt x="888504" y="1213015"/>
                </a:lnTo>
                <a:lnTo>
                  <a:pt x="912114" y="1217777"/>
                </a:lnTo>
                <a:lnTo>
                  <a:pt x="1154772" y="1217777"/>
                </a:lnTo>
                <a:lnTo>
                  <a:pt x="1178382" y="1213015"/>
                </a:lnTo>
                <a:lnTo>
                  <a:pt x="1197660" y="1200010"/>
                </a:lnTo>
                <a:lnTo>
                  <a:pt x="1210665" y="1180731"/>
                </a:lnTo>
                <a:lnTo>
                  <a:pt x="1215428" y="1157109"/>
                </a:lnTo>
                <a:lnTo>
                  <a:pt x="1215428" y="910424"/>
                </a:lnTo>
                <a:close/>
              </a:path>
              <a:path w="1216659" h="1219200">
                <a:moveTo>
                  <a:pt x="1216152" y="498881"/>
                </a:moveTo>
                <a:lnTo>
                  <a:pt x="1211376" y="475272"/>
                </a:lnTo>
                <a:lnTo>
                  <a:pt x="1198384" y="455980"/>
                </a:lnTo>
                <a:lnTo>
                  <a:pt x="1179093" y="442988"/>
                </a:lnTo>
                <a:lnTo>
                  <a:pt x="1155484" y="438213"/>
                </a:lnTo>
                <a:lnTo>
                  <a:pt x="912837" y="438213"/>
                </a:lnTo>
                <a:lnTo>
                  <a:pt x="889228" y="442988"/>
                </a:lnTo>
                <a:lnTo>
                  <a:pt x="869937" y="455980"/>
                </a:lnTo>
                <a:lnTo>
                  <a:pt x="856945" y="475272"/>
                </a:lnTo>
                <a:lnTo>
                  <a:pt x="852170" y="498881"/>
                </a:lnTo>
                <a:lnTo>
                  <a:pt x="852170" y="745566"/>
                </a:lnTo>
                <a:lnTo>
                  <a:pt x="856945" y="769175"/>
                </a:lnTo>
                <a:lnTo>
                  <a:pt x="869937" y="788466"/>
                </a:lnTo>
                <a:lnTo>
                  <a:pt x="889228" y="801458"/>
                </a:lnTo>
                <a:lnTo>
                  <a:pt x="912837" y="806234"/>
                </a:lnTo>
                <a:lnTo>
                  <a:pt x="1155484" y="806234"/>
                </a:lnTo>
                <a:lnTo>
                  <a:pt x="1179093" y="801458"/>
                </a:lnTo>
                <a:lnTo>
                  <a:pt x="1198384" y="788466"/>
                </a:lnTo>
                <a:lnTo>
                  <a:pt x="1211376" y="769175"/>
                </a:lnTo>
                <a:lnTo>
                  <a:pt x="1216152" y="745566"/>
                </a:lnTo>
                <a:lnTo>
                  <a:pt x="1216152" y="49888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2740" y="1419941"/>
            <a:ext cx="5357495" cy="2399665"/>
            <a:chOff x="6002740" y="1419941"/>
            <a:chExt cx="5357495" cy="2399665"/>
          </a:xfrm>
        </p:grpSpPr>
        <p:sp>
          <p:nvSpPr>
            <p:cNvPr id="3" name="object 3"/>
            <p:cNvSpPr/>
            <p:nvPr/>
          </p:nvSpPr>
          <p:spPr>
            <a:xfrm>
              <a:off x="6009090" y="1426291"/>
              <a:ext cx="5344795" cy="2386965"/>
            </a:xfrm>
            <a:custGeom>
              <a:avLst/>
              <a:gdLst/>
              <a:ahLst/>
              <a:cxnLst/>
              <a:rect l="l" t="t" r="r" b="b"/>
              <a:pathLst>
                <a:path w="5344795" h="2386965">
                  <a:moveTo>
                    <a:pt x="0" y="274670"/>
                  </a:moveTo>
                  <a:lnTo>
                    <a:pt x="4425" y="225298"/>
                  </a:lnTo>
                  <a:lnTo>
                    <a:pt x="17184" y="178829"/>
                  </a:lnTo>
                  <a:lnTo>
                    <a:pt x="37500" y="136039"/>
                  </a:lnTo>
                  <a:lnTo>
                    <a:pt x="64599" y="97703"/>
                  </a:lnTo>
                  <a:lnTo>
                    <a:pt x="97703" y="64599"/>
                  </a:lnTo>
                  <a:lnTo>
                    <a:pt x="136038" y="37500"/>
                  </a:lnTo>
                  <a:lnTo>
                    <a:pt x="178828" y="17184"/>
                  </a:lnTo>
                  <a:lnTo>
                    <a:pt x="225297" y="4425"/>
                  </a:lnTo>
                  <a:lnTo>
                    <a:pt x="274670" y="0"/>
                  </a:lnTo>
                  <a:lnTo>
                    <a:pt x="5070037" y="0"/>
                  </a:lnTo>
                  <a:lnTo>
                    <a:pt x="5119409" y="4425"/>
                  </a:lnTo>
                  <a:lnTo>
                    <a:pt x="5165878" y="17184"/>
                  </a:lnTo>
                  <a:lnTo>
                    <a:pt x="5208668" y="37500"/>
                  </a:lnTo>
                  <a:lnTo>
                    <a:pt x="5247003" y="64599"/>
                  </a:lnTo>
                  <a:lnTo>
                    <a:pt x="5280108" y="97703"/>
                  </a:lnTo>
                  <a:lnTo>
                    <a:pt x="5307206" y="136039"/>
                  </a:lnTo>
                  <a:lnTo>
                    <a:pt x="5327523" y="178829"/>
                  </a:lnTo>
                  <a:lnTo>
                    <a:pt x="5340281" y="225298"/>
                  </a:lnTo>
                  <a:lnTo>
                    <a:pt x="5344707" y="274670"/>
                  </a:lnTo>
                  <a:lnTo>
                    <a:pt x="5344707" y="2112086"/>
                  </a:lnTo>
                  <a:lnTo>
                    <a:pt x="5340281" y="2161458"/>
                  </a:lnTo>
                  <a:lnTo>
                    <a:pt x="5327523" y="2207927"/>
                  </a:lnTo>
                  <a:lnTo>
                    <a:pt x="5307206" y="2250717"/>
                  </a:lnTo>
                  <a:lnTo>
                    <a:pt x="5280108" y="2289053"/>
                  </a:lnTo>
                  <a:lnTo>
                    <a:pt x="5247003" y="2322157"/>
                  </a:lnTo>
                  <a:lnTo>
                    <a:pt x="5208668" y="2349256"/>
                  </a:lnTo>
                  <a:lnTo>
                    <a:pt x="5165878" y="2369572"/>
                  </a:lnTo>
                  <a:lnTo>
                    <a:pt x="5119409" y="2382331"/>
                  </a:lnTo>
                  <a:lnTo>
                    <a:pt x="5070037" y="2386757"/>
                  </a:lnTo>
                  <a:lnTo>
                    <a:pt x="274670" y="2386757"/>
                  </a:lnTo>
                  <a:lnTo>
                    <a:pt x="225297" y="2382331"/>
                  </a:lnTo>
                  <a:lnTo>
                    <a:pt x="178828" y="2369572"/>
                  </a:lnTo>
                  <a:lnTo>
                    <a:pt x="136038" y="2349256"/>
                  </a:lnTo>
                  <a:lnTo>
                    <a:pt x="97703" y="2322157"/>
                  </a:lnTo>
                  <a:lnTo>
                    <a:pt x="64599" y="2289053"/>
                  </a:lnTo>
                  <a:lnTo>
                    <a:pt x="37500" y="2250717"/>
                  </a:lnTo>
                  <a:lnTo>
                    <a:pt x="17184" y="2207927"/>
                  </a:lnTo>
                  <a:lnTo>
                    <a:pt x="4425" y="2161458"/>
                  </a:lnTo>
                  <a:lnTo>
                    <a:pt x="0" y="2112086"/>
                  </a:lnTo>
                  <a:lnTo>
                    <a:pt x="0" y="274670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400" y="2304287"/>
              <a:ext cx="1179576" cy="11765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7664" y="2307336"/>
              <a:ext cx="1176527" cy="11795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80" y="2307336"/>
              <a:ext cx="1176527" cy="117957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618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/>
              <a:t>Pattern</a:t>
            </a:r>
            <a:r>
              <a:rPr sz="4400" spc="-15" dirty="0"/>
              <a:t> </a:t>
            </a:r>
            <a:r>
              <a:rPr sz="4400" spc="-5" dirty="0"/>
              <a:t>#2:</a:t>
            </a:r>
            <a:r>
              <a:rPr sz="4400" spc="-20" dirty="0"/>
              <a:t> </a:t>
            </a:r>
            <a:r>
              <a:rPr sz="4400" spc="-5" dirty="0"/>
              <a:t>small</a:t>
            </a:r>
            <a:r>
              <a:rPr sz="4400" spc="-10" dirty="0"/>
              <a:t> </a:t>
            </a:r>
            <a:r>
              <a:rPr sz="4400" spc="-25" dirty="0"/>
              <a:t>packets</a:t>
            </a:r>
            <a:endParaRPr sz="44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621815" y="3593763"/>
          <a:ext cx="270510" cy="92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634514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656885" y="3598677"/>
          <a:ext cx="270510" cy="920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669581" y="3611384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142430"/>
                </a:move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close/>
              </a:path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90499" y="3593763"/>
          <a:ext cx="270510" cy="92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703186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6939" y="1526540"/>
            <a:ext cx="5649595" cy="340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App</a:t>
            </a:r>
          </a:p>
          <a:p>
            <a:pPr marL="12700" marR="1480185">
              <a:lnSpc>
                <a:spcPts val="3000"/>
              </a:lnSpc>
              <a:spcBef>
                <a:spcPts val="380"/>
              </a:spcBef>
            </a:pPr>
            <a:r>
              <a:rPr sz="2800" dirty="0">
                <a:latin typeface="Calibri"/>
                <a:cs typeface="Calibri"/>
              </a:rPr>
              <a:t>All </a:t>
            </a:r>
            <a:r>
              <a:rPr sz="2800" spc="-20" dirty="0">
                <a:latin typeface="Calibri"/>
                <a:cs typeface="Calibri"/>
              </a:rPr>
              <a:t>packets </a:t>
            </a:r>
            <a:r>
              <a:rPr sz="2800" spc="-5" dirty="0">
                <a:latin typeface="Calibri"/>
                <a:cs typeface="Calibri"/>
              </a:rPr>
              <a:t>consume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whole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buffer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regardless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size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50" dirty="0">
              <a:latin typeface="Calibri"/>
              <a:cs typeface="Calibri"/>
            </a:endParaRPr>
          </a:p>
          <a:p>
            <a:pPr marL="241300" marR="2720340" indent="-228600">
              <a:lnSpc>
                <a:spcPts val="3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Results </a:t>
            </a:r>
            <a:r>
              <a:rPr sz="2800" spc="-5" dirty="0">
                <a:latin typeface="Calibri"/>
                <a:cs typeface="Calibri"/>
              </a:rPr>
              <a:t>in memory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fragmentation</a:t>
            </a:r>
            <a:endParaRPr sz="2800" dirty="0">
              <a:latin typeface="Calibri"/>
              <a:cs typeface="Calibri"/>
            </a:endParaRPr>
          </a:p>
          <a:p>
            <a:pPr marL="241300" marR="1249680" indent="-228600">
              <a:lnSpc>
                <a:spcPts val="3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High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rates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small </a:t>
            </a:r>
            <a:r>
              <a:rPr sz="2800" spc="-20" dirty="0">
                <a:latin typeface="Calibri"/>
                <a:cs typeface="Calibri"/>
              </a:rPr>
              <a:t>packets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20" dirty="0">
                <a:latin typeface="Calibri"/>
                <a:cs typeface="Calibri"/>
              </a:rPr>
              <a:t>greater </a:t>
            </a:r>
            <a:r>
              <a:rPr sz="2800" spc="-15" dirty="0">
                <a:latin typeface="Calibri"/>
                <a:cs typeface="Calibri"/>
              </a:rPr>
              <a:t>buffering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54296" y="5170956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6847" y="5176621"/>
            <a:ext cx="364490" cy="779780"/>
          </a:xfrm>
          <a:custGeom>
            <a:avLst/>
            <a:gdLst/>
            <a:ahLst/>
            <a:cxnLst/>
            <a:rect l="l" t="t" r="r" b="b"/>
            <a:pathLst>
              <a:path w="364490" h="779779">
                <a:moveTo>
                  <a:pt x="363982" y="472211"/>
                </a:moveTo>
                <a:lnTo>
                  <a:pt x="359219" y="448589"/>
                </a:lnTo>
                <a:lnTo>
                  <a:pt x="346214" y="429310"/>
                </a:lnTo>
                <a:lnTo>
                  <a:pt x="326936" y="416306"/>
                </a:lnTo>
                <a:lnTo>
                  <a:pt x="303314" y="411543"/>
                </a:lnTo>
                <a:lnTo>
                  <a:pt x="60667" y="411543"/>
                </a:lnTo>
                <a:lnTo>
                  <a:pt x="37058" y="416306"/>
                </a:lnTo>
                <a:lnTo>
                  <a:pt x="17767" y="429310"/>
                </a:lnTo>
                <a:lnTo>
                  <a:pt x="4775" y="448589"/>
                </a:lnTo>
                <a:lnTo>
                  <a:pt x="0" y="472211"/>
                </a:lnTo>
                <a:lnTo>
                  <a:pt x="0" y="718896"/>
                </a:lnTo>
                <a:lnTo>
                  <a:pt x="4775" y="742505"/>
                </a:lnTo>
                <a:lnTo>
                  <a:pt x="17767" y="761784"/>
                </a:lnTo>
                <a:lnTo>
                  <a:pt x="37058" y="774788"/>
                </a:lnTo>
                <a:lnTo>
                  <a:pt x="60667" y="779551"/>
                </a:lnTo>
                <a:lnTo>
                  <a:pt x="303314" y="779551"/>
                </a:lnTo>
                <a:lnTo>
                  <a:pt x="326936" y="774788"/>
                </a:lnTo>
                <a:lnTo>
                  <a:pt x="346214" y="761784"/>
                </a:lnTo>
                <a:lnTo>
                  <a:pt x="359219" y="742505"/>
                </a:lnTo>
                <a:lnTo>
                  <a:pt x="363982" y="718896"/>
                </a:lnTo>
                <a:lnTo>
                  <a:pt x="363982" y="472211"/>
                </a:lnTo>
                <a:close/>
              </a:path>
              <a:path w="364490" h="779779">
                <a:moveTo>
                  <a:pt x="363982" y="60655"/>
                </a:moveTo>
                <a:lnTo>
                  <a:pt x="359219" y="37045"/>
                </a:lnTo>
                <a:lnTo>
                  <a:pt x="346214" y="17767"/>
                </a:lnTo>
                <a:lnTo>
                  <a:pt x="326936" y="4762"/>
                </a:lnTo>
                <a:lnTo>
                  <a:pt x="303314" y="0"/>
                </a:lnTo>
                <a:lnTo>
                  <a:pt x="60667" y="0"/>
                </a:lnTo>
                <a:lnTo>
                  <a:pt x="37058" y="4762"/>
                </a:lnTo>
                <a:lnTo>
                  <a:pt x="17767" y="17767"/>
                </a:lnTo>
                <a:lnTo>
                  <a:pt x="4775" y="37045"/>
                </a:lnTo>
                <a:lnTo>
                  <a:pt x="0" y="60655"/>
                </a:lnTo>
                <a:lnTo>
                  <a:pt x="0" y="307340"/>
                </a:lnTo>
                <a:lnTo>
                  <a:pt x="4775" y="330962"/>
                </a:lnTo>
                <a:lnTo>
                  <a:pt x="17767" y="350240"/>
                </a:lnTo>
                <a:lnTo>
                  <a:pt x="37058" y="363245"/>
                </a:lnTo>
                <a:lnTo>
                  <a:pt x="60667" y="368007"/>
                </a:lnTo>
                <a:lnTo>
                  <a:pt x="303314" y="368007"/>
                </a:lnTo>
                <a:lnTo>
                  <a:pt x="326936" y="363245"/>
                </a:lnTo>
                <a:lnTo>
                  <a:pt x="346214" y="350240"/>
                </a:lnTo>
                <a:lnTo>
                  <a:pt x="359219" y="330962"/>
                </a:lnTo>
                <a:lnTo>
                  <a:pt x="363982" y="307340"/>
                </a:lnTo>
                <a:lnTo>
                  <a:pt x="363982" y="6065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54296" y="5586512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8"/>
                </a:lnTo>
                <a:lnTo>
                  <a:pt x="4767" y="330961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1"/>
                </a:lnTo>
                <a:lnTo>
                  <a:pt x="363976" y="307348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4296" y="4738342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96858" y="4739987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03970" y="5169801"/>
            <a:ext cx="364490" cy="779780"/>
          </a:xfrm>
          <a:custGeom>
            <a:avLst/>
            <a:gdLst/>
            <a:ahLst/>
            <a:cxnLst/>
            <a:rect l="l" t="t" r="r" b="b"/>
            <a:pathLst>
              <a:path w="364490" h="779779">
                <a:moveTo>
                  <a:pt x="363982" y="472211"/>
                </a:moveTo>
                <a:lnTo>
                  <a:pt x="359206" y="448589"/>
                </a:lnTo>
                <a:lnTo>
                  <a:pt x="346214" y="429310"/>
                </a:lnTo>
                <a:lnTo>
                  <a:pt x="326923" y="416306"/>
                </a:lnTo>
                <a:lnTo>
                  <a:pt x="303314" y="411543"/>
                </a:lnTo>
                <a:lnTo>
                  <a:pt x="60667" y="411543"/>
                </a:lnTo>
                <a:lnTo>
                  <a:pt x="37045" y="416306"/>
                </a:lnTo>
                <a:lnTo>
                  <a:pt x="17767" y="429310"/>
                </a:lnTo>
                <a:lnTo>
                  <a:pt x="4762" y="448589"/>
                </a:lnTo>
                <a:lnTo>
                  <a:pt x="0" y="472211"/>
                </a:lnTo>
                <a:lnTo>
                  <a:pt x="0" y="718896"/>
                </a:lnTo>
                <a:lnTo>
                  <a:pt x="4762" y="742505"/>
                </a:lnTo>
                <a:lnTo>
                  <a:pt x="17767" y="761784"/>
                </a:lnTo>
                <a:lnTo>
                  <a:pt x="37045" y="774788"/>
                </a:lnTo>
                <a:lnTo>
                  <a:pt x="60667" y="779551"/>
                </a:lnTo>
                <a:lnTo>
                  <a:pt x="303314" y="779551"/>
                </a:lnTo>
                <a:lnTo>
                  <a:pt x="326923" y="774788"/>
                </a:lnTo>
                <a:lnTo>
                  <a:pt x="346214" y="761784"/>
                </a:lnTo>
                <a:lnTo>
                  <a:pt x="359206" y="742505"/>
                </a:lnTo>
                <a:lnTo>
                  <a:pt x="363982" y="718896"/>
                </a:lnTo>
                <a:lnTo>
                  <a:pt x="363982" y="472211"/>
                </a:lnTo>
                <a:close/>
              </a:path>
              <a:path w="364490" h="779779">
                <a:moveTo>
                  <a:pt x="363982" y="60655"/>
                </a:moveTo>
                <a:lnTo>
                  <a:pt x="359206" y="37045"/>
                </a:lnTo>
                <a:lnTo>
                  <a:pt x="346214" y="17767"/>
                </a:lnTo>
                <a:lnTo>
                  <a:pt x="326923" y="4762"/>
                </a:lnTo>
                <a:lnTo>
                  <a:pt x="303314" y="0"/>
                </a:lnTo>
                <a:lnTo>
                  <a:pt x="60667" y="0"/>
                </a:lnTo>
                <a:lnTo>
                  <a:pt x="37045" y="4762"/>
                </a:lnTo>
                <a:lnTo>
                  <a:pt x="17767" y="17767"/>
                </a:lnTo>
                <a:lnTo>
                  <a:pt x="4762" y="37045"/>
                </a:lnTo>
                <a:lnTo>
                  <a:pt x="0" y="60655"/>
                </a:lnTo>
                <a:lnTo>
                  <a:pt x="0" y="307340"/>
                </a:lnTo>
                <a:lnTo>
                  <a:pt x="4762" y="330962"/>
                </a:lnTo>
                <a:lnTo>
                  <a:pt x="17767" y="350240"/>
                </a:lnTo>
                <a:lnTo>
                  <a:pt x="37045" y="363245"/>
                </a:lnTo>
                <a:lnTo>
                  <a:pt x="60667" y="368007"/>
                </a:lnTo>
                <a:lnTo>
                  <a:pt x="303314" y="368007"/>
                </a:lnTo>
                <a:lnTo>
                  <a:pt x="326923" y="363245"/>
                </a:lnTo>
                <a:lnTo>
                  <a:pt x="346214" y="350240"/>
                </a:lnTo>
                <a:lnTo>
                  <a:pt x="359206" y="330962"/>
                </a:lnTo>
                <a:lnTo>
                  <a:pt x="363982" y="307340"/>
                </a:lnTo>
                <a:lnTo>
                  <a:pt x="363982" y="6065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03977" y="4733166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25904" y="4695699"/>
            <a:ext cx="1137926" cy="856270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10</a:t>
            </a:r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856CDF37-E6A6-68CB-1B8A-4B882F055346}"/>
              </a:ext>
            </a:extLst>
          </p:cNvPr>
          <p:cNvSpPr/>
          <p:nvPr/>
        </p:nvSpPr>
        <p:spPr>
          <a:xfrm>
            <a:off x="6696531" y="3614633"/>
            <a:ext cx="271145" cy="83624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0ADB1794-8743-2864-A96B-75E6E6098C58}"/>
              </a:ext>
            </a:extLst>
          </p:cNvPr>
          <p:cNvSpPr/>
          <p:nvPr/>
        </p:nvSpPr>
        <p:spPr>
          <a:xfrm>
            <a:off x="7667304" y="3609507"/>
            <a:ext cx="271145" cy="83624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8690DB7C-B244-886D-B4F8-53853798C125}"/>
              </a:ext>
            </a:extLst>
          </p:cNvPr>
          <p:cNvSpPr/>
          <p:nvPr/>
        </p:nvSpPr>
        <p:spPr>
          <a:xfrm>
            <a:off x="8627847" y="3608125"/>
            <a:ext cx="271145" cy="83624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9090" y="1426291"/>
            <a:ext cx="5344795" cy="2386965"/>
          </a:xfrm>
          <a:custGeom>
            <a:avLst/>
            <a:gdLst/>
            <a:ahLst/>
            <a:cxnLst/>
            <a:rect l="l" t="t" r="r" b="b"/>
            <a:pathLst>
              <a:path w="5344795" h="2386965">
                <a:moveTo>
                  <a:pt x="0" y="274670"/>
                </a:moveTo>
                <a:lnTo>
                  <a:pt x="4425" y="225298"/>
                </a:lnTo>
                <a:lnTo>
                  <a:pt x="17184" y="178829"/>
                </a:lnTo>
                <a:lnTo>
                  <a:pt x="37500" y="136039"/>
                </a:lnTo>
                <a:lnTo>
                  <a:pt x="64599" y="97703"/>
                </a:lnTo>
                <a:lnTo>
                  <a:pt x="97703" y="64599"/>
                </a:lnTo>
                <a:lnTo>
                  <a:pt x="136038" y="37500"/>
                </a:lnTo>
                <a:lnTo>
                  <a:pt x="178828" y="17184"/>
                </a:lnTo>
                <a:lnTo>
                  <a:pt x="225297" y="4425"/>
                </a:lnTo>
                <a:lnTo>
                  <a:pt x="274670" y="0"/>
                </a:lnTo>
                <a:lnTo>
                  <a:pt x="5070037" y="0"/>
                </a:lnTo>
                <a:lnTo>
                  <a:pt x="5119409" y="4425"/>
                </a:lnTo>
                <a:lnTo>
                  <a:pt x="5165878" y="17184"/>
                </a:lnTo>
                <a:lnTo>
                  <a:pt x="5208668" y="37500"/>
                </a:lnTo>
                <a:lnTo>
                  <a:pt x="5247003" y="64599"/>
                </a:lnTo>
                <a:lnTo>
                  <a:pt x="5280108" y="97703"/>
                </a:lnTo>
                <a:lnTo>
                  <a:pt x="5307206" y="136039"/>
                </a:lnTo>
                <a:lnTo>
                  <a:pt x="5327523" y="178829"/>
                </a:lnTo>
                <a:lnTo>
                  <a:pt x="5340281" y="225298"/>
                </a:lnTo>
                <a:lnTo>
                  <a:pt x="5344707" y="274670"/>
                </a:lnTo>
                <a:lnTo>
                  <a:pt x="5344707" y="2112086"/>
                </a:lnTo>
                <a:lnTo>
                  <a:pt x="5340281" y="2161458"/>
                </a:lnTo>
                <a:lnTo>
                  <a:pt x="5327523" y="2207927"/>
                </a:lnTo>
                <a:lnTo>
                  <a:pt x="5307206" y="2250717"/>
                </a:lnTo>
                <a:lnTo>
                  <a:pt x="5280108" y="2289053"/>
                </a:lnTo>
                <a:lnTo>
                  <a:pt x="5247003" y="2322157"/>
                </a:lnTo>
                <a:lnTo>
                  <a:pt x="5208668" y="2349256"/>
                </a:lnTo>
                <a:lnTo>
                  <a:pt x="5165878" y="2369572"/>
                </a:lnTo>
                <a:lnTo>
                  <a:pt x="5119409" y="2382331"/>
                </a:lnTo>
                <a:lnTo>
                  <a:pt x="5070037" y="2386757"/>
                </a:lnTo>
                <a:lnTo>
                  <a:pt x="274670" y="2386757"/>
                </a:lnTo>
                <a:lnTo>
                  <a:pt x="225297" y="2382331"/>
                </a:lnTo>
                <a:lnTo>
                  <a:pt x="178828" y="2369572"/>
                </a:lnTo>
                <a:lnTo>
                  <a:pt x="136038" y="2349256"/>
                </a:lnTo>
                <a:lnTo>
                  <a:pt x="97703" y="2322157"/>
                </a:lnTo>
                <a:lnTo>
                  <a:pt x="64599" y="2289053"/>
                </a:lnTo>
                <a:lnTo>
                  <a:pt x="37500" y="2250717"/>
                </a:lnTo>
                <a:lnTo>
                  <a:pt x="17184" y="2207927"/>
                </a:lnTo>
                <a:lnTo>
                  <a:pt x="4425" y="2161458"/>
                </a:lnTo>
                <a:lnTo>
                  <a:pt x="0" y="2112086"/>
                </a:lnTo>
                <a:lnTo>
                  <a:pt x="0" y="274670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8278" y="1526540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327" y="5366843"/>
            <a:ext cx="2154555" cy="1133475"/>
            <a:chOff x="444327" y="5366843"/>
            <a:chExt cx="2154555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677" y="5373193"/>
              <a:ext cx="2141763" cy="11207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0677" y="5373193"/>
              <a:ext cx="2141855" cy="1120775"/>
            </a:xfrm>
            <a:custGeom>
              <a:avLst/>
              <a:gdLst/>
              <a:ahLst/>
              <a:cxnLst/>
              <a:rect l="l" t="t" r="r" b="b"/>
              <a:pathLst>
                <a:path w="2141855" h="1120775">
                  <a:moveTo>
                    <a:pt x="1070881" y="0"/>
                  </a:moveTo>
                  <a:lnTo>
                    <a:pt x="1119265" y="1147"/>
                  </a:lnTo>
                  <a:lnTo>
                    <a:pt x="1167102" y="4558"/>
                  </a:lnTo>
                  <a:lnTo>
                    <a:pt x="1214344" y="10183"/>
                  </a:lnTo>
                  <a:lnTo>
                    <a:pt x="1260946" y="17975"/>
                  </a:lnTo>
                  <a:lnTo>
                    <a:pt x="1306865" y="27884"/>
                  </a:lnTo>
                  <a:lnTo>
                    <a:pt x="1352053" y="39863"/>
                  </a:lnTo>
                  <a:lnTo>
                    <a:pt x="1396467" y="53862"/>
                  </a:lnTo>
                  <a:lnTo>
                    <a:pt x="1440061" y="69834"/>
                  </a:lnTo>
                  <a:lnTo>
                    <a:pt x="1482789" y="87730"/>
                  </a:lnTo>
                  <a:lnTo>
                    <a:pt x="1524607" y="107501"/>
                  </a:lnTo>
                  <a:lnTo>
                    <a:pt x="1565469" y="129099"/>
                  </a:lnTo>
                  <a:lnTo>
                    <a:pt x="1605331" y="152476"/>
                  </a:lnTo>
                  <a:lnTo>
                    <a:pt x="1644146" y="177583"/>
                  </a:lnTo>
                  <a:lnTo>
                    <a:pt x="1681870" y="204372"/>
                  </a:lnTo>
                  <a:lnTo>
                    <a:pt x="1718458" y="232794"/>
                  </a:lnTo>
                  <a:lnTo>
                    <a:pt x="1753864" y="262801"/>
                  </a:lnTo>
                  <a:lnTo>
                    <a:pt x="1788044" y="294345"/>
                  </a:lnTo>
                  <a:lnTo>
                    <a:pt x="1820951" y="327376"/>
                  </a:lnTo>
                  <a:lnTo>
                    <a:pt x="1852541" y="361847"/>
                  </a:lnTo>
                  <a:lnTo>
                    <a:pt x="1882769" y="397709"/>
                  </a:lnTo>
                  <a:lnTo>
                    <a:pt x="1911589" y="434914"/>
                  </a:lnTo>
                  <a:lnTo>
                    <a:pt x="1938957" y="473413"/>
                  </a:lnTo>
                  <a:lnTo>
                    <a:pt x="1964826" y="513157"/>
                  </a:lnTo>
                  <a:lnTo>
                    <a:pt x="1989152" y="554099"/>
                  </a:lnTo>
                  <a:lnTo>
                    <a:pt x="2011890" y="596190"/>
                  </a:lnTo>
                  <a:lnTo>
                    <a:pt x="2032994" y="639381"/>
                  </a:lnTo>
                  <a:lnTo>
                    <a:pt x="2052420" y="683625"/>
                  </a:lnTo>
                  <a:lnTo>
                    <a:pt x="2070121" y="728871"/>
                  </a:lnTo>
                  <a:lnTo>
                    <a:pt x="2086053" y="775073"/>
                  </a:lnTo>
                  <a:lnTo>
                    <a:pt x="2100171" y="822182"/>
                  </a:lnTo>
                  <a:lnTo>
                    <a:pt x="2112430" y="870149"/>
                  </a:lnTo>
                  <a:lnTo>
                    <a:pt x="2122784" y="918925"/>
                  </a:lnTo>
                  <a:lnTo>
                    <a:pt x="2141764" y="1120726"/>
                  </a:lnTo>
                  <a:lnTo>
                    <a:pt x="1604906" y="1120726"/>
                  </a:lnTo>
                  <a:lnTo>
                    <a:pt x="1596832" y="1034895"/>
                  </a:lnTo>
                  <a:lnTo>
                    <a:pt x="1585526" y="986523"/>
                  </a:lnTo>
                  <a:lnTo>
                    <a:pt x="1570501" y="939868"/>
                  </a:lnTo>
                  <a:lnTo>
                    <a:pt x="1551937" y="895123"/>
                  </a:lnTo>
                  <a:lnTo>
                    <a:pt x="1530016" y="852482"/>
                  </a:lnTo>
                  <a:lnTo>
                    <a:pt x="1504919" y="812138"/>
                  </a:lnTo>
                  <a:lnTo>
                    <a:pt x="1476825" y="774287"/>
                  </a:lnTo>
                  <a:lnTo>
                    <a:pt x="1445916" y="739120"/>
                  </a:lnTo>
                  <a:lnTo>
                    <a:pt x="1412373" y="706833"/>
                  </a:lnTo>
                  <a:lnTo>
                    <a:pt x="1376376" y="677618"/>
                  </a:lnTo>
                  <a:lnTo>
                    <a:pt x="1338106" y="651670"/>
                  </a:lnTo>
                  <a:lnTo>
                    <a:pt x="1297744" y="629182"/>
                  </a:lnTo>
                  <a:lnTo>
                    <a:pt x="1255471" y="610349"/>
                  </a:lnTo>
                  <a:lnTo>
                    <a:pt x="1211467" y="595363"/>
                  </a:lnTo>
                  <a:lnTo>
                    <a:pt x="1165914" y="584419"/>
                  </a:lnTo>
                  <a:lnTo>
                    <a:pt x="1118991" y="577711"/>
                  </a:lnTo>
                  <a:lnTo>
                    <a:pt x="1070881" y="575432"/>
                  </a:lnTo>
                  <a:lnTo>
                    <a:pt x="1022770" y="577711"/>
                  </a:lnTo>
                  <a:lnTo>
                    <a:pt x="975848" y="584419"/>
                  </a:lnTo>
                  <a:lnTo>
                    <a:pt x="930294" y="595363"/>
                  </a:lnTo>
                  <a:lnTo>
                    <a:pt x="886291" y="610349"/>
                  </a:lnTo>
                  <a:lnTo>
                    <a:pt x="844018" y="629182"/>
                  </a:lnTo>
                  <a:lnTo>
                    <a:pt x="803656" y="651670"/>
                  </a:lnTo>
                  <a:lnTo>
                    <a:pt x="765386" y="677618"/>
                  </a:lnTo>
                  <a:lnTo>
                    <a:pt x="729389" y="706833"/>
                  </a:lnTo>
                  <a:lnTo>
                    <a:pt x="695846" y="739120"/>
                  </a:lnTo>
                  <a:lnTo>
                    <a:pt x="664937" y="774287"/>
                  </a:lnTo>
                  <a:lnTo>
                    <a:pt x="636843" y="812138"/>
                  </a:lnTo>
                  <a:lnTo>
                    <a:pt x="611746" y="852482"/>
                  </a:lnTo>
                  <a:lnTo>
                    <a:pt x="589825" y="895123"/>
                  </a:lnTo>
                  <a:lnTo>
                    <a:pt x="571261" y="939868"/>
                  </a:lnTo>
                  <a:lnTo>
                    <a:pt x="556236" y="986523"/>
                  </a:lnTo>
                  <a:lnTo>
                    <a:pt x="544930" y="1034895"/>
                  </a:lnTo>
                  <a:lnTo>
                    <a:pt x="536858" y="1120726"/>
                  </a:lnTo>
                  <a:lnTo>
                    <a:pt x="0" y="1120726"/>
                  </a:lnTo>
                  <a:lnTo>
                    <a:pt x="18979" y="918925"/>
                  </a:lnTo>
                  <a:lnTo>
                    <a:pt x="29332" y="870149"/>
                  </a:lnTo>
                  <a:lnTo>
                    <a:pt x="41591" y="822182"/>
                  </a:lnTo>
                  <a:lnTo>
                    <a:pt x="55709" y="775073"/>
                  </a:lnTo>
                  <a:lnTo>
                    <a:pt x="71641" y="728871"/>
                  </a:lnTo>
                  <a:lnTo>
                    <a:pt x="89342" y="683625"/>
                  </a:lnTo>
                  <a:lnTo>
                    <a:pt x="108768" y="639381"/>
                  </a:lnTo>
                  <a:lnTo>
                    <a:pt x="129872" y="596190"/>
                  </a:lnTo>
                  <a:lnTo>
                    <a:pt x="152610" y="554099"/>
                  </a:lnTo>
                  <a:lnTo>
                    <a:pt x="176936" y="513157"/>
                  </a:lnTo>
                  <a:lnTo>
                    <a:pt x="202805" y="473413"/>
                  </a:lnTo>
                  <a:lnTo>
                    <a:pt x="230173" y="434914"/>
                  </a:lnTo>
                  <a:lnTo>
                    <a:pt x="258993" y="397709"/>
                  </a:lnTo>
                  <a:lnTo>
                    <a:pt x="289220" y="361847"/>
                  </a:lnTo>
                  <a:lnTo>
                    <a:pt x="320811" y="327376"/>
                  </a:lnTo>
                  <a:lnTo>
                    <a:pt x="353718" y="294345"/>
                  </a:lnTo>
                  <a:lnTo>
                    <a:pt x="387897" y="262801"/>
                  </a:lnTo>
                  <a:lnTo>
                    <a:pt x="423303" y="232794"/>
                  </a:lnTo>
                  <a:lnTo>
                    <a:pt x="459891" y="204372"/>
                  </a:lnTo>
                  <a:lnTo>
                    <a:pt x="497615" y="177583"/>
                  </a:lnTo>
                  <a:lnTo>
                    <a:pt x="536431" y="152476"/>
                  </a:lnTo>
                  <a:lnTo>
                    <a:pt x="576292" y="129099"/>
                  </a:lnTo>
                  <a:lnTo>
                    <a:pt x="617155" y="107501"/>
                  </a:lnTo>
                  <a:lnTo>
                    <a:pt x="658972" y="87730"/>
                  </a:lnTo>
                  <a:lnTo>
                    <a:pt x="701701" y="69834"/>
                  </a:lnTo>
                  <a:lnTo>
                    <a:pt x="745294" y="53862"/>
                  </a:lnTo>
                  <a:lnTo>
                    <a:pt x="789708" y="39863"/>
                  </a:lnTo>
                  <a:lnTo>
                    <a:pt x="834897" y="27884"/>
                  </a:lnTo>
                  <a:lnTo>
                    <a:pt x="880815" y="17975"/>
                  </a:lnTo>
                  <a:lnTo>
                    <a:pt x="927418" y="10183"/>
                  </a:lnTo>
                  <a:lnTo>
                    <a:pt x="974660" y="4558"/>
                  </a:lnTo>
                  <a:lnTo>
                    <a:pt x="1022496" y="1147"/>
                  </a:lnTo>
                  <a:lnTo>
                    <a:pt x="1070881" y="0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5813" y="6027762"/>
              <a:ext cx="1112520" cy="435609"/>
            </a:xfrm>
            <a:custGeom>
              <a:avLst/>
              <a:gdLst/>
              <a:ahLst/>
              <a:cxnLst/>
              <a:rect l="l" t="t" r="r" b="b"/>
              <a:pathLst>
                <a:path w="1112520" h="435610">
                  <a:moveTo>
                    <a:pt x="1112355" y="0"/>
                  </a:moveTo>
                  <a:lnTo>
                    <a:pt x="170605" y="242941"/>
                  </a:lnTo>
                  <a:lnTo>
                    <a:pt x="156478" y="231900"/>
                  </a:lnTo>
                  <a:lnTo>
                    <a:pt x="137225" y="224306"/>
                  </a:lnTo>
                  <a:lnTo>
                    <a:pt x="116724" y="220509"/>
                  </a:lnTo>
                  <a:lnTo>
                    <a:pt x="95524" y="220788"/>
                  </a:lnTo>
                  <a:lnTo>
                    <a:pt x="74171" y="225422"/>
                  </a:lnTo>
                  <a:lnTo>
                    <a:pt x="36857" y="246459"/>
                  </a:lnTo>
                  <a:lnTo>
                    <a:pt x="11390" y="279042"/>
                  </a:lnTo>
                  <a:lnTo>
                    <a:pt x="0" y="318796"/>
                  </a:lnTo>
                  <a:lnTo>
                    <a:pt x="4912" y="361349"/>
                  </a:lnTo>
                  <a:lnTo>
                    <a:pt x="25950" y="398663"/>
                  </a:lnTo>
                  <a:lnTo>
                    <a:pt x="58532" y="424130"/>
                  </a:lnTo>
                  <a:lnTo>
                    <a:pt x="98287" y="435521"/>
                  </a:lnTo>
                  <a:lnTo>
                    <a:pt x="140840" y="430607"/>
                  </a:lnTo>
                  <a:lnTo>
                    <a:pt x="178154" y="409570"/>
                  </a:lnTo>
                  <a:lnTo>
                    <a:pt x="203620" y="376988"/>
                  </a:lnTo>
                  <a:lnTo>
                    <a:pt x="209561" y="356253"/>
                  </a:lnTo>
                  <a:lnTo>
                    <a:pt x="11123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54336" y="5854700"/>
            <a:ext cx="62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945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Can</a:t>
            </a:r>
            <a:r>
              <a:rPr sz="4400" dirty="0"/>
              <a:t> </a:t>
            </a:r>
            <a:r>
              <a:rPr sz="4400" spc="-25" dirty="0"/>
              <a:t>we</a:t>
            </a:r>
            <a:r>
              <a:rPr sz="4400" spc="-5" dirty="0"/>
              <a:t> use</a:t>
            </a:r>
            <a:r>
              <a:rPr sz="4400" spc="5" dirty="0"/>
              <a:t> </a:t>
            </a:r>
            <a:r>
              <a:rPr sz="4400" spc="-5" dirty="0"/>
              <a:t>NIC</a:t>
            </a:r>
            <a:r>
              <a:rPr sz="4400" spc="-10" dirty="0"/>
              <a:t> </a:t>
            </a:r>
            <a:r>
              <a:rPr sz="4400" spc="-5" dirty="0"/>
              <a:t>queues</a:t>
            </a:r>
            <a:r>
              <a:rPr sz="4400" dirty="0"/>
              <a:t> </a:t>
            </a:r>
            <a:r>
              <a:rPr sz="4400" spc="-30" dirty="0"/>
              <a:t>differently?</a:t>
            </a:r>
            <a:endParaRPr sz="4400"/>
          </a:p>
        </p:txBody>
      </p:sp>
      <p:sp>
        <p:nvSpPr>
          <p:cNvPr id="10" name="object 10"/>
          <p:cNvSpPr/>
          <p:nvPr/>
        </p:nvSpPr>
        <p:spPr>
          <a:xfrm>
            <a:off x="8634514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621815" y="3593763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7669581" y="3611384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142430"/>
                </a:move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close/>
              </a:path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656885" y="3598677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703186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690499" y="3593763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6656044" y="5170956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7315" y="5176621"/>
            <a:ext cx="365125" cy="779780"/>
          </a:xfrm>
          <a:custGeom>
            <a:avLst/>
            <a:gdLst/>
            <a:ahLst/>
            <a:cxnLst/>
            <a:rect l="l" t="t" r="r" b="b"/>
            <a:pathLst>
              <a:path w="365125" h="779779">
                <a:moveTo>
                  <a:pt x="363982" y="472211"/>
                </a:moveTo>
                <a:lnTo>
                  <a:pt x="359206" y="448589"/>
                </a:lnTo>
                <a:lnTo>
                  <a:pt x="346214" y="429310"/>
                </a:lnTo>
                <a:lnTo>
                  <a:pt x="326923" y="416306"/>
                </a:lnTo>
                <a:lnTo>
                  <a:pt x="303314" y="411543"/>
                </a:lnTo>
                <a:lnTo>
                  <a:pt x="60667" y="411543"/>
                </a:lnTo>
                <a:lnTo>
                  <a:pt x="37045" y="416306"/>
                </a:lnTo>
                <a:lnTo>
                  <a:pt x="17767" y="429310"/>
                </a:lnTo>
                <a:lnTo>
                  <a:pt x="4762" y="448589"/>
                </a:lnTo>
                <a:lnTo>
                  <a:pt x="0" y="472211"/>
                </a:lnTo>
                <a:lnTo>
                  <a:pt x="0" y="718896"/>
                </a:lnTo>
                <a:lnTo>
                  <a:pt x="4762" y="742505"/>
                </a:lnTo>
                <a:lnTo>
                  <a:pt x="17767" y="761784"/>
                </a:lnTo>
                <a:lnTo>
                  <a:pt x="37045" y="774788"/>
                </a:lnTo>
                <a:lnTo>
                  <a:pt x="60667" y="779551"/>
                </a:lnTo>
                <a:lnTo>
                  <a:pt x="303314" y="779551"/>
                </a:lnTo>
                <a:lnTo>
                  <a:pt x="326923" y="774788"/>
                </a:lnTo>
                <a:lnTo>
                  <a:pt x="346214" y="761784"/>
                </a:lnTo>
                <a:lnTo>
                  <a:pt x="359206" y="742505"/>
                </a:lnTo>
                <a:lnTo>
                  <a:pt x="363982" y="718896"/>
                </a:lnTo>
                <a:lnTo>
                  <a:pt x="363982" y="472211"/>
                </a:lnTo>
                <a:close/>
              </a:path>
              <a:path w="365125" h="779779">
                <a:moveTo>
                  <a:pt x="364693" y="60655"/>
                </a:moveTo>
                <a:lnTo>
                  <a:pt x="359930" y="37045"/>
                </a:lnTo>
                <a:lnTo>
                  <a:pt x="346925" y="17767"/>
                </a:lnTo>
                <a:lnTo>
                  <a:pt x="327647" y="4762"/>
                </a:lnTo>
                <a:lnTo>
                  <a:pt x="304038" y="0"/>
                </a:lnTo>
                <a:lnTo>
                  <a:pt x="61379" y="0"/>
                </a:lnTo>
                <a:lnTo>
                  <a:pt x="37769" y="4762"/>
                </a:lnTo>
                <a:lnTo>
                  <a:pt x="18491" y="17767"/>
                </a:lnTo>
                <a:lnTo>
                  <a:pt x="5486" y="37045"/>
                </a:lnTo>
                <a:lnTo>
                  <a:pt x="723" y="60655"/>
                </a:lnTo>
                <a:lnTo>
                  <a:pt x="723" y="307340"/>
                </a:lnTo>
                <a:lnTo>
                  <a:pt x="5486" y="330962"/>
                </a:lnTo>
                <a:lnTo>
                  <a:pt x="18491" y="350240"/>
                </a:lnTo>
                <a:lnTo>
                  <a:pt x="37769" y="363245"/>
                </a:lnTo>
                <a:lnTo>
                  <a:pt x="61379" y="368007"/>
                </a:lnTo>
                <a:lnTo>
                  <a:pt x="304038" y="368007"/>
                </a:lnTo>
                <a:lnTo>
                  <a:pt x="327647" y="363245"/>
                </a:lnTo>
                <a:lnTo>
                  <a:pt x="346925" y="350240"/>
                </a:lnTo>
                <a:lnTo>
                  <a:pt x="359930" y="330962"/>
                </a:lnTo>
                <a:lnTo>
                  <a:pt x="364693" y="307340"/>
                </a:lnTo>
                <a:lnTo>
                  <a:pt x="364693" y="6065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58894" y="5586512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8"/>
                </a:lnTo>
                <a:lnTo>
                  <a:pt x="4767" y="330961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1"/>
                </a:lnTo>
                <a:lnTo>
                  <a:pt x="363976" y="307348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58461" y="4738342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6889" y="4739987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06612" y="5169801"/>
            <a:ext cx="365125" cy="779780"/>
          </a:xfrm>
          <a:custGeom>
            <a:avLst/>
            <a:gdLst/>
            <a:ahLst/>
            <a:cxnLst/>
            <a:rect l="l" t="t" r="r" b="b"/>
            <a:pathLst>
              <a:path w="365125" h="779779">
                <a:moveTo>
                  <a:pt x="363982" y="472211"/>
                </a:moveTo>
                <a:lnTo>
                  <a:pt x="359206" y="448589"/>
                </a:lnTo>
                <a:lnTo>
                  <a:pt x="346214" y="429310"/>
                </a:lnTo>
                <a:lnTo>
                  <a:pt x="326923" y="416306"/>
                </a:lnTo>
                <a:lnTo>
                  <a:pt x="303314" y="411543"/>
                </a:lnTo>
                <a:lnTo>
                  <a:pt x="60667" y="411543"/>
                </a:lnTo>
                <a:lnTo>
                  <a:pt x="37045" y="416306"/>
                </a:lnTo>
                <a:lnTo>
                  <a:pt x="17767" y="429310"/>
                </a:lnTo>
                <a:lnTo>
                  <a:pt x="4762" y="448589"/>
                </a:lnTo>
                <a:lnTo>
                  <a:pt x="0" y="472211"/>
                </a:lnTo>
                <a:lnTo>
                  <a:pt x="0" y="718896"/>
                </a:lnTo>
                <a:lnTo>
                  <a:pt x="4762" y="742505"/>
                </a:lnTo>
                <a:lnTo>
                  <a:pt x="17767" y="761784"/>
                </a:lnTo>
                <a:lnTo>
                  <a:pt x="37045" y="774788"/>
                </a:lnTo>
                <a:lnTo>
                  <a:pt x="60667" y="779551"/>
                </a:lnTo>
                <a:lnTo>
                  <a:pt x="303314" y="779551"/>
                </a:lnTo>
                <a:lnTo>
                  <a:pt x="326923" y="774788"/>
                </a:lnTo>
                <a:lnTo>
                  <a:pt x="346214" y="761784"/>
                </a:lnTo>
                <a:lnTo>
                  <a:pt x="359206" y="742505"/>
                </a:lnTo>
                <a:lnTo>
                  <a:pt x="363982" y="718896"/>
                </a:lnTo>
                <a:lnTo>
                  <a:pt x="363982" y="472211"/>
                </a:lnTo>
                <a:close/>
              </a:path>
              <a:path w="365125" h="779779">
                <a:moveTo>
                  <a:pt x="364693" y="60655"/>
                </a:moveTo>
                <a:lnTo>
                  <a:pt x="359930" y="37045"/>
                </a:lnTo>
                <a:lnTo>
                  <a:pt x="346925" y="17767"/>
                </a:lnTo>
                <a:lnTo>
                  <a:pt x="327647" y="4762"/>
                </a:lnTo>
                <a:lnTo>
                  <a:pt x="304038" y="0"/>
                </a:lnTo>
                <a:lnTo>
                  <a:pt x="61379" y="0"/>
                </a:lnTo>
                <a:lnTo>
                  <a:pt x="37769" y="4762"/>
                </a:lnTo>
                <a:lnTo>
                  <a:pt x="18491" y="17767"/>
                </a:lnTo>
                <a:lnTo>
                  <a:pt x="5486" y="37045"/>
                </a:lnTo>
                <a:lnTo>
                  <a:pt x="723" y="60655"/>
                </a:lnTo>
                <a:lnTo>
                  <a:pt x="723" y="307340"/>
                </a:lnTo>
                <a:lnTo>
                  <a:pt x="5486" y="330962"/>
                </a:lnTo>
                <a:lnTo>
                  <a:pt x="18491" y="350240"/>
                </a:lnTo>
                <a:lnTo>
                  <a:pt x="37769" y="363245"/>
                </a:lnTo>
                <a:lnTo>
                  <a:pt x="61379" y="368007"/>
                </a:lnTo>
                <a:lnTo>
                  <a:pt x="304038" y="368007"/>
                </a:lnTo>
                <a:lnTo>
                  <a:pt x="327647" y="363245"/>
                </a:lnTo>
                <a:lnTo>
                  <a:pt x="346925" y="350240"/>
                </a:lnTo>
                <a:lnTo>
                  <a:pt x="359930" y="330962"/>
                </a:lnTo>
                <a:lnTo>
                  <a:pt x="364693" y="307340"/>
                </a:lnTo>
                <a:lnTo>
                  <a:pt x="364693" y="6065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06187" y="4733166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6248400" y="2304288"/>
            <a:ext cx="3112135" cy="1183005"/>
            <a:chOff x="6248400" y="2304288"/>
            <a:chExt cx="3112135" cy="118300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2304288"/>
              <a:ext cx="1179576" cy="117652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7663" y="2307336"/>
              <a:ext cx="1176527" cy="117957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3879" y="2307336"/>
              <a:ext cx="1176527" cy="1179576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25904" y="4695699"/>
            <a:ext cx="1137926" cy="85627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1092815" y="6428920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0709" y="6502670"/>
            <a:ext cx="141097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i="1" dirty="0">
                <a:latin typeface="Calibri"/>
                <a:cs typeface="Calibri"/>
              </a:rPr>
              <a:t>8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core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9090" y="1426291"/>
            <a:ext cx="5344795" cy="2386965"/>
          </a:xfrm>
          <a:custGeom>
            <a:avLst/>
            <a:gdLst/>
            <a:ahLst/>
            <a:cxnLst/>
            <a:rect l="l" t="t" r="r" b="b"/>
            <a:pathLst>
              <a:path w="5344795" h="2386965">
                <a:moveTo>
                  <a:pt x="0" y="274670"/>
                </a:moveTo>
                <a:lnTo>
                  <a:pt x="4425" y="225298"/>
                </a:lnTo>
                <a:lnTo>
                  <a:pt x="17184" y="178829"/>
                </a:lnTo>
                <a:lnTo>
                  <a:pt x="37500" y="136039"/>
                </a:lnTo>
                <a:lnTo>
                  <a:pt x="64599" y="97703"/>
                </a:lnTo>
                <a:lnTo>
                  <a:pt x="97703" y="64599"/>
                </a:lnTo>
                <a:lnTo>
                  <a:pt x="136038" y="37500"/>
                </a:lnTo>
                <a:lnTo>
                  <a:pt x="178828" y="17184"/>
                </a:lnTo>
                <a:lnTo>
                  <a:pt x="225297" y="4425"/>
                </a:lnTo>
                <a:lnTo>
                  <a:pt x="274670" y="0"/>
                </a:lnTo>
                <a:lnTo>
                  <a:pt x="5070037" y="0"/>
                </a:lnTo>
                <a:lnTo>
                  <a:pt x="5119409" y="4425"/>
                </a:lnTo>
                <a:lnTo>
                  <a:pt x="5165878" y="17184"/>
                </a:lnTo>
                <a:lnTo>
                  <a:pt x="5208668" y="37500"/>
                </a:lnTo>
                <a:lnTo>
                  <a:pt x="5247003" y="64599"/>
                </a:lnTo>
                <a:lnTo>
                  <a:pt x="5280108" y="97703"/>
                </a:lnTo>
                <a:lnTo>
                  <a:pt x="5307206" y="136039"/>
                </a:lnTo>
                <a:lnTo>
                  <a:pt x="5327523" y="178829"/>
                </a:lnTo>
                <a:lnTo>
                  <a:pt x="5340281" y="225298"/>
                </a:lnTo>
                <a:lnTo>
                  <a:pt x="5344707" y="274670"/>
                </a:lnTo>
                <a:lnTo>
                  <a:pt x="5344707" y="2112086"/>
                </a:lnTo>
                <a:lnTo>
                  <a:pt x="5340281" y="2161458"/>
                </a:lnTo>
                <a:lnTo>
                  <a:pt x="5327523" y="2207927"/>
                </a:lnTo>
                <a:lnTo>
                  <a:pt x="5307206" y="2250717"/>
                </a:lnTo>
                <a:lnTo>
                  <a:pt x="5280108" y="2289053"/>
                </a:lnTo>
                <a:lnTo>
                  <a:pt x="5247003" y="2322157"/>
                </a:lnTo>
                <a:lnTo>
                  <a:pt x="5208668" y="2349256"/>
                </a:lnTo>
                <a:lnTo>
                  <a:pt x="5165878" y="2369572"/>
                </a:lnTo>
                <a:lnTo>
                  <a:pt x="5119409" y="2382331"/>
                </a:lnTo>
                <a:lnTo>
                  <a:pt x="5070037" y="2386757"/>
                </a:lnTo>
                <a:lnTo>
                  <a:pt x="274670" y="2386757"/>
                </a:lnTo>
                <a:lnTo>
                  <a:pt x="225297" y="2382331"/>
                </a:lnTo>
                <a:lnTo>
                  <a:pt x="178828" y="2369572"/>
                </a:lnTo>
                <a:lnTo>
                  <a:pt x="136038" y="2349256"/>
                </a:lnTo>
                <a:lnTo>
                  <a:pt x="97703" y="2322157"/>
                </a:lnTo>
                <a:lnTo>
                  <a:pt x="64599" y="2289053"/>
                </a:lnTo>
                <a:lnTo>
                  <a:pt x="37500" y="2250717"/>
                </a:lnTo>
                <a:lnTo>
                  <a:pt x="17184" y="2207927"/>
                </a:lnTo>
                <a:lnTo>
                  <a:pt x="4425" y="2161458"/>
                </a:lnTo>
                <a:lnTo>
                  <a:pt x="0" y="2112086"/>
                </a:lnTo>
                <a:lnTo>
                  <a:pt x="0" y="274670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526540"/>
            <a:ext cx="5649595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12700" marR="2985770">
              <a:lnSpc>
                <a:spcPts val="3000"/>
              </a:lnSpc>
              <a:spcBef>
                <a:spcPts val="380"/>
              </a:spcBef>
            </a:pPr>
            <a:r>
              <a:rPr sz="2800" dirty="0">
                <a:latin typeface="Calibri"/>
                <a:cs typeface="Calibri"/>
              </a:rPr>
              <a:t>1.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Sharing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buffer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queue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327" y="5366843"/>
            <a:ext cx="2154555" cy="1133475"/>
            <a:chOff x="444327" y="5366843"/>
            <a:chExt cx="2154555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677" y="5373193"/>
              <a:ext cx="2141763" cy="11207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0677" y="5373193"/>
              <a:ext cx="2141855" cy="1120775"/>
            </a:xfrm>
            <a:custGeom>
              <a:avLst/>
              <a:gdLst/>
              <a:ahLst/>
              <a:cxnLst/>
              <a:rect l="l" t="t" r="r" b="b"/>
              <a:pathLst>
                <a:path w="2141855" h="1120775">
                  <a:moveTo>
                    <a:pt x="1070881" y="0"/>
                  </a:moveTo>
                  <a:lnTo>
                    <a:pt x="1119265" y="1147"/>
                  </a:lnTo>
                  <a:lnTo>
                    <a:pt x="1167102" y="4558"/>
                  </a:lnTo>
                  <a:lnTo>
                    <a:pt x="1214344" y="10183"/>
                  </a:lnTo>
                  <a:lnTo>
                    <a:pt x="1260946" y="17975"/>
                  </a:lnTo>
                  <a:lnTo>
                    <a:pt x="1306865" y="27884"/>
                  </a:lnTo>
                  <a:lnTo>
                    <a:pt x="1352053" y="39863"/>
                  </a:lnTo>
                  <a:lnTo>
                    <a:pt x="1396467" y="53862"/>
                  </a:lnTo>
                  <a:lnTo>
                    <a:pt x="1440061" y="69834"/>
                  </a:lnTo>
                  <a:lnTo>
                    <a:pt x="1482789" y="87730"/>
                  </a:lnTo>
                  <a:lnTo>
                    <a:pt x="1524607" y="107501"/>
                  </a:lnTo>
                  <a:lnTo>
                    <a:pt x="1565469" y="129099"/>
                  </a:lnTo>
                  <a:lnTo>
                    <a:pt x="1605331" y="152476"/>
                  </a:lnTo>
                  <a:lnTo>
                    <a:pt x="1644146" y="177583"/>
                  </a:lnTo>
                  <a:lnTo>
                    <a:pt x="1681870" y="204372"/>
                  </a:lnTo>
                  <a:lnTo>
                    <a:pt x="1718458" y="232794"/>
                  </a:lnTo>
                  <a:lnTo>
                    <a:pt x="1753864" y="262801"/>
                  </a:lnTo>
                  <a:lnTo>
                    <a:pt x="1788044" y="294345"/>
                  </a:lnTo>
                  <a:lnTo>
                    <a:pt x="1820951" y="327376"/>
                  </a:lnTo>
                  <a:lnTo>
                    <a:pt x="1852541" y="361847"/>
                  </a:lnTo>
                  <a:lnTo>
                    <a:pt x="1882769" y="397709"/>
                  </a:lnTo>
                  <a:lnTo>
                    <a:pt x="1911589" y="434914"/>
                  </a:lnTo>
                  <a:lnTo>
                    <a:pt x="1938957" y="473413"/>
                  </a:lnTo>
                  <a:lnTo>
                    <a:pt x="1964826" y="513157"/>
                  </a:lnTo>
                  <a:lnTo>
                    <a:pt x="1989152" y="554099"/>
                  </a:lnTo>
                  <a:lnTo>
                    <a:pt x="2011890" y="596190"/>
                  </a:lnTo>
                  <a:lnTo>
                    <a:pt x="2032994" y="639381"/>
                  </a:lnTo>
                  <a:lnTo>
                    <a:pt x="2052420" y="683625"/>
                  </a:lnTo>
                  <a:lnTo>
                    <a:pt x="2070121" y="728871"/>
                  </a:lnTo>
                  <a:lnTo>
                    <a:pt x="2086053" y="775073"/>
                  </a:lnTo>
                  <a:lnTo>
                    <a:pt x="2100171" y="822182"/>
                  </a:lnTo>
                  <a:lnTo>
                    <a:pt x="2112430" y="870149"/>
                  </a:lnTo>
                  <a:lnTo>
                    <a:pt x="2122784" y="918925"/>
                  </a:lnTo>
                  <a:lnTo>
                    <a:pt x="2141764" y="1120726"/>
                  </a:lnTo>
                  <a:lnTo>
                    <a:pt x="1604906" y="1120726"/>
                  </a:lnTo>
                  <a:lnTo>
                    <a:pt x="1596832" y="1034895"/>
                  </a:lnTo>
                  <a:lnTo>
                    <a:pt x="1585526" y="986523"/>
                  </a:lnTo>
                  <a:lnTo>
                    <a:pt x="1570501" y="939868"/>
                  </a:lnTo>
                  <a:lnTo>
                    <a:pt x="1551937" y="895123"/>
                  </a:lnTo>
                  <a:lnTo>
                    <a:pt x="1530016" y="852482"/>
                  </a:lnTo>
                  <a:lnTo>
                    <a:pt x="1504919" y="812138"/>
                  </a:lnTo>
                  <a:lnTo>
                    <a:pt x="1476825" y="774287"/>
                  </a:lnTo>
                  <a:lnTo>
                    <a:pt x="1445916" y="739120"/>
                  </a:lnTo>
                  <a:lnTo>
                    <a:pt x="1412373" y="706833"/>
                  </a:lnTo>
                  <a:lnTo>
                    <a:pt x="1376376" y="677618"/>
                  </a:lnTo>
                  <a:lnTo>
                    <a:pt x="1338106" y="651670"/>
                  </a:lnTo>
                  <a:lnTo>
                    <a:pt x="1297744" y="629182"/>
                  </a:lnTo>
                  <a:lnTo>
                    <a:pt x="1255471" y="610349"/>
                  </a:lnTo>
                  <a:lnTo>
                    <a:pt x="1211467" y="595363"/>
                  </a:lnTo>
                  <a:lnTo>
                    <a:pt x="1165914" y="584419"/>
                  </a:lnTo>
                  <a:lnTo>
                    <a:pt x="1118991" y="577711"/>
                  </a:lnTo>
                  <a:lnTo>
                    <a:pt x="1070881" y="575432"/>
                  </a:lnTo>
                  <a:lnTo>
                    <a:pt x="1022770" y="577711"/>
                  </a:lnTo>
                  <a:lnTo>
                    <a:pt x="975848" y="584419"/>
                  </a:lnTo>
                  <a:lnTo>
                    <a:pt x="930294" y="595363"/>
                  </a:lnTo>
                  <a:lnTo>
                    <a:pt x="886291" y="610349"/>
                  </a:lnTo>
                  <a:lnTo>
                    <a:pt x="844018" y="629182"/>
                  </a:lnTo>
                  <a:lnTo>
                    <a:pt x="803656" y="651670"/>
                  </a:lnTo>
                  <a:lnTo>
                    <a:pt x="765386" y="677618"/>
                  </a:lnTo>
                  <a:lnTo>
                    <a:pt x="729389" y="706833"/>
                  </a:lnTo>
                  <a:lnTo>
                    <a:pt x="695846" y="739120"/>
                  </a:lnTo>
                  <a:lnTo>
                    <a:pt x="664937" y="774287"/>
                  </a:lnTo>
                  <a:lnTo>
                    <a:pt x="636843" y="812138"/>
                  </a:lnTo>
                  <a:lnTo>
                    <a:pt x="611746" y="852482"/>
                  </a:lnTo>
                  <a:lnTo>
                    <a:pt x="589825" y="895123"/>
                  </a:lnTo>
                  <a:lnTo>
                    <a:pt x="571261" y="939868"/>
                  </a:lnTo>
                  <a:lnTo>
                    <a:pt x="556236" y="986523"/>
                  </a:lnTo>
                  <a:lnTo>
                    <a:pt x="544930" y="1034895"/>
                  </a:lnTo>
                  <a:lnTo>
                    <a:pt x="536858" y="1120726"/>
                  </a:lnTo>
                  <a:lnTo>
                    <a:pt x="0" y="1120726"/>
                  </a:lnTo>
                  <a:lnTo>
                    <a:pt x="18979" y="918925"/>
                  </a:lnTo>
                  <a:lnTo>
                    <a:pt x="29332" y="870149"/>
                  </a:lnTo>
                  <a:lnTo>
                    <a:pt x="41591" y="822182"/>
                  </a:lnTo>
                  <a:lnTo>
                    <a:pt x="55709" y="775073"/>
                  </a:lnTo>
                  <a:lnTo>
                    <a:pt x="71641" y="728871"/>
                  </a:lnTo>
                  <a:lnTo>
                    <a:pt x="89342" y="683625"/>
                  </a:lnTo>
                  <a:lnTo>
                    <a:pt x="108768" y="639381"/>
                  </a:lnTo>
                  <a:lnTo>
                    <a:pt x="129872" y="596190"/>
                  </a:lnTo>
                  <a:lnTo>
                    <a:pt x="152610" y="554099"/>
                  </a:lnTo>
                  <a:lnTo>
                    <a:pt x="176936" y="513157"/>
                  </a:lnTo>
                  <a:lnTo>
                    <a:pt x="202805" y="473413"/>
                  </a:lnTo>
                  <a:lnTo>
                    <a:pt x="230173" y="434914"/>
                  </a:lnTo>
                  <a:lnTo>
                    <a:pt x="258993" y="397709"/>
                  </a:lnTo>
                  <a:lnTo>
                    <a:pt x="289220" y="361847"/>
                  </a:lnTo>
                  <a:lnTo>
                    <a:pt x="320811" y="327376"/>
                  </a:lnTo>
                  <a:lnTo>
                    <a:pt x="353718" y="294345"/>
                  </a:lnTo>
                  <a:lnTo>
                    <a:pt x="387897" y="262801"/>
                  </a:lnTo>
                  <a:lnTo>
                    <a:pt x="423303" y="232794"/>
                  </a:lnTo>
                  <a:lnTo>
                    <a:pt x="459891" y="204372"/>
                  </a:lnTo>
                  <a:lnTo>
                    <a:pt x="497615" y="177583"/>
                  </a:lnTo>
                  <a:lnTo>
                    <a:pt x="536431" y="152476"/>
                  </a:lnTo>
                  <a:lnTo>
                    <a:pt x="576292" y="129099"/>
                  </a:lnTo>
                  <a:lnTo>
                    <a:pt x="617155" y="107501"/>
                  </a:lnTo>
                  <a:lnTo>
                    <a:pt x="658972" y="87730"/>
                  </a:lnTo>
                  <a:lnTo>
                    <a:pt x="701701" y="69834"/>
                  </a:lnTo>
                  <a:lnTo>
                    <a:pt x="745294" y="53862"/>
                  </a:lnTo>
                  <a:lnTo>
                    <a:pt x="789708" y="39863"/>
                  </a:lnTo>
                  <a:lnTo>
                    <a:pt x="834897" y="27884"/>
                  </a:lnTo>
                  <a:lnTo>
                    <a:pt x="880815" y="17975"/>
                  </a:lnTo>
                  <a:lnTo>
                    <a:pt x="927418" y="10183"/>
                  </a:lnTo>
                  <a:lnTo>
                    <a:pt x="974660" y="4558"/>
                  </a:lnTo>
                  <a:lnTo>
                    <a:pt x="1022496" y="1147"/>
                  </a:lnTo>
                  <a:lnTo>
                    <a:pt x="1070881" y="0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275" y="5421883"/>
            <a:ext cx="62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16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945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Can</a:t>
            </a:r>
            <a:r>
              <a:rPr sz="4400" dirty="0"/>
              <a:t> </a:t>
            </a:r>
            <a:r>
              <a:rPr sz="4400" spc="-25" dirty="0"/>
              <a:t>we</a:t>
            </a:r>
            <a:r>
              <a:rPr sz="4400" spc="-5" dirty="0"/>
              <a:t> use</a:t>
            </a:r>
            <a:r>
              <a:rPr sz="4400" spc="5" dirty="0"/>
              <a:t> </a:t>
            </a:r>
            <a:r>
              <a:rPr sz="4400" spc="-5" dirty="0"/>
              <a:t>NIC</a:t>
            </a:r>
            <a:r>
              <a:rPr sz="4400" spc="-10" dirty="0"/>
              <a:t> </a:t>
            </a:r>
            <a:r>
              <a:rPr sz="4400" spc="-5" dirty="0"/>
              <a:t>queues</a:t>
            </a:r>
            <a:r>
              <a:rPr sz="4400" dirty="0"/>
              <a:t> </a:t>
            </a:r>
            <a:r>
              <a:rPr sz="4400" spc="-30" dirty="0"/>
              <a:t>differently?</a:t>
            </a:r>
            <a:endParaRPr sz="4400"/>
          </a:p>
        </p:txBody>
      </p:sp>
      <p:sp>
        <p:nvSpPr>
          <p:cNvPr id="9" name="object 9"/>
          <p:cNvSpPr/>
          <p:nvPr/>
        </p:nvSpPr>
        <p:spPr>
          <a:xfrm>
            <a:off x="8634514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621815" y="3593763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669581" y="3611384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142430"/>
                </a:move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close/>
              </a:path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656885" y="3598677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703186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690499" y="3593763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7639340" y="5176611"/>
            <a:ext cx="364490" cy="779780"/>
            <a:chOff x="7639340" y="5176611"/>
            <a:chExt cx="364490" cy="779780"/>
          </a:xfrm>
        </p:grpSpPr>
        <p:sp>
          <p:nvSpPr>
            <p:cNvPr id="16" name="object 16"/>
            <p:cNvSpPr/>
            <p:nvPr/>
          </p:nvSpPr>
          <p:spPr>
            <a:xfrm>
              <a:off x="7639329" y="5176621"/>
              <a:ext cx="364490" cy="779780"/>
            </a:xfrm>
            <a:custGeom>
              <a:avLst/>
              <a:gdLst/>
              <a:ahLst/>
              <a:cxnLst/>
              <a:rect l="l" t="t" r="r" b="b"/>
              <a:pathLst>
                <a:path w="364490" h="779779">
                  <a:moveTo>
                    <a:pt x="363982" y="472211"/>
                  </a:moveTo>
                  <a:lnTo>
                    <a:pt x="359219" y="448589"/>
                  </a:lnTo>
                  <a:lnTo>
                    <a:pt x="346214" y="429310"/>
                  </a:lnTo>
                  <a:lnTo>
                    <a:pt x="326936" y="416306"/>
                  </a:lnTo>
                  <a:lnTo>
                    <a:pt x="303314" y="411543"/>
                  </a:lnTo>
                  <a:lnTo>
                    <a:pt x="60667" y="411543"/>
                  </a:lnTo>
                  <a:lnTo>
                    <a:pt x="37058" y="416306"/>
                  </a:lnTo>
                  <a:lnTo>
                    <a:pt x="17767" y="429310"/>
                  </a:lnTo>
                  <a:lnTo>
                    <a:pt x="4775" y="448589"/>
                  </a:lnTo>
                  <a:lnTo>
                    <a:pt x="0" y="472211"/>
                  </a:lnTo>
                  <a:lnTo>
                    <a:pt x="0" y="718896"/>
                  </a:lnTo>
                  <a:lnTo>
                    <a:pt x="4775" y="742505"/>
                  </a:lnTo>
                  <a:lnTo>
                    <a:pt x="17767" y="761784"/>
                  </a:lnTo>
                  <a:lnTo>
                    <a:pt x="37058" y="774788"/>
                  </a:lnTo>
                  <a:lnTo>
                    <a:pt x="60667" y="779551"/>
                  </a:lnTo>
                  <a:lnTo>
                    <a:pt x="303314" y="779551"/>
                  </a:lnTo>
                  <a:lnTo>
                    <a:pt x="326936" y="774788"/>
                  </a:lnTo>
                  <a:lnTo>
                    <a:pt x="346214" y="761784"/>
                  </a:lnTo>
                  <a:lnTo>
                    <a:pt x="359219" y="742505"/>
                  </a:lnTo>
                  <a:lnTo>
                    <a:pt x="363982" y="718896"/>
                  </a:lnTo>
                  <a:lnTo>
                    <a:pt x="363982" y="472211"/>
                  </a:lnTo>
                  <a:close/>
                </a:path>
                <a:path w="364490" h="779779">
                  <a:moveTo>
                    <a:pt x="363982" y="60655"/>
                  </a:moveTo>
                  <a:lnTo>
                    <a:pt x="359219" y="37045"/>
                  </a:lnTo>
                  <a:lnTo>
                    <a:pt x="346214" y="17767"/>
                  </a:lnTo>
                  <a:lnTo>
                    <a:pt x="326936" y="4762"/>
                  </a:lnTo>
                  <a:lnTo>
                    <a:pt x="303314" y="0"/>
                  </a:lnTo>
                  <a:lnTo>
                    <a:pt x="60667" y="0"/>
                  </a:lnTo>
                  <a:lnTo>
                    <a:pt x="37058" y="4762"/>
                  </a:lnTo>
                  <a:lnTo>
                    <a:pt x="17767" y="17767"/>
                  </a:lnTo>
                  <a:lnTo>
                    <a:pt x="4775" y="37045"/>
                  </a:lnTo>
                  <a:lnTo>
                    <a:pt x="0" y="60655"/>
                  </a:lnTo>
                  <a:lnTo>
                    <a:pt x="0" y="307340"/>
                  </a:lnTo>
                  <a:lnTo>
                    <a:pt x="4775" y="330962"/>
                  </a:lnTo>
                  <a:lnTo>
                    <a:pt x="17767" y="350240"/>
                  </a:lnTo>
                  <a:lnTo>
                    <a:pt x="37058" y="363245"/>
                  </a:lnTo>
                  <a:lnTo>
                    <a:pt x="60667" y="368007"/>
                  </a:lnTo>
                  <a:lnTo>
                    <a:pt x="303314" y="368007"/>
                  </a:lnTo>
                  <a:lnTo>
                    <a:pt x="326936" y="363245"/>
                  </a:lnTo>
                  <a:lnTo>
                    <a:pt x="346214" y="350240"/>
                  </a:lnTo>
                  <a:lnTo>
                    <a:pt x="359219" y="330962"/>
                  </a:lnTo>
                  <a:lnTo>
                    <a:pt x="363982" y="307340"/>
                  </a:lnTo>
                  <a:lnTo>
                    <a:pt x="363982" y="6065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85913" y="5215559"/>
              <a:ext cx="271145" cy="546735"/>
            </a:xfrm>
            <a:custGeom>
              <a:avLst/>
              <a:gdLst/>
              <a:ahLst/>
              <a:cxnLst/>
              <a:rect l="l" t="t" r="r" b="b"/>
              <a:pathLst>
                <a:path w="271145" h="546735">
                  <a:moveTo>
                    <a:pt x="270814" y="440156"/>
                  </a:moveTo>
                  <a:lnTo>
                    <a:pt x="269151" y="431901"/>
                  </a:lnTo>
                  <a:lnTo>
                    <a:pt x="264604" y="425157"/>
                  </a:lnTo>
                  <a:lnTo>
                    <a:pt x="257860" y="420611"/>
                  </a:lnTo>
                  <a:lnTo>
                    <a:pt x="249593" y="418934"/>
                  </a:lnTo>
                  <a:lnTo>
                    <a:pt x="21221" y="418934"/>
                  </a:lnTo>
                  <a:lnTo>
                    <a:pt x="12966" y="420611"/>
                  </a:lnTo>
                  <a:lnTo>
                    <a:pt x="6210" y="425157"/>
                  </a:lnTo>
                  <a:lnTo>
                    <a:pt x="1663" y="431901"/>
                  </a:lnTo>
                  <a:lnTo>
                    <a:pt x="0" y="440156"/>
                  </a:lnTo>
                  <a:lnTo>
                    <a:pt x="0" y="525056"/>
                  </a:lnTo>
                  <a:lnTo>
                    <a:pt x="1663" y="533311"/>
                  </a:lnTo>
                  <a:lnTo>
                    <a:pt x="6210" y="540054"/>
                  </a:lnTo>
                  <a:lnTo>
                    <a:pt x="12966" y="544614"/>
                  </a:lnTo>
                  <a:lnTo>
                    <a:pt x="21221" y="546277"/>
                  </a:lnTo>
                  <a:lnTo>
                    <a:pt x="249593" y="546277"/>
                  </a:lnTo>
                  <a:lnTo>
                    <a:pt x="257860" y="544614"/>
                  </a:lnTo>
                  <a:lnTo>
                    <a:pt x="264604" y="540054"/>
                  </a:lnTo>
                  <a:lnTo>
                    <a:pt x="269151" y="533311"/>
                  </a:lnTo>
                  <a:lnTo>
                    <a:pt x="270814" y="525056"/>
                  </a:lnTo>
                  <a:lnTo>
                    <a:pt x="270814" y="440156"/>
                  </a:lnTo>
                  <a:close/>
                </a:path>
                <a:path w="271145" h="546735">
                  <a:moveTo>
                    <a:pt x="270814" y="26276"/>
                  </a:moveTo>
                  <a:lnTo>
                    <a:pt x="268757" y="16040"/>
                  </a:lnTo>
                  <a:lnTo>
                    <a:pt x="263118" y="7696"/>
                  </a:lnTo>
                  <a:lnTo>
                    <a:pt x="254774" y="2057"/>
                  </a:lnTo>
                  <a:lnTo>
                    <a:pt x="244551" y="0"/>
                  </a:lnTo>
                  <a:lnTo>
                    <a:pt x="26276" y="0"/>
                  </a:lnTo>
                  <a:lnTo>
                    <a:pt x="16040" y="2057"/>
                  </a:lnTo>
                  <a:lnTo>
                    <a:pt x="7696" y="7696"/>
                  </a:lnTo>
                  <a:lnTo>
                    <a:pt x="2057" y="16040"/>
                  </a:lnTo>
                  <a:lnTo>
                    <a:pt x="0" y="26276"/>
                  </a:lnTo>
                  <a:lnTo>
                    <a:pt x="0" y="131368"/>
                  </a:lnTo>
                  <a:lnTo>
                    <a:pt x="2057" y="141592"/>
                  </a:lnTo>
                  <a:lnTo>
                    <a:pt x="7696" y="149948"/>
                  </a:lnTo>
                  <a:lnTo>
                    <a:pt x="16040" y="155575"/>
                  </a:lnTo>
                  <a:lnTo>
                    <a:pt x="26276" y="157632"/>
                  </a:lnTo>
                  <a:lnTo>
                    <a:pt x="244551" y="157632"/>
                  </a:lnTo>
                  <a:lnTo>
                    <a:pt x="254774" y="155575"/>
                  </a:lnTo>
                  <a:lnTo>
                    <a:pt x="263118" y="149948"/>
                  </a:lnTo>
                  <a:lnTo>
                    <a:pt x="268757" y="141592"/>
                  </a:lnTo>
                  <a:lnTo>
                    <a:pt x="270814" y="131368"/>
                  </a:lnTo>
                  <a:lnTo>
                    <a:pt x="270814" y="2627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248400" y="2304288"/>
            <a:ext cx="3112135" cy="1183005"/>
            <a:chOff x="6248400" y="2304288"/>
            <a:chExt cx="3112135" cy="118300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2304288"/>
              <a:ext cx="1179576" cy="11765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7663" y="2307336"/>
              <a:ext cx="1176527" cy="117957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3879" y="2307336"/>
              <a:ext cx="1176527" cy="1179576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497831" y="4501668"/>
            <a:ext cx="2622550" cy="606425"/>
            <a:chOff x="6497831" y="4501668"/>
            <a:chExt cx="2622550" cy="606425"/>
          </a:xfrm>
        </p:grpSpPr>
        <p:sp>
          <p:nvSpPr>
            <p:cNvPr id="23" name="object 23"/>
            <p:cNvSpPr/>
            <p:nvPr/>
          </p:nvSpPr>
          <p:spPr>
            <a:xfrm>
              <a:off x="7639340" y="4739988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85917" y="4777774"/>
              <a:ext cx="271145" cy="60325"/>
            </a:xfrm>
            <a:custGeom>
              <a:avLst/>
              <a:gdLst/>
              <a:ahLst/>
              <a:cxnLst/>
              <a:rect l="l" t="t" r="r" b="b"/>
              <a:pathLst>
                <a:path w="271145" h="60325">
                  <a:moveTo>
                    <a:pt x="266324" y="0"/>
                  </a:moveTo>
                  <a:lnTo>
                    <a:pt x="260776" y="0"/>
                  </a:lnTo>
                  <a:lnTo>
                    <a:pt x="4497" y="0"/>
                  </a:lnTo>
                  <a:lnTo>
                    <a:pt x="0" y="4497"/>
                  </a:lnTo>
                  <a:lnTo>
                    <a:pt x="0" y="55764"/>
                  </a:lnTo>
                  <a:lnTo>
                    <a:pt x="4497" y="60261"/>
                  </a:lnTo>
                  <a:lnTo>
                    <a:pt x="266324" y="60261"/>
                  </a:lnTo>
                  <a:lnTo>
                    <a:pt x="270821" y="55764"/>
                  </a:lnTo>
                  <a:lnTo>
                    <a:pt x="270821" y="4497"/>
                  </a:lnTo>
                  <a:lnTo>
                    <a:pt x="26632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10531" y="4514368"/>
              <a:ext cx="2597150" cy="227965"/>
            </a:xfrm>
            <a:custGeom>
              <a:avLst/>
              <a:gdLst/>
              <a:ahLst/>
              <a:cxnLst/>
              <a:rect l="l" t="t" r="r" b="b"/>
              <a:pathLst>
                <a:path w="2597150" h="227964">
                  <a:moveTo>
                    <a:pt x="2596892" y="2"/>
                  </a:moveTo>
                  <a:lnTo>
                    <a:pt x="2595400" y="44337"/>
                  </a:lnTo>
                  <a:lnTo>
                    <a:pt x="2591332" y="80541"/>
                  </a:lnTo>
                  <a:lnTo>
                    <a:pt x="2585298" y="104951"/>
                  </a:lnTo>
                  <a:lnTo>
                    <a:pt x="2577909" y="113902"/>
                  </a:lnTo>
                  <a:lnTo>
                    <a:pt x="1317429" y="113899"/>
                  </a:lnTo>
                  <a:lnTo>
                    <a:pt x="1310039" y="122850"/>
                  </a:lnTo>
                  <a:lnTo>
                    <a:pt x="1304006" y="147259"/>
                  </a:lnTo>
                  <a:lnTo>
                    <a:pt x="1299937" y="183464"/>
                  </a:lnTo>
                  <a:lnTo>
                    <a:pt x="1298446" y="227798"/>
                  </a:lnTo>
                  <a:lnTo>
                    <a:pt x="1296954" y="183464"/>
                  </a:lnTo>
                  <a:lnTo>
                    <a:pt x="1292886" y="147259"/>
                  </a:lnTo>
                  <a:lnTo>
                    <a:pt x="1286852" y="122850"/>
                  </a:lnTo>
                  <a:lnTo>
                    <a:pt x="1279463" y="113899"/>
                  </a:lnTo>
                  <a:lnTo>
                    <a:pt x="18982" y="113899"/>
                  </a:lnTo>
                  <a:lnTo>
                    <a:pt x="11593" y="104948"/>
                  </a:lnTo>
                  <a:lnTo>
                    <a:pt x="5559" y="80539"/>
                  </a:lnTo>
                  <a:lnTo>
                    <a:pt x="1491" y="4433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25904" y="4695699"/>
            <a:ext cx="1137926" cy="856270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7639340" y="6039603"/>
            <a:ext cx="364490" cy="368300"/>
            <a:chOff x="7639340" y="6039603"/>
            <a:chExt cx="364490" cy="368300"/>
          </a:xfrm>
        </p:grpSpPr>
        <p:sp>
          <p:nvSpPr>
            <p:cNvPr id="28" name="object 28"/>
            <p:cNvSpPr/>
            <p:nvPr/>
          </p:nvSpPr>
          <p:spPr>
            <a:xfrm>
              <a:off x="7639340" y="6039603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8"/>
                  </a:lnTo>
                  <a:lnTo>
                    <a:pt x="4767" y="330961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2"/>
                  </a:lnTo>
                  <a:lnTo>
                    <a:pt x="303312" y="368012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1"/>
                  </a:lnTo>
                  <a:lnTo>
                    <a:pt x="363976" y="307348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89639" y="6082204"/>
              <a:ext cx="271145" cy="60325"/>
            </a:xfrm>
            <a:custGeom>
              <a:avLst/>
              <a:gdLst/>
              <a:ahLst/>
              <a:cxnLst/>
              <a:rect l="l" t="t" r="r" b="b"/>
              <a:pathLst>
                <a:path w="271145" h="60325">
                  <a:moveTo>
                    <a:pt x="266324" y="0"/>
                  </a:moveTo>
                  <a:lnTo>
                    <a:pt x="260777" y="0"/>
                  </a:lnTo>
                  <a:lnTo>
                    <a:pt x="4497" y="0"/>
                  </a:lnTo>
                  <a:lnTo>
                    <a:pt x="0" y="4496"/>
                  </a:lnTo>
                  <a:lnTo>
                    <a:pt x="0" y="55764"/>
                  </a:lnTo>
                  <a:lnTo>
                    <a:pt x="4497" y="60260"/>
                  </a:lnTo>
                  <a:lnTo>
                    <a:pt x="266324" y="60260"/>
                  </a:lnTo>
                  <a:lnTo>
                    <a:pt x="270821" y="55764"/>
                  </a:lnTo>
                  <a:lnTo>
                    <a:pt x="270821" y="4496"/>
                  </a:lnTo>
                  <a:lnTo>
                    <a:pt x="26632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415813" y="6027762"/>
            <a:ext cx="1112520" cy="435609"/>
          </a:xfrm>
          <a:custGeom>
            <a:avLst/>
            <a:gdLst/>
            <a:ahLst/>
            <a:cxnLst/>
            <a:rect l="l" t="t" r="r" b="b"/>
            <a:pathLst>
              <a:path w="1112520" h="435610">
                <a:moveTo>
                  <a:pt x="1112355" y="0"/>
                </a:moveTo>
                <a:lnTo>
                  <a:pt x="170605" y="242941"/>
                </a:lnTo>
                <a:lnTo>
                  <a:pt x="156478" y="231900"/>
                </a:lnTo>
                <a:lnTo>
                  <a:pt x="137225" y="224306"/>
                </a:lnTo>
                <a:lnTo>
                  <a:pt x="116724" y="220509"/>
                </a:lnTo>
                <a:lnTo>
                  <a:pt x="95524" y="220788"/>
                </a:lnTo>
                <a:lnTo>
                  <a:pt x="74171" y="225422"/>
                </a:lnTo>
                <a:lnTo>
                  <a:pt x="36857" y="246459"/>
                </a:lnTo>
                <a:lnTo>
                  <a:pt x="11390" y="279042"/>
                </a:lnTo>
                <a:lnTo>
                  <a:pt x="0" y="318796"/>
                </a:lnTo>
                <a:lnTo>
                  <a:pt x="4912" y="361349"/>
                </a:lnTo>
                <a:lnTo>
                  <a:pt x="25950" y="398663"/>
                </a:lnTo>
                <a:lnTo>
                  <a:pt x="58532" y="424130"/>
                </a:lnTo>
                <a:lnTo>
                  <a:pt x="98287" y="435521"/>
                </a:lnTo>
                <a:lnTo>
                  <a:pt x="140840" y="430607"/>
                </a:lnTo>
                <a:lnTo>
                  <a:pt x="178154" y="409570"/>
                </a:lnTo>
                <a:lnTo>
                  <a:pt x="203620" y="376988"/>
                </a:lnTo>
                <a:lnTo>
                  <a:pt x="209561" y="356253"/>
                </a:lnTo>
                <a:lnTo>
                  <a:pt x="11123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336" y="5854700"/>
            <a:ext cx="629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639340" y="6470944"/>
            <a:ext cx="364490" cy="368300"/>
            <a:chOff x="7639340" y="6470944"/>
            <a:chExt cx="364490" cy="368300"/>
          </a:xfrm>
        </p:grpSpPr>
        <p:sp>
          <p:nvSpPr>
            <p:cNvPr id="33" name="object 33"/>
            <p:cNvSpPr/>
            <p:nvPr/>
          </p:nvSpPr>
          <p:spPr>
            <a:xfrm>
              <a:off x="7639340" y="6470944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1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2"/>
                  </a:lnTo>
                  <a:lnTo>
                    <a:pt x="303312" y="368012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1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689639" y="6513546"/>
              <a:ext cx="271145" cy="60325"/>
            </a:xfrm>
            <a:custGeom>
              <a:avLst/>
              <a:gdLst/>
              <a:ahLst/>
              <a:cxnLst/>
              <a:rect l="l" t="t" r="r" b="b"/>
              <a:pathLst>
                <a:path w="271145" h="60325">
                  <a:moveTo>
                    <a:pt x="266324" y="0"/>
                  </a:moveTo>
                  <a:lnTo>
                    <a:pt x="260777" y="0"/>
                  </a:lnTo>
                  <a:lnTo>
                    <a:pt x="4497" y="0"/>
                  </a:lnTo>
                  <a:lnTo>
                    <a:pt x="0" y="4496"/>
                  </a:lnTo>
                  <a:lnTo>
                    <a:pt x="0" y="55764"/>
                  </a:lnTo>
                  <a:lnTo>
                    <a:pt x="4497" y="60261"/>
                  </a:lnTo>
                  <a:lnTo>
                    <a:pt x="266324" y="60261"/>
                  </a:lnTo>
                  <a:lnTo>
                    <a:pt x="270821" y="55764"/>
                  </a:lnTo>
                  <a:lnTo>
                    <a:pt x="270821" y="4496"/>
                  </a:lnTo>
                  <a:lnTo>
                    <a:pt x="26632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092815" y="6428920"/>
            <a:ext cx="18097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0709" y="6502670"/>
            <a:ext cx="141097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i="1" dirty="0">
                <a:latin typeface="Calibri"/>
                <a:cs typeface="Calibri"/>
              </a:rPr>
              <a:t>8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core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9090" y="1426291"/>
            <a:ext cx="5344795" cy="2386965"/>
          </a:xfrm>
          <a:custGeom>
            <a:avLst/>
            <a:gdLst/>
            <a:ahLst/>
            <a:cxnLst/>
            <a:rect l="l" t="t" r="r" b="b"/>
            <a:pathLst>
              <a:path w="5344795" h="2386965">
                <a:moveTo>
                  <a:pt x="0" y="274670"/>
                </a:moveTo>
                <a:lnTo>
                  <a:pt x="4425" y="225298"/>
                </a:lnTo>
                <a:lnTo>
                  <a:pt x="17184" y="178829"/>
                </a:lnTo>
                <a:lnTo>
                  <a:pt x="37500" y="136039"/>
                </a:lnTo>
                <a:lnTo>
                  <a:pt x="64599" y="97703"/>
                </a:lnTo>
                <a:lnTo>
                  <a:pt x="97703" y="64599"/>
                </a:lnTo>
                <a:lnTo>
                  <a:pt x="136038" y="37500"/>
                </a:lnTo>
                <a:lnTo>
                  <a:pt x="178828" y="17184"/>
                </a:lnTo>
                <a:lnTo>
                  <a:pt x="225297" y="4425"/>
                </a:lnTo>
                <a:lnTo>
                  <a:pt x="274670" y="0"/>
                </a:lnTo>
                <a:lnTo>
                  <a:pt x="5070037" y="0"/>
                </a:lnTo>
                <a:lnTo>
                  <a:pt x="5119409" y="4425"/>
                </a:lnTo>
                <a:lnTo>
                  <a:pt x="5165878" y="17184"/>
                </a:lnTo>
                <a:lnTo>
                  <a:pt x="5208668" y="37500"/>
                </a:lnTo>
                <a:lnTo>
                  <a:pt x="5247003" y="64599"/>
                </a:lnTo>
                <a:lnTo>
                  <a:pt x="5280108" y="97703"/>
                </a:lnTo>
                <a:lnTo>
                  <a:pt x="5307206" y="136039"/>
                </a:lnTo>
                <a:lnTo>
                  <a:pt x="5327523" y="178829"/>
                </a:lnTo>
                <a:lnTo>
                  <a:pt x="5340281" y="225298"/>
                </a:lnTo>
                <a:lnTo>
                  <a:pt x="5344707" y="274670"/>
                </a:lnTo>
                <a:lnTo>
                  <a:pt x="5344707" y="2112086"/>
                </a:lnTo>
                <a:lnTo>
                  <a:pt x="5340281" y="2161458"/>
                </a:lnTo>
                <a:lnTo>
                  <a:pt x="5327523" y="2207927"/>
                </a:lnTo>
                <a:lnTo>
                  <a:pt x="5307206" y="2250717"/>
                </a:lnTo>
                <a:lnTo>
                  <a:pt x="5280108" y="2289053"/>
                </a:lnTo>
                <a:lnTo>
                  <a:pt x="5247003" y="2322157"/>
                </a:lnTo>
                <a:lnTo>
                  <a:pt x="5208668" y="2349256"/>
                </a:lnTo>
                <a:lnTo>
                  <a:pt x="5165878" y="2369572"/>
                </a:lnTo>
                <a:lnTo>
                  <a:pt x="5119409" y="2382331"/>
                </a:lnTo>
                <a:lnTo>
                  <a:pt x="5070037" y="2386757"/>
                </a:lnTo>
                <a:lnTo>
                  <a:pt x="274670" y="2386757"/>
                </a:lnTo>
                <a:lnTo>
                  <a:pt x="225297" y="2382331"/>
                </a:lnTo>
                <a:lnTo>
                  <a:pt x="178828" y="2369572"/>
                </a:lnTo>
                <a:lnTo>
                  <a:pt x="136038" y="2349256"/>
                </a:lnTo>
                <a:lnTo>
                  <a:pt x="97703" y="2322157"/>
                </a:lnTo>
                <a:lnTo>
                  <a:pt x="64599" y="2289053"/>
                </a:lnTo>
                <a:lnTo>
                  <a:pt x="37500" y="2250717"/>
                </a:lnTo>
                <a:lnTo>
                  <a:pt x="17184" y="2207927"/>
                </a:lnTo>
                <a:lnTo>
                  <a:pt x="4425" y="2161458"/>
                </a:lnTo>
                <a:lnTo>
                  <a:pt x="0" y="2112086"/>
                </a:lnTo>
                <a:lnTo>
                  <a:pt x="0" y="274670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39" y="1526540"/>
            <a:ext cx="5649595" cy="251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12700" marR="2985770">
              <a:lnSpc>
                <a:spcPts val="3000"/>
              </a:lnSpc>
              <a:spcBef>
                <a:spcPts val="380"/>
              </a:spcBef>
              <a:buAutoNum type="arabicPeriod"/>
              <a:tabLst>
                <a:tab pos="365760" algn="l"/>
              </a:tabLst>
            </a:pPr>
            <a:r>
              <a:rPr sz="2800" spc="-5" dirty="0">
                <a:latin typeface="Calibri"/>
                <a:cs typeface="Calibri"/>
              </a:rPr>
              <a:t>Sharing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buffer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queue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4150">
              <a:latin typeface="Calibri"/>
              <a:cs typeface="Calibri"/>
            </a:endParaRPr>
          </a:p>
          <a:p>
            <a:pPr marL="12700" marR="2316480">
              <a:lnSpc>
                <a:spcPts val="3000"/>
              </a:lnSpc>
              <a:buAutoNum type="arabicPeriod"/>
              <a:tabLst>
                <a:tab pos="365760" algn="l"/>
              </a:tabLst>
            </a:pPr>
            <a:r>
              <a:rPr sz="2800" spc="-5" dirty="0">
                <a:latin typeface="Calibri"/>
                <a:cs typeface="Calibri"/>
              </a:rPr>
              <a:t>Multiple </a:t>
            </a:r>
            <a:r>
              <a:rPr sz="2800" spc="-20" dirty="0">
                <a:latin typeface="Calibri"/>
                <a:cs typeface="Calibri"/>
              </a:rPr>
              <a:t>packets </a:t>
            </a:r>
            <a:r>
              <a:rPr sz="2800" spc="-5" dirty="0">
                <a:latin typeface="Calibri"/>
                <a:cs typeface="Calibri"/>
              </a:rPr>
              <a:t>per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buffer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945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Can</a:t>
            </a:r>
            <a:r>
              <a:rPr sz="4400" dirty="0"/>
              <a:t> </a:t>
            </a:r>
            <a:r>
              <a:rPr sz="4400" spc="-25" dirty="0"/>
              <a:t>we</a:t>
            </a:r>
            <a:r>
              <a:rPr sz="4400" spc="-5" dirty="0"/>
              <a:t> use</a:t>
            </a:r>
            <a:r>
              <a:rPr sz="4400" spc="5" dirty="0"/>
              <a:t> </a:t>
            </a:r>
            <a:r>
              <a:rPr sz="4400" spc="-5" dirty="0"/>
              <a:t>NIC</a:t>
            </a:r>
            <a:r>
              <a:rPr sz="4400" spc="-10" dirty="0"/>
              <a:t> </a:t>
            </a:r>
            <a:r>
              <a:rPr sz="4400" spc="-5" dirty="0"/>
              <a:t>queues</a:t>
            </a:r>
            <a:r>
              <a:rPr sz="4400" dirty="0"/>
              <a:t> </a:t>
            </a:r>
            <a:r>
              <a:rPr sz="4400" spc="-30" dirty="0"/>
              <a:t>differently?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634514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21815" y="3593763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669581" y="3611384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142430"/>
                </a:move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close/>
              </a:path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56885" y="3598677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703186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90499" y="3593763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6248400" y="2304288"/>
            <a:ext cx="3112135" cy="1183005"/>
            <a:chOff x="6248400" y="2304288"/>
            <a:chExt cx="3112135" cy="118300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400" y="2304288"/>
              <a:ext cx="1179576" cy="11765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7663" y="2307336"/>
              <a:ext cx="1176527" cy="11795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79" y="2307336"/>
              <a:ext cx="1176527" cy="1179576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25904" y="4695699"/>
            <a:ext cx="1137926" cy="85627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44327" y="5366843"/>
            <a:ext cx="2154555" cy="1133475"/>
            <a:chOff x="444327" y="5366843"/>
            <a:chExt cx="2154555" cy="113347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677" y="5373193"/>
              <a:ext cx="2141763" cy="11207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0677" y="5373193"/>
              <a:ext cx="2141855" cy="1120775"/>
            </a:xfrm>
            <a:custGeom>
              <a:avLst/>
              <a:gdLst/>
              <a:ahLst/>
              <a:cxnLst/>
              <a:rect l="l" t="t" r="r" b="b"/>
              <a:pathLst>
                <a:path w="2141855" h="1120775">
                  <a:moveTo>
                    <a:pt x="1070881" y="0"/>
                  </a:moveTo>
                  <a:lnTo>
                    <a:pt x="1119265" y="1147"/>
                  </a:lnTo>
                  <a:lnTo>
                    <a:pt x="1167102" y="4558"/>
                  </a:lnTo>
                  <a:lnTo>
                    <a:pt x="1214344" y="10183"/>
                  </a:lnTo>
                  <a:lnTo>
                    <a:pt x="1260946" y="17975"/>
                  </a:lnTo>
                  <a:lnTo>
                    <a:pt x="1306865" y="27884"/>
                  </a:lnTo>
                  <a:lnTo>
                    <a:pt x="1352053" y="39863"/>
                  </a:lnTo>
                  <a:lnTo>
                    <a:pt x="1396467" y="53862"/>
                  </a:lnTo>
                  <a:lnTo>
                    <a:pt x="1440061" y="69834"/>
                  </a:lnTo>
                  <a:lnTo>
                    <a:pt x="1482789" y="87730"/>
                  </a:lnTo>
                  <a:lnTo>
                    <a:pt x="1524607" y="107501"/>
                  </a:lnTo>
                  <a:lnTo>
                    <a:pt x="1565469" y="129099"/>
                  </a:lnTo>
                  <a:lnTo>
                    <a:pt x="1605331" y="152476"/>
                  </a:lnTo>
                  <a:lnTo>
                    <a:pt x="1644146" y="177583"/>
                  </a:lnTo>
                  <a:lnTo>
                    <a:pt x="1681870" y="204372"/>
                  </a:lnTo>
                  <a:lnTo>
                    <a:pt x="1718458" y="232794"/>
                  </a:lnTo>
                  <a:lnTo>
                    <a:pt x="1753864" y="262801"/>
                  </a:lnTo>
                  <a:lnTo>
                    <a:pt x="1788044" y="294345"/>
                  </a:lnTo>
                  <a:lnTo>
                    <a:pt x="1820951" y="327376"/>
                  </a:lnTo>
                  <a:lnTo>
                    <a:pt x="1852541" y="361847"/>
                  </a:lnTo>
                  <a:lnTo>
                    <a:pt x="1882769" y="397709"/>
                  </a:lnTo>
                  <a:lnTo>
                    <a:pt x="1911589" y="434914"/>
                  </a:lnTo>
                  <a:lnTo>
                    <a:pt x="1938957" y="473413"/>
                  </a:lnTo>
                  <a:lnTo>
                    <a:pt x="1964826" y="513157"/>
                  </a:lnTo>
                  <a:lnTo>
                    <a:pt x="1989152" y="554099"/>
                  </a:lnTo>
                  <a:lnTo>
                    <a:pt x="2011890" y="596190"/>
                  </a:lnTo>
                  <a:lnTo>
                    <a:pt x="2032994" y="639381"/>
                  </a:lnTo>
                  <a:lnTo>
                    <a:pt x="2052420" y="683625"/>
                  </a:lnTo>
                  <a:lnTo>
                    <a:pt x="2070121" y="728871"/>
                  </a:lnTo>
                  <a:lnTo>
                    <a:pt x="2086053" y="775073"/>
                  </a:lnTo>
                  <a:lnTo>
                    <a:pt x="2100171" y="822182"/>
                  </a:lnTo>
                  <a:lnTo>
                    <a:pt x="2112430" y="870149"/>
                  </a:lnTo>
                  <a:lnTo>
                    <a:pt x="2122784" y="918925"/>
                  </a:lnTo>
                  <a:lnTo>
                    <a:pt x="2141764" y="1120726"/>
                  </a:lnTo>
                  <a:lnTo>
                    <a:pt x="1604906" y="1120726"/>
                  </a:lnTo>
                  <a:lnTo>
                    <a:pt x="1596832" y="1034895"/>
                  </a:lnTo>
                  <a:lnTo>
                    <a:pt x="1585526" y="986523"/>
                  </a:lnTo>
                  <a:lnTo>
                    <a:pt x="1570501" y="939868"/>
                  </a:lnTo>
                  <a:lnTo>
                    <a:pt x="1551937" y="895123"/>
                  </a:lnTo>
                  <a:lnTo>
                    <a:pt x="1530016" y="852482"/>
                  </a:lnTo>
                  <a:lnTo>
                    <a:pt x="1504919" y="812138"/>
                  </a:lnTo>
                  <a:lnTo>
                    <a:pt x="1476825" y="774287"/>
                  </a:lnTo>
                  <a:lnTo>
                    <a:pt x="1445916" y="739120"/>
                  </a:lnTo>
                  <a:lnTo>
                    <a:pt x="1412373" y="706833"/>
                  </a:lnTo>
                  <a:lnTo>
                    <a:pt x="1376376" y="677618"/>
                  </a:lnTo>
                  <a:lnTo>
                    <a:pt x="1338106" y="651670"/>
                  </a:lnTo>
                  <a:lnTo>
                    <a:pt x="1297744" y="629182"/>
                  </a:lnTo>
                  <a:lnTo>
                    <a:pt x="1255471" y="610349"/>
                  </a:lnTo>
                  <a:lnTo>
                    <a:pt x="1211467" y="595363"/>
                  </a:lnTo>
                  <a:lnTo>
                    <a:pt x="1165914" y="584419"/>
                  </a:lnTo>
                  <a:lnTo>
                    <a:pt x="1118991" y="577711"/>
                  </a:lnTo>
                  <a:lnTo>
                    <a:pt x="1070881" y="575432"/>
                  </a:lnTo>
                  <a:lnTo>
                    <a:pt x="1022770" y="577711"/>
                  </a:lnTo>
                  <a:lnTo>
                    <a:pt x="975848" y="584419"/>
                  </a:lnTo>
                  <a:lnTo>
                    <a:pt x="930294" y="595363"/>
                  </a:lnTo>
                  <a:lnTo>
                    <a:pt x="886291" y="610349"/>
                  </a:lnTo>
                  <a:lnTo>
                    <a:pt x="844018" y="629182"/>
                  </a:lnTo>
                  <a:lnTo>
                    <a:pt x="803656" y="651670"/>
                  </a:lnTo>
                  <a:lnTo>
                    <a:pt x="765386" y="677618"/>
                  </a:lnTo>
                  <a:lnTo>
                    <a:pt x="729389" y="706833"/>
                  </a:lnTo>
                  <a:lnTo>
                    <a:pt x="695846" y="739120"/>
                  </a:lnTo>
                  <a:lnTo>
                    <a:pt x="664937" y="774287"/>
                  </a:lnTo>
                  <a:lnTo>
                    <a:pt x="636843" y="812138"/>
                  </a:lnTo>
                  <a:lnTo>
                    <a:pt x="611746" y="852482"/>
                  </a:lnTo>
                  <a:lnTo>
                    <a:pt x="589825" y="895123"/>
                  </a:lnTo>
                  <a:lnTo>
                    <a:pt x="571261" y="939868"/>
                  </a:lnTo>
                  <a:lnTo>
                    <a:pt x="556236" y="986523"/>
                  </a:lnTo>
                  <a:lnTo>
                    <a:pt x="544930" y="1034895"/>
                  </a:lnTo>
                  <a:lnTo>
                    <a:pt x="536858" y="1120726"/>
                  </a:lnTo>
                  <a:lnTo>
                    <a:pt x="0" y="1120726"/>
                  </a:lnTo>
                  <a:lnTo>
                    <a:pt x="18979" y="918925"/>
                  </a:lnTo>
                  <a:lnTo>
                    <a:pt x="29332" y="870149"/>
                  </a:lnTo>
                  <a:lnTo>
                    <a:pt x="41591" y="822182"/>
                  </a:lnTo>
                  <a:lnTo>
                    <a:pt x="55709" y="775073"/>
                  </a:lnTo>
                  <a:lnTo>
                    <a:pt x="71641" y="728871"/>
                  </a:lnTo>
                  <a:lnTo>
                    <a:pt x="89342" y="683625"/>
                  </a:lnTo>
                  <a:lnTo>
                    <a:pt x="108768" y="639381"/>
                  </a:lnTo>
                  <a:lnTo>
                    <a:pt x="129872" y="596190"/>
                  </a:lnTo>
                  <a:lnTo>
                    <a:pt x="152610" y="554099"/>
                  </a:lnTo>
                  <a:lnTo>
                    <a:pt x="176936" y="513157"/>
                  </a:lnTo>
                  <a:lnTo>
                    <a:pt x="202805" y="473413"/>
                  </a:lnTo>
                  <a:lnTo>
                    <a:pt x="230173" y="434914"/>
                  </a:lnTo>
                  <a:lnTo>
                    <a:pt x="258993" y="397709"/>
                  </a:lnTo>
                  <a:lnTo>
                    <a:pt x="289220" y="361847"/>
                  </a:lnTo>
                  <a:lnTo>
                    <a:pt x="320811" y="327376"/>
                  </a:lnTo>
                  <a:lnTo>
                    <a:pt x="353718" y="294345"/>
                  </a:lnTo>
                  <a:lnTo>
                    <a:pt x="387897" y="262801"/>
                  </a:lnTo>
                  <a:lnTo>
                    <a:pt x="423303" y="232794"/>
                  </a:lnTo>
                  <a:lnTo>
                    <a:pt x="459891" y="204372"/>
                  </a:lnTo>
                  <a:lnTo>
                    <a:pt x="497615" y="177583"/>
                  </a:lnTo>
                  <a:lnTo>
                    <a:pt x="536431" y="152476"/>
                  </a:lnTo>
                  <a:lnTo>
                    <a:pt x="576292" y="129099"/>
                  </a:lnTo>
                  <a:lnTo>
                    <a:pt x="617155" y="107501"/>
                  </a:lnTo>
                  <a:lnTo>
                    <a:pt x="658972" y="87730"/>
                  </a:lnTo>
                  <a:lnTo>
                    <a:pt x="701701" y="69834"/>
                  </a:lnTo>
                  <a:lnTo>
                    <a:pt x="745294" y="53862"/>
                  </a:lnTo>
                  <a:lnTo>
                    <a:pt x="789708" y="39863"/>
                  </a:lnTo>
                  <a:lnTo>
                    <a:pt x="834897" y="27884"/>
                  </a:lnTo>
                  <a:lnTo>
                    <a:pt x="880815" y="17975"/>
                  </a:lnTo>
                  <a:lnTo>
                    <a:pt x="927418" y="10183"/>
                  </a:lnTo>
                  <a:lnTo>
                    <a:pt x="974660" y="4558"/>
                  </a:lnTo>
                  <a:lnTo>
                    <a:pt x="1022496" y="1147"/>
                  </a:lnTo>
                  <a:lnTo>
                    <a:pt x="1070881" y="0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2811" y="5796453"/>
              <a:ext cx="1003935" cy="665480"/>
            </a:xfrm>
            <a:custGeom>
              <a:avLst/>
              <a:gdLst/>
              <a:ahLst/>
              <a:cxnLst/>
              <a:rect l="l" t="t" r="r" b="b"/>
              <a:pathLst>
                <a:path w="1003935" h="665479">
                  <a:moveTo>
                    <a:pt x="0" y="0"/>
                  </a:moveTo>
                  <a:lnTo>
                    <a:pt x="791449" y="565261"/>
                  </a:lnTo>
                  <a:lnTo>
                    <a:pt x="792071" y="583180"/>
                  </a:lnTo>
                  <a:lnTo>
                    <a:pt x="798629" y="602811"/>
                  </a:lnTo>
                  <a:lnTo>
                    <a:pt x="808898" y="620956"/>
                  </a:lnTo>
                  <a:lnTo>
                    <a:pt x="822739" y="637016"/>
                  </a:lnTo>
                  <a:lnTo>
                    <a:pt x="840015" y="650395"/>
                  </a:lnTo>
                  <a:lnTo>
                    <a:pt x="880115" y="665457"/>
                  </a:lnTo>
                  <a:lnTo>
                    <a:pt x="921444" y="664022"/>
                  </a:lnTo>
                  <a:lnTo>
                    <a:pt x="959219" y="647194"/>
                  </a:lnTo>
                  <a:lnTo>
                    <a:pt x="988659" y="616078"/>
                  </a:lnTo>
                  <a:lnTo>
                    <a:pt x="1003721" y="575977"/>
                  </a:lnTo>
                  <a:lnTo>
                    <a:pt x="1002286" y="534648"/>
                  </a:lnTo>
                  <a:lnTo>
                    <a:pt x="985458" y="496873"/>
                  </a:lnTo>
                  <a:lnTo>
                    <a:pt x="954341" y="467433"/>
                  </a:lnTo>
                  <a:lnTo>
                    <a:pt x="914241" y="452371"/>
                  </a:lnTo>
                  <a:lnTo>
                    <a:pt x="893431" y="451096"/>
                  </a:lnTo>
                  <a:lnTo>
                    <a:pt x="872913" y="453806"/>
                  </a:lnTo>
                  <a:lnTo>
                    <a:pt x="853209" y="462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646710" y="5176611"/>
            <a:ext cx="364490" cy="779780"/>
            <a:chOff x="7646710" y="5176611"/>
            <a:chExt cx="364490" cy="779780"/>
          </a:xfrm>
        </p:grpSpPr>
        <p:sp>
          <p:nvSpPr>
            <p:cNvPr id="21" name="object 21"/>
            <p:cNvSpPr/>
            <p:nvPr/>
          </p:nvSpPr>
          <p:spPr>
            <a:xfrm>
              <a:off x="7646708" y="5176621"/>
              <a:ext cx="364490" cy="779780"/>
            </a:xfrm>
            <a:custGeom>
              <a:avLst/>
              <a:gdLst/>
              <a:ahLst/>
              <a:cxnLst/>
              <a:rect l="l" t="t" r="r" b="b"/>
              <a:pathLst>
                <a:path w="364490" h="779779">
                  <a:moveTo>
                    <a:pt x="363969" y="472211"/>
                  </a:moveTo>
                  <a:lnTo>
                    <a:pt x="359206" y="448589"/>
                  </a:lnTo>
                  <a:lnTo>
                    <a:pt x="346202" y="429310"/>
                  </a:lnTo>
                  <a:lnTo>
                    <a:pt x="326923" y="416306"/>
                  </a:lnTo>
                  <a:lnTo>
                    <a:pt x="303314" y="411543"/>
                  </a:lnTo>
                  <a:lnTo>
                    <a:pt x="60655" y="411543"/>
                  </a:lnTo>
                  <a:lnTo>
                    <a:pt x="37045" y="416306"/>
                  </a:lnTo>
                  <a:lnTo>
                    <a:pt x="17767" y="429310"/>
                  </a:lnTo>
                  <a:lnTo>
                    <a:pt x="4762" y="448589"/>
                  </a:lnTo>
                  <a:lnTo>
                    <a:pt x="0" y="472211"/>
                  </a:lnTo>
                  <a:lnTo>
                    <a:pt x="0" y="718896"/>
                  </a:lnTo>
                  <a:lnTo>
                    <a:pt x="4762" y="742505"/>
                  </a:lnTo>
                  <a:lnTo>
                    <a:pt x="17767" y="761784"/>
                  </a:lnTo>
                  <a:lnTo>
                    <a:pt x="37045" y="774788"/>
                  </a:lnTo>
                  <a:lnTo>
                    <a:pt x="60655" y="779551"/>
                  </a:lnTo>
                  <a:lnTo>
                    <a:pt x="303314" y="779551"/>
                  </a:lnTo>
                  <a:lnTo>
                    <a:pt x="326923" y="774788"/>
                  </a:lnTo>
                  <a:lnTo>
                    <a:pt x="346202" y="761784"/>
                  </a:lnTo>
                  <a:lnTo>
                    <a:pt x="359206" y="742505"/>
                  </a:lnTo>
                  <a:lnTo>
                    <a:pt x="363969" y="718896"/>
                  </a:lnTo>
                  <a:lnTo>
                    <a:pt x="363969" y="472211"/>
                  </a:lnTo>
                  <a:close/>
                </a:path>
                <a:path w="364490" h="779779">
                  <a:moveTo>
                    <a:pt x="363969" y="60655"/>
                  </a:moveTo>
                  <a:lnTo>
                    <a:pt x="359206" y="37045"/>
                  </a:lnTo>
                  <a:lnTo>
                    <a:pt x="346202" y="17767"/>
                  </a:lnTo>
                  <a:lnTo>
                    <a:pt x="326923" y="4762"/>
                  </a:lnTo>
                  <a:lnTo>
                    <a:pt x="303314" y="0"/>
                  </a:lnTo>
                  <a:lnTo>
                    <a:pt x="60655" y="0"/>
                  </a:lnTo>
                  <a:lnTo>
                    <a:pt x="37045" y="4762"/>
                  </a:lnTo>
                  <a:lnTo>
                    <a:pt x="17767" y="17767"/>
                  </a:lnTo>
                  <a:lnTo>
                    <a:pt x="4762" y="37045"/>
                  </a:lnTo>
                  <a:lnTo>
                    <a:pt x="0" y="60655"/>
                  </a:lnTo>
                  <a:lnTo>
                    <a:pt x="0" y="307340"/>
                  </a:lnTo>
                  <a:lnTo>
                    <a:pt x="4762" y="330962"/>
                  </a:lnTo>
                  <a:lnTo>
                    <a:pt x="17767" y="350240"/>
                  </a:lnTo>
                  <a:lnTo>
                    <a:pt x="37045" y="363245"/>
                  </a:lnTo>
                  <a:lnTo>
                    <a:pt x="60655" y="368007"/>
                  </a:lnTo>
                  <a:lnTo>
                    <a:pt x="303314" y="368007"/>
                  </a:lnTo>
                  <a:lnTo>
                    <a:pt x="326923" y="363245"/>
                  </a:lnTo>
                  <a:lnTo>
                    <a:pt x="346202" y="350240"/>
                  </a:lnTo>
                  <a:lnTo>
                    <a:pt x="359206" y="330962"/>
                  </a:lnTo>
                  <a:lnTo>
                    <a:pt x="363969" y="307340"/>
                  </a:lnTo>
                  <a:lnTo>
                    <a:pt x="363969" y="6065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93279" y="5209362"/>
              <a:ext cx="271145" cy="292735"/>
            </a:xfrm>
            <a:custGeom>
              <a:avLst/>
              <a:gdLst/>
              <a:ahLst/>
              <a:cxnLst/>
              <a:rect l="l" t="t" r="r" b="b"/>
              <a:pathLst>
                <a:path w="271145" h="292735">
                  <a:moveTo>
                    <a:pt x="270827" y="174828"/>
                  </a:moveTo>
                  <a:lnTo>
                    <a:pt x="268973" y="165658"/>
                  </a:lnTo>
                  <a:lnTo>
                    <a:pt x="263918" y="158165"/>
                  </a:lnTo>
                  <a:lnTo>
                    <a:pt x="256425" y="153111"/>
                  </a:lnTo>
                  <a:lnTo>
                    <a:pt x="247256" y="151257"/>
                  </a:lnTo>
                  <a:lnTo>
                    <a:pt x="23571" y="151257"/>
                  </a:lnTo>
                  <a:lnTo>
                    <a:pt x="14389" y="153111"/>
                  </a:lnTo>
                  <a:lnTo>
                    <a:pt x="6908" y="158165"/>
                  </a:lnTo>
                  <a:lnTo>
                    <a:pt x="1854" y="165658"/>
                  </a:lnTo>
                  <a:lnTo>
                    <a:pt x="0" y="174828"/>
                  </a:lnTo>
                  <a:lnTo>
                    <a:pt x="0" y="269100"/>
                  </a:lnTo>
                  <a:lnTo>
                    <a:pt x="1854" y="278269"/>
                  </a:lnTo>
                  <a:lnTo>
                    <a:pt x="6908" y="285762"/>
                  </a:lnTo>
                  <a:lnTo>
                    <a:pt x="14389" y="290817"/>
                  </a:lnTo>
                  <a:lnTo>
                    <a:pt x="23571" y="292671"/>
                  </a:lnTo>
                  <a:lnTo>
                    <a:pt x="247256" y="292671"/>
                  </a:lnTo>
                  <a:lnTo>
                    <a:pt x="256425" y="290817"/>
                  </a:lnTo>
                  <a:lnTo>
                    <a:pt x="263918" y="285762"/>
                  </a:lnTo>
                  <a:lnTo>
                    <a:pt x="268973" y="278269"/>
                  </a:lnTo>
                  <a:lnTo>
                    <a:pt x="270827" y="269100"/>
                  </a:lnTo>
                  <a:lnTo>
                    <a:pt x="270827" y="174828"/>
                  </a:lnTo>
                  <a:close/>
                </a:path>
                <a:path w="271145" h="292735">
                  <a:moveTo>
                    <a:pt x="270827" y="21221"/>
                  </a:moveTo>
                  <a:lnTo>
                    <a:pt x="269151" y="12954"/>
                  </a:lnTo>
                  <a:lnTo>
                    <a:pt x="264604" y="6210"/>
                  </a:lnTo>
                  <a:lnTo>
                    <a:pt x="257860" y="1663"/>
                  </a:lnTo>
                  <a:lnTo>
                    <a:pt x="249605" y="0"/>
                  </a:lnTo>
                  <a:lnTo>
                    <a:pt x="21221" y="0"/>
                  </a:lnTo>
                  <a:lnTo>
                    <a:pt x="12966" y="1663"/>
                  </a:lnTo>
                  <a:lnTo>
                    <a:pt x="6223" y="6210"/>
                  </a:lnTo>
                  <a:lnTo>
                    <a:pt x="1676" y="12954"/>
                  </a:lnTo>
                  <a:lnTo>
                    <a:pt x="0" y="21221"/>
                  </a:lnTo>
                  <a:lnTo>
                    <a:pt x="0" y="106108"/>
                  </a:lnTo>
                  <a:lnTo>
                    <a:pt x="1676" y="114376"/>
                  </a:lnTo>
                  <a:lnTo>
                    <a:pt x="6223" y="121119"/>
                  </a:lnTo>
                  <a:lnTo>
                    <a:pt x="12966" y="125666"/>
                  </a:lnTo>
                  <a:lnTo>
                    <a:pt x="21221" y="127330"/>
                  </a:lnTo>
                  <a:lnTo>
                    <a:pt x="249605" y="127330"/>
                  </a:lnTo>
                  <a:lnTo>
                    <a:pt x="257860" y="125666"/>
                  </a:lnTo>
                  <a:lnTo>
                    <a:pt x="264604" y="121119"/>
                  </a:lnTo>
                  <a:lnTo>
                    <a:pt x="269151" y="114376"/>
                  </a:lnTo>
                  <a:lnTo>
                    <a:pt x="270827" y="106108"/>
                  </a:lnTo>
                  <a:lnTo>
                    <a:pt x="270827" y="2122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497831" y="4501668"/>
            <a:ext cx="2622550" cy="622935"/>
            <a:chOff x="6497831" y="4501668"/>
            <a:chExt cx="2622550" cy="622935"/>
          </a:xfrm>
        </p:grpSpPr>
        <p:sp>
          <p:nvSpPr>
            <p:cNvPr id="24" name="object 24"/>
            <p:cNvSpPr/>
            <p:nvPr/>
          </p:nvSpPr>
          <p:spPr>
            <a:xfrm>
              <a:off x="7639837" y="4782235"/>
              <a:ext cx="384175" cy="135255"/>
            </a:xfrm>
            <a:custGeom>
              <a:avLst/>
              <a:gdLst/>
              <a:ahLst/>
              <a:cxnLst/>
              <a:rect l="l" t="t" r="r" b="b"/>
              <a:pathLst>
                <a:path w="384175" h="135254">
                  <a:moveTo>
                    <a:pt x="357403" y="117665"/>
                  </a:moveTo>
                  <a:lnTo>
                    <a:pt x="165684" y="126796"/>
                  </a:lnTo>
                  <a:lnTo>
                    <a:pt x="173101" y="128371"/>
                  </a:lnTo>
                  <a:lnTo>
                    <a:pt x="187401" y="130162"/>
                  </a:lnTo>
                  <a:lnTo>
                    <a:pt x="195580" y="131813"/>
                  </a:lnTo>
                  <a:lnTo>
                    <a:pt x="211670" y="133400"/>
                  </a:lnTo>
                  <a:lnTo>
                    <a:pt x="229311" y="134162"/>
                  </a:lnTo>
                  <a:lnTo>
                    <a:pt x="261353" y="133540"/>
                  </a:lnTo>
                  <a:lnTo>
                    <a:pt x="262737" y="132867"/>
                  </a:lnTo>
                  <a:lnTo>
                    <a:pt x="269938" y="131978"/>
                  </a:lnTo>
                  <a:lnTo>
                    <a:pt x="270205" y="132156"/>
                  </a:lnTo>
                  <a:lnTo>
                    <a:pt x="280428" y="130568"/>
                  </a:lnTo>
                  <a:lnTo>
                    <a:pt x="282613" y="129921"/>
                  </a:lnTo>
                  <a:lnTo>
                    <a:pt x="287604" y="129044"/>
                  </a:lnTo>
                  <a:lnTo>
                    <a:pt x="290436" y="128866"/>
                  </a:lnTo>
                  <a:lnTo>
                    <a:pt x="294843" y="127977"/>
                  </a:lnTo>
                  <a:lnTo>
                    <a:pt x="296214" y="127292"/>
                  </a:lnTo>
                  <a:lnTo>
                    <a:pt x="305320" y="125222"/>
                  </a:lnTo>
                  <a:lnTo>
                    <a:pt x="321030" y="123545"/>
                  </a:lnTo>
                  <a:lnTo>
                    <a:pt x="340918" y="119722"/>
                  </a:lnTo>
                  <a:lnTo>
                    <a:pt x="350634" y="118732"/>
                  </a:lnTo>
                  <a:lnTo>
                    <a:pt x="352094" y="118160"/>
                  </a:lnTo>
                  <a:lnTo>
                    <a:pt x="357403" y="117665"/>
                  </a:lnTo>
                  <a:close/>
                </a:path>
                <a:path w="384175" h="135254">
                  <a:moveTo>
                    <a:pt x="384060" y="116395"/>
                  </a:moveTo>
                  <a:lnTo>
                    <a:pt x="380428" y="116382"/>
                  </a:lnTo>
                  <a:lnTo>
                    <a:pt x="378917" y="116446"/>
                  </a:lnTo>
                  <a:lnTo>
                    <a:pt x="371983" y="116865"/>
                  </a:lnTo>
                  <a:lnTo>
                    <a:pt x="371005" y="116916"/>
                  </a:lnTo>
                  <a:lnTo>
                    <a:pt x="371983" y="116852"/>
                  </a:lnTo>
                  <a:lnTo>
                    <a:pt x="371983" y="99314"/>
                  </a:lnTo>
                  <a:lnTo>
                    <a:pt x="371983" y="60667"/>
                  </a:lnTo>
                  <a:lnTo>
                    <a:pt x="367220" y="37058"/>
                  </a:lnTo>
                  <a:lnTo>
                    <a:pt x="354215" y="17767"/>
                  </a:lnTo>
                  <a:lnTo>
                    <a:pt x="334937" y="4775"/>
                  </a:lnTo>
                  <a:lnTo>
                    <a:pt x="311315" y="0"/>
                  </a:lnTo>
                  <a:lnTo>
                    <a:pt x="113728" y="0"/>
                  </a:lnTo>
                  <a:lnTo>
                    <a:pt x="113728" y="121615"/>
                  </a:lnTo>
                  <a:lnTo>
                    <a:pt x="97980" y="122809"/>
                  </a:lnTo>
                  <a:lnTo>
                    <a:pt x="108737" y="121945"/>
                  </a:lnTo>
                  <a:lnTo>
                    <a:pt x="113728" y="121615"/>
                  </a:lnTo>
                  <a:lnTo>
                    <a:pt x="113728" y="0"/>
                  </a:lnTo>
                  <a:lnTo>
                    <a:pt x="68668" y="0"/>
                  </a:lnTo>
                  <a:lnTo>
                    <a:pt x="56654" y="2438"/>
                  </a:lnTo>
                  <a:lnTo>
                    <a:pt x="56654" y="126555"/>
                  </a:lnTo>
                  <a:lnTo>
                    <a:pt x="45377" y="127825"/>
                  </a:lnTo>
                  <a:lnTo>
                    <a:pt x="41706" y="127800"/>
                  </a:lnTo>
                  <a:lnTo>
                    <a:pt x="33566" y="128930"/>
                  </a:lnTo>
                  <a:lnTo>
                    <a:pt x="29933" y="129679"/>
                  </a:lnTo>
                  <a:lnTo>
                    <a:pt x="31559" y="129209"/>
                  </a:lnTo>
                  <a:lnTo>
                    <a:pt x="33566" y="128930"/>
                  </a:lnTo>
                  <a:lnTo>
                    <a:pt x="41706" y="127787"/>
                  </a:lnTo>
                  <a:lnTo>
                    <a:pt x="45377" y="127812"/>
                  </a:lnTo>
                  <a:lnTo>
                    <a:pt x="45605" y="127787"/>
                  </a:lnTo>
                  <a:lnTo>
                    <a:pt x="56654" y="126555"/>
                  </a:lnTo>
                  <a:lnTo>
                    <a:pt x="56654" y="2438"/>
                  </a:lnTo>
                  <a:lnTo>
                    <a:pt x="45059" y="4775"/>
                  </a:lnTo>
                  <a:lnTo>
                    <a:pt x="25781" y="17767"/>
                  </a:lnTo>
                  <a:lnTo>
                    <a:pt x="17030" y="30759"/>
                  </a:lnTo>
                  <a:lnTo>
                    <a:pt x="17030" y="131533"/>
                  </a:lnTo>
                  <a:lnTo>
                    <a:pt x="16776" y="131559"/>
                  </a:lnTo>
                  <a:lnTo>
                    <a:pt x="17030" y="131533"/>
                  </a:lnTo>
                  <a:lnTo>
                    <a:pt x="17030" y="30759"/>
                  </a:lnTo>
                  <a:lnTo>
                    <a:pt x="12776" y="37058"/>
                  </a:lnTo>
                  <a:lnTo>
                    <a:pt x="8013" y="60667"/>
                  </a:lnTo>
                  <a:lnTo>
                    <a:pt x="8013" y="133172"/>
                  </a:lnTo>
                  <a:lnTo>
                    <a:pt x="0" y="134683"/>
                  </a:lnTo>
                  <a:lnTo>
                    <a:pt x="8013" y="134302"/>
                  </a:lnTo>
                  <a:lnTo>
                    <a:pt x="165684" y="126796"/>
                  </a:lnTo>
                  <a:lnTo>
                    <a:pt x="244703" y="123024"/>
                  </a:lnTo>
                  <a:lnTo>
                    <a:pt x="357403" y="117665"/>
                  </a:lnTo>
                  <a:lnTo>
                    <a:pt x="358127" y="117640"/>
                  </a:lnTo>
                  <a:lnTo>
                    <a:pt x="361721" y="117665"/>
                  </a:lnTo>
                  <a:lnTo>
                    <a:pt x="368858" y="117119"/>
                  </a:lnTo>
                  <a:lnTo>
                    <a:pt x="371983" y="116967"/>
                  </a:lnTo>
                  <a:lnTo>
                    <a:pt x="384060" y="11639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96461" y="4823423"/>
              <a:ext cx="271145" cy="60325"/>
            </a:xfrm>
            <a:custGeom>
              <a:avLst/>
              <a:gdLst/>
              <a:ahLst/>
              <a:cxnLst/>
              <a:rect l="l" t="t" r="r" b="b"/>
              <a:pathLst>
                <a:path w="271145" h="60325">
                  <a:moveTo>
                    <a:pt x="266324" y="0"/>
                  </a:moveTo>
                  <a:lnTo>
                    <a:pt x="260777" y="0"/>
                  </a:lnTo>
                  <a:lnTo>
                    <a:pt x="4497" y="0"/>
                  </a:lnTo>
                  <a:lnTo>
                    <a:pt x="0" y="4497"/>
                  </a:lnTo>
                  <a:lnTo>
                    <a:pt x="0" y="55764"/>
                  </a:lnTo>
                  <a:lnTo>
                    <a:pt x="4497" y="60261"/>
                  </a:lnTo>
                  <a:lnTo>
                    <a:pt x="266324" y="60261"/>
                  </a:lnTo>
                  <a:lnTo>
                    <a:pt x="270821" y="55764"/>
                  </a:lnTo>
                  <a:lnTo>
                    <a:pt x="270821" y="4497"/>
                  </a:lnTo>
                  <a:lnTo>
                    <a:pt x="26632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46709" y="4883820"/>
              <a:ext cx="364490" cy="240665"/>
            </a:xfrm>
            <a:custGeom>
              <a:avLst/>
              <a:gdLst/>
              <a:ahLst/>
              <a:cxnLst/>
              <a:rect l="l" t="t" r="r" b="b"/>
              <a:pathLst>
                <a:path w="364490" h="240664">
                  <a:moveTo>
                    <a:pt x="363975" y="0"/>
                  </a:moveTo>
                  <a:lnTo>
                    <a:pt x="353711" y="701"/>
                  </a:lnTo>
                  <a:lnTo>
                    <a:pt x="349801" y="659"/>
                  </a:lnTo>
                  <a:lnTo>
                    <a:pt x="344089" y="1193"/>
                  </a:lnTo>
                  <a:lnTo>
                    <a:pt x="342625" y="1757"/>
                  </a:lnTo>
                  <a:lnTo>
                    <a:pt x="332902" y="2759"/>
                  </a:lnTo>
                  <a:lnTo>
                    <a:pt x="331301" y="3258"/>
                  </a:lnTo>
                  <a:lnTo>
                    <a:pt x="313025" y="6574"/>
                  </a:lnTo>
                  <a:lnTo>
                    <a:pt x="297310" y="8253"/>
                  </a:lnTo>
                  <a:lnTo>
                    <a:pt x="288204" y="10330"/>
                  </a:lnTo>
                  <a:lnTo>
                    <a:pt x="286838" y="11014"/>
                  </a:lnTo>
                  <a:lnTo>
                    <a:pt x="282431" y="11897"/>
                  </a:lnTo>
                  <a:lnTo>
                    <a:pt x="279591" y="12076"/>
                  </a:lnTo>
                  <a:lnTo>
                    <a:pt x="274600" y="12951"/>
                  </a:lnTo>
                  <a:lnTo>
                    <a:pt x="272413" y="13595"/>
                  </a:lnTo>
                  <a:lnTo>
                    <a:pt x="262192" y="15193"/>
                  </a:lnTo>
                  <a:lnTo>
                    <a:pt x="261935" y="15011"/>
                  </a:lnTo>
                  <a:lnTo>
                    <a:pt x="254723" y="15905"/>
                  </a:lnTo>
                  <a:lnTo>
                    <a:pt x="253348" y="16570"/>
                  </a:lnTo>
                  <a:lnTo>
                    <a:pt x="221306" y="17191"/>
                  </a:lnTo>
                  <a:lnTo>
                    <a:pt x="203666" y="16435"/>
                  </a:lnTo>
                  <a:lnTo>
                    <a:pt x="189613" y="15102"/>
                  </a:lnTo>
                  <a:lnTo>
                    <a:pt x="179395" y="13192"/>
                  </a:lnTo>
                  <a:lnTo>
                    <a:pt x="174077" y="12663"/>
                  </a:lnTo>
                  <a:lnTo>
                    <a:pt x="165097" y="11405"/>
                  </a:lnTo>
                  <a:lnTo>
                    <a:pt x="157920" y="9876"/>
                  </a:lnTo>
                  <a:lnTo>
                    <a:pt x="0" y="17332"/>
                  </a:lnTo>
                  <a:lnTo>
                    <a:pt x="0" y="179644"/>
                  </a:lnTo>
                  <a:lnTo>
                    <a:pt x="4767" y="203257"/>
                  </a:lnTo>
                  <a:lnTo>
                    <a:pt x="17768" y="222540"/>
                  </a:lnTo>
                  <a:lnTo>
                    <a:pt x="37050" y="235540"/>
                  </a:lnTo>
                  <a:lnTo>
                    <a:pt x="60664" y="240308"/>
                  </a:lnTo>
                  <a:lnTo>
                    <a:pt x="303311" y="240308"/>
                  </a:lnTo>
                  <a:lnTo>
                    <a:pt x="326925" y="235540"/>
                  </a:lnTo>
                  <a:lnTo>
                    <a:pt x="346208" y="222540"/>
                  </a:lnTo>
                  <a:lnTo>
                    <a:pt x="359208" y="203257"/>
                  </a:lnTo>
                  <a:lnTo>
                    <a:pt x="363975" y="179644"/>
                  </a:lnTo>
                  <a:lnTo>
                    <a:pt x="36397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93287" y="4927642"/>
              <a:ext cx="271145" cy="158115"/>
            </a:xfrm>
            <a:custGeom>
              <a:avLst/>
              <a:gdLst/>
              <a:ahLst/>
              <a:cxnLst/>
              <a:rect l="l" t="t" r="r" b="b"/>
              <a:pathLst>
                <a:path w="271145" h="158114">
                  <a:moveTo>
                    <a:pt x="244546" y="0"/>
                  </a:moveTo>
                  <a:lnTo>
                    <a:pt x="26273" y="0"/>
                  </a:lnTo>
                  <a:lnTo>
                    <a:pt x="16046" y="2064"/>
                  </a:lnTo>
                  <a:lnTo>
                    <a:pt x="7695" y="7695"/>
                  </a:lnTo>
                  <a:lnTo>
                    <a:pt x="2064" y="16046"/>
                  </a:lnTo>
                  <a:lnTo>
                    <a:pt x="0" y="26273"/>
                  </a:lnTo>
                  <a:lnTo>
                    <a:pt x="0" y="131366"/>
                  </a:lnTo>
                  <a:lnTo>
                    <a:pt x="2064" y="141592"/>
                  </a:lnTo>
                  <a:lnTo>
                    <a:pt x="7695" y="149944"/>
                  </a:lnTo>
                  <a:lnTo>
                    <a:pt x="16046" y="155575"/>
                  </a:lnTo>
                  <a:lnTo>
                    <a:pt x="26273" y="157640"/>
                  </a:lnTo>
                  <a:lnTo>
                    <a:pt x="244546" y="157640"/>
                  </a:lnTo>
                  <a:lnTo>
                    <a:pt x="254773" y="155575"/>
                  </a:lnTo>
                  <a:lnTo>
                    <a:pt x="263124" y="149944"/>
                  </a:lnTo>
                  <a:lnTo>
                    <a:pt x="268755" y="141592"/>
                  </a:lnTo>
                  <a:lnTo>
                    <a:pt x="270819" y="131366"/>
                  </a:lnTo>
                  <a:lnTo>
                    <a:pt x="270819" y="26273"/>
                  </a:lnTo>
                  <a:lnTo>
                    <a:pt x="268755" y="16046"/>
                  </a:lnTo>
                  <a:lnTo>
                    <a:pt x="263124" y="7695"/>
                  </a:lnTo>
                  <a:lnTo>
                    <a:pt x="254773" y="2064"/>
                  </a:lnTo>
                  <a:lnTo>
                    <a:pt x="24454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10531" y="4514368"/>
              <a:ext cx="2597150" cy="227965"/>
            </a:xfrm>
            <a:custGeom>
              <a:avLst/>
              <a:gdLst/>
              <a:ahLst/>
              <a:cxnLst/>
              <a:rect l="l" t="t" r="r" b="b"/>
              <a:pathLst>
                <a:path w="2597150" h="227964">
                  <a:moveTo>
                    <a:pt x="2596892" y="2"/>
                  </a:moveTo>
                  <a:lnTo>
                    <a:pt x="2595400" y="44337"/>
                  </a:lnTo>
                  <a:lnTo>
                    <a:pt x="2591332" y="80541"/>
                  </a:lnTo>
                  <a:lnTo>
                    <a:pt x="2585298" y="104951"/>
                  </a:lnTo>
                  <a:lnTo>
                    <a:pt x="2577909" y="113902"/>
                  </a:lnTo>
                  <a:lnTo>
                    <a:pt x="1317429" y="113899"/>
                  </a:lnTo>
                  <a:lnTo>
                    <a:pt x="1310039" y="122850"/>
                  </a:lnTo>
                  <a:lnTo>
                    <a:pt x="1304006" y="147259"/>
                  </a:lnTo>
                  <a:lnTo>
                    <a:pt x="1299937" y="183464"/>
                  </a:lnTo>
                  <a:lnTo>
                    <a:pt x="1298446" y="227798"/>
                  </a:lnTo>
                  <a:lnTo>
                    <a:pt x="1296954" y="183464"/>
                  </a:lnTo>
                  <a:lnTo>
                    <a:pt x="1292886" y="147259"/>
                  </a:lnTo>
                  <a:lnTo>
                    <a:pt x="1286852" y="122850"/>
                  </a:lnTo>
                  <a:lnTo>
                    <a:pt x="1279463" y="113899"/>
                  </a:lnTo>
                  <a:lnTo>
                    <a:pt x="18982" y="113899"/>
                  </a:lnTo>
                  <a:lnTo>
                    <a:pt x="11593" y="104948"/>
                  </a:lnTo>
                  <a:lnTo>
                    <a:pt x="5559" y="80539"/>
                  </a:lnTo>
                  <a:lnTo>
                    <a:pt x="1491" y="4433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2" y="5432823"/>
            <a:ext cx="700405" cy="768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16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54336" y="5865638"/>
            <a:ext cx="6292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72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840709" y="6502670"/>
            <a:ext cx="141097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i="1" dirty="0">
                <a:latin typeface="Calibri"/>
                <a:cs typeface="Calibri"/>
              </a:rPr>
              <a:t>8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core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31397" y="1419941"/>
            <a:ext cx="6532880" cy="4936490"/>
            <a:chOff x="5031397" y="1419941"/>
            <a:chExt cx="6532880" cy="4936490"/>
          </a:xfrm>
        </p:grpSpPr>
        <p:sp>
          <p:nvSpPr>
            <p:cNvPr id="3" name="object 3"/>
            <p:cNvSpPr/>
            <p:nvPr/>
          </p:nvSpPr>
          <p:spPr>
            <a:xfrm>
              <a:off x="6009090" y="1426291"/>
              <a:ext cx="5344795" cy="2386965"/>
            </a:xfrm>
            <a:custGeom>
              <a:avLst/>
              <a:gdLst/>
              <a:ahLst/>
              <a:cxnLst/>
              <a:rect l="l" t="t" r="r" b="b"/>
              <a:pathLst>
                <a:path w="5344795" h="2386965">
                  <a:moveTo>
                    <a:pt x="0" y="274670"/>
                  </a:moveTo>
                  <a:lnTo>
                    <a:pt x="4425" y="225298"/>
                  </a:lnTo>
                  <a:lnTo>
                    <a:pt x="17184" y="178829"/>
                  </a:lnTo>
                  <a:lnTo>
                    <a:pt x="37500" y="136039"/>
                  </a:lnTo>
                  <a:lnTo>
                    <a:pt x="64599" y="97703"/>
                  </a:lnTo>
                  <a:lnTo>
                    <a:pt x="97703" y="64599"/>
                  </a:lnTo>
                  <a:lnTo>
                    <a:pt x="136038" y="37500"/>
                  </a:lnTo>
                  <a:lnTo>
                    <a:pt x="178828" y="17184"/>
                  </a:lnTo>
                  <a:lnTo>
                    <a:pt x="225297" y="4425"/>
                  </a:lnTo>
                  <a:lnTo>
                    <a:pt x="274670" y="0"/>
                  </a:lnTo>
                  <a:lnTo>
                    <a:pt x="5070037" y="0"/>
                  </a:lnTo>
                  <a:lnTo>
                    <a:pt x="5119409" y="4425"/>
                  </a:lnTo>
                  <a:lnTo>
                    <a:pt x="5165878" y="17184"/>
                  </a:lnTo>
                  <a:lnTo>
                    <a:pt x="5208668" y="37500"/>
                  </a:lnTo>
                  <a:lnTo>
                    <a:pt x="5247003" y="64599"/>
                  </a:lnTo>
                  <a:lnTo>
                    <a:pt x="5280108" y="97703"/>
                  </a:lnTo>
                  <a:lnTo>
                    <a:pt x="5307206" y="136039"/>
                  </a:lnTo>
                  <a:lnTo>
                    <a:pt x="5327523" y="178829"/>
                  </a:lnTo>
                  <a:lnTo>
                    <a:pt x="5340281" y="225298"/>
                  </a:lnTo>
                  <a:lnTo>
                    <a:pt x="5344707" y="274670"/>
                  </a:lnTo>
                  <a:lnTo>
                    <a:pt x="5344707" y="2112086"/>
                  </a:lnTo>
                  <a:lnTo>
                    <a:pt x="5340281" y="2161458"/>
                  </a:lnTo>
                  <a:lnTo>
                    <a:pt x="5327523" y="2207927"/>
                  </a:lnTo>
                  <a:lnTo>
                    <a:pt x="5307206" y="2250717"/>
                  </a:lnTo>
                  <a:lnTo>
                    <a:pt x="5280108" y="2289053"/>
                  </a:lnTo>
                  <a:lnTo>
                    <a:pt x="5247003" y="2322157"/>
                  </a:lnTo>
                  <a:lnTo>
                    <a:pt x="5208668" y="2349256"/>
                  </a:lnTo>
                  <a:lnTo>
                    <a:pt x="5165878" y="2369572"/>
                  </a:lnTo>
                  <a:lnTo>
                    <a:pt x="5119409" y="2382331"/>
                  </a:lnTo>
                  <a:lnTo>
                    <a:pt x="5070037" y="2386757"/>
                  </a:lnTo>
                  <a:lnTo>
                    <a:pt x="274670" y="2386757"/>
                  </a:lnTo>
                  <a:lnTo>
                    <a:pt x="225297" y="2382331"/>
                  </a:lnTo>
                  <a:lnTo>
                    <a:pt x="178828" y="2369572"/>
                  </a:lnTo>
                  <a:lnTo>
                    <a:pt x="136038" y="2349256"/>
                  </a:lnTo>
                  <a:lnTo>
                    <a:pt x="97703" y="2322157"/>
                  </a:lnTo>
                  <a:lnTo>
                    <a:pt x="64599" y="2289053"/>
                  </a:lnTo>
                  <a:lnTo>
                    <a:pt x="37500" y="2250717"/>
                  </a:lnTo>
                  <a:lnTo>
                    <a:pt x="17184" y="2207927"/>
                  </a:lnTo>
                  <a:lnTo>
                    <a:pt x="4425" y="2161458"/>
                  </a:lnTo>
                  <a:lnTo>
                    <a:pt x="0" y="2112086"/>
                  </a:lnTo>
                  <a:lnTo>
                    <a:pt x="0" y="274670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53622" y="2902022"/>
              <a:ext cx="1198245" cy="0"/>
            </a:xfrm>
            <a:custGeom>
              <a:avLst/>
              <a:gdLst/>
              <a:ahLst/>
              <a:cxnLst/>
              <a:rect l="l" t="t" r="r" b="b"/>
              <a:pathLst>
                <a:path w="1198245">
                  <a:moveTo>
                    <a:pt x="1197787" y="0"/>
                  </a:moveTo>
                  <a:lnTo>
                    <a:pt x="0" y="1"/>
                  </a:lnTo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68201" y="2902022"/>
              <a:ext cx="6350" cy="1885314"/>
            </a:xfrm>
            <a:custGeom>
              <a:avLst/>
              <a:gdLst/>
              <a:ahLst/>
              <a:cxnLst/>
              <a:rect l="l" t="t" r="r" b="b"/>
              <a:pathLst>
                <a:path w="6350" h="1885314">
                  <a:moveTo>
                    <a:pt x="5893" y="0"/>
                  </a:moveTo>
                  <a:lnTo>
                    <a:pt x="0" y="1884901"/>
                  </a:lnTo>
                </a:path>
              </a:pathLst>
            </a:custGeom>
            <a:ln w="44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400" y="2304287"/>
              <a:ext cx="1179576" cy="11765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7664" y="2307335"/>
              <a:ext cx="1176527" cy="11795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80" y="2307335"/>
              <a:ext cx="1176527" cy="11795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25905" y="4695699"/>
              <a:ext cx="1137926" cy="8562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46708" y="5176621"/>
              <a:ext cx="364490" cy="1179830"/>
            </a:xfrm>
            <a:custGeom>
              <a:avLst/>
              <a:gdLst/>
              <a:ahLst/>
              <a:cxnLst/>
              <a:rect l="l" t="t" r="r" b="b"/>
              <a:pathLst>
                <a:path w="364490" h="1179829">
                  <a:moveTo>
                    <a:pt x="363969" y="872388"/>
                  </a:moveTo>
                  <a:lnTo>
                    <a:pt x="359206" y="848779"/>
                  </a:lnTo>
                  <a:lnTo>
                    <a:pt x="346202" y="829487"/>
                  </a:lnTo>
                  <a:lnTo>
                    <a:pt x="326923" y="816495"/>
                  </a:lnTo>
                  <a:lnTo>
                    <a:pt x="303314" y="811720"/>
                  </a:lnTo>
                  <a:lnTo>
                    <a:pt x="60655" y="811720"/>
                  </a:lnTo>
                  <a:lnTo>
                    <a:pt x="37045" y="816495"/>
                  </a:lnTo>
                  <a:lnTo>
                    <a:pt x="17767" y="829487"/>
                  </a:lnTo>
                  <a:lnTo>
                    <a:pt x="4762" y="848779"/>
                  </a:lnTo>
                  <a:lnTo>
                    <a:pt x="0" y="872388"/>
                  </a:lnTo>
                  <a:lnTo>
                    <a:pt x="0" y="1119073"/>
                  </a:lnTo>
                  <a:lnTo>
                    <a:pt x="4762" y="1142682"/>
                  </a:lnTo>
                  <a:lnTo>
                    <a:pt x="17767" y="1161961"/>
                  </a:lnTo>
                  <a:lnTo>
                    <a:pt x="37045" y="1174965"/>
                  </a:lnTo>
                  <a:lnTo>
                    <a:pt x="60655" y="1179728"/>
                  </a:lnTo>
                  <a:lnTo>
                    <a:pt x="303314" y="1179728"/>
                  </a:lnTo>
                  <a:lnTo>
                    <a:pt x="326923" y="1174965"/>
                  </a:lnTo>
                  <a:lnTo>
                    <a:pt x="346202" y="1161961"/>
                  </a:lnTo>
                  <a:lnTo>
                    <a:pt x="359206" y="1142682"/>
                  </a:lnTo>
                  <a:lnTo>
                    <a:pt x="363969" y="1119073"/>
                  </a:lnTo>
                  <a:lnTo>
                    <a:pt x="363969" y="872388"/>
                  </a:lnTo>
                  <a:close/>
                </a:path>
                <a:path w="364490" h="1179829">
                  <a:moveTo>
                    <a:pt x="363969" y="472211"/>
                  </a:moveTo>
                  <a:lnTo>
                    <a:pt x="359206" y="448589"/>
                  </a:lnTo>
                  <a:lnTo>
                    <a:pt x="346202" y="429310"/>
                  </a:lnTo>
                  <a:lnTo>
                    <a:pt x="326923" y="416306"/>
                  </a:lnTo>
                  <a:lnTo>
                    <a:pt x="303314" y="411543"/>
                  </a:lnTo>
                  <a:lnTo>
                    <a:pt x="60655" y="411543"/>
                  </a:lnTo>
                  <a:lnTo>
                    <a:pt x="37045" y="416306"/>
                  </a:lnTo>
                  <a:lnTo>
                    <a:pt x="17767" y="429310"/>
                  </a:lnTo>
                  <a:lnTo>
                    <a:pt x="4762" y="448589"/>
                  </a:lnTo>
                  <a:lnTo>
                    <a:pt x="0" y="472211"/>
                  </a:lnTo>
                  <a:lnTo>
                    <a:pt x="0" y="718896"/>
                  </a:lnTo>
                  <a:lnTo>
                    <a:pt x="4762" y="742505"/>
                  </a:lnTo>
                  <a:lnTo>
                    <a:pt x="17767" y="761784"/>
                  </a:lnTo>
                  <a:lnTo>
                    <a:pt x="37045" y="774788"/>
                  </a:lnTo>
                  <a:lnTo>
                    <a:pt x="60655" y="779551"/>
                  </a:lnTo>
                  <a:lnTo>
                    <a:pt x="303314" y="779551"/>
                  </a:lnTo>
                  <a:lnTo>
                    <a:pt x="326923" y="774788"/>
                  </a:lnTo>
                  <a:lnTo>
                    <a:pt x="346202" y="761784"/>
                  </a:lnTo>
                  <a:lnTo>
                    <a:pt x="359206" y="742505"/>
                  </a:lnTo>
                  <a:lnTo>
                    <a:pt x="363969" y="718896"/>
                  </a:lnTo>
                  <a:lnTo>
                    <a:pt x="363969" y="472211"/>
                  </a:lnTo>
                  <a:close/>
                </a:path>
                <a:path w="364490" h="1179829">
                  <a:moveTo>
                    <a:pt x="363969" y="60655"/>
                  </a:moveTo>
                  <a:lnTo>
                    <a:pt x="359206" y="37045"/>
                  </a:lnTo>
                  <a:lnTo>
                    <a:pt x="346202" y="17767"/>
                  </a:lnTo>
                  <a:lnTo>
                    <a:pt x="326923" y="4762"/>
                  </a:lnTo>
                  <a:lnTo>
                    <a:pt x="303314" y="0"/>
                  </a:lnTo>
                  <a:lnTo>
                    <a:pt x="60655" y="0"/>
                  </a:lnTo>
                  <a:lnTo>
                    <a:pt x="37045" y="4762"/>
                  </a:lnTo>
                  <a:lnTo>
                    <a:pt x="17767" y="17767"/>
                  </a:lnTo>
                  <a:lnTo>
                    <a:pt x="4762" y="37045"/>
                  </a:lnTo>
                  <a:lnTo>
                    <a:pt x="0" y="60655"/>
                  </a:lnTo>
                  <a:lnTo>
                    <a:pt x="0" y="307340"/>
                  </a:lnTo>
                  <a:lnTo>
                    <a:pt x="4762" y="330962"/>
                  </a:lnTo>
                  <a:lnTo>
                    <a:pt x="17767" y="350240"/>
                  </a:lnTo>
                  <a:lnTo>
                    <a:pt x="37045" y="363245"/>
                  </a:lnTo>
                  <a:lnTo>
                    <a:pt x="60655" y="368007"/>
                  </a:lnTo>
                  <a:lnTo>
                    <a:pt x="303314" y="368007"/>
                  </a:lnTo>
                  <a:lnTo>
                    <a:pt x="326923" y="363245"/>
                  </a:lnTo>
                  <a:lnTo>
                    <a:pt x="346202" y="350240"/>
                  </a:lnTo>
                  <a:lnTo>
                    <a:pt x="359206" y="330962"/>
                  </a:lnTo>
                  <a:lnTo>
                    <a:pt x="363969" y="307340"/>
                  </a:lnTo>
                  <a:lnTo>
                    <a:pt x="363969" y="6065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93279" y="5209362"/>
              <a:ext cx="271145" cy="292735"/>
            </a:xfrm>
            <a:custGeom>
              <a:avLst/>
              <a:gdLst/>
              <a:ahLst/>
              <a:cxnLst/>
              <a:rect l="l" t="t" r="r" b="b"/>
              <a:pathLst>
                <a:path w="271145" h="292735">
                  <a:moveTo>
                    <a:pt x="270827" y="174828"/>
                  </a:moveTo>
                  <a:lnTo>
                    <a:pt x="268973" y="165658"/>
                  </a:lnTo>
                  <a:lnTo>
                    <a:pt x="263918" y="158165"/>
                  </a:lnTo>
                  <a:lnTo>
                    <a:pt x="256425" y="153111"/>
                  </a:lnTo>
                  <a:lnTo>
                    <a:pt x="247256" y="151257"/>
                  </a:lnTo>
                  <a:lnTo>
                    <a:pt x="23571" y="151257"/>
                  </a:lnTo>
                  <a:lnTo>
                    <a:pt x="14389" y="153111"/>
                  </a:lnTo>
                  <a:lnTo>
                    <a:pt x="6908" y="158165"/>
                  </a:lnTo>
                  <a:lnTo>
                    <a:pt x="1854" y="165658"/>
                  </a:lnTo>
                  <a:lnTo>
                    <a:pt x="0" y="174828"/>
                  </a:lnTo>
                  <a:lnTo>
                    <a:pt x="0" y="269100"/>
                  </a:lnTo>
                  <a:lnTo>
                    <a:pt x="1854" y="278269"/>
                  </a:lnTo>
                  <a:lnTo>
                    <a:pt x="6908" y="285762"/>
                  </a:lnTo>
                  <a:lnTo>
                    <a:pt x="14389" y="290817"/>
                  </a:lnTo>
                  <a:lnTo>
                    <a:pt x="23571" y="292671"/>
                  </a:lnTo>
                  <a:lnTo>
                    <a:pt x="247256" y="292671"/>
                  </a:lnTo>
                  <a:lnTo>
                    <a:pt x="256425" y="290817"/>
                  </a:lnTo>
                  <a:lnTo>
                    <a:pt x="263918" y="285762"/>
                  </a:lnTo>
                  <a:lnTo>
                    <a:pt x="268973" y="278269"/>
                  </a:lnTo>
                  <a:lnTo>
                    <a:pt x="270827" y="269100"/>
                  </a:lnTo>
                  <a:lnTo>
                    <a:pt x="270827" y="174828"/>
                  </a:lnTo>
                  <a:close/>
                </a:path>
                <a:path w="271145" h="292735">
                  <a:moveTo>
                    <a:pt x="270827" y="21221"/>
                  </a:moveTo>
                  <a:lnTo>
                    <a:pt x="269151" y="12954"/>
                  </a:lnTo>
                  <a:lnTo>
                    <a:pt x="264604" y="6210"/>
                  </a:lnTo>
                  <a:lnTo>
                    <a:pt x="257860" y="1663"/>
                  </a:lnTo>
                  <a:lnTo>
                    <a:pt x="249605" y="0"/>
                  </a:lnTo>
                  <a:lnTo>
                    <a:pt x="21221" y="0"/>
                  </a:lnTo>
                  <a:lnTo>
                    <a:pt x="12966" y="1663"/>
                  </a:lnTo>
                  <a:lnTo>
                    <a:pt x="6223" y="6210"/>
                  </a:lnTo>
                  <a:lnTo>
                    <a:pt x="1676" y="12954"/>
                  </a:lnTo>
                  <a:lnTo>
                    <a:pt x="0" y="21221"/>
                  </a:lnTo>
                  <a:lnTo>
                    <a:pt x="0" y="106108"/>
                  </a:lnTo>
                  <a:lnTo>
                    <a:pt x="1676" y="114376"/>
                  </a:lnTo>
                  <a:lnTo>
                    <a:pt x="6223" y="121119"/>
                  </a:lnTo>
                  <a:lnTo>
                    <a:pt x="12966" y="125666"/>
                  </a:lnTo>
                  <a:lnTo>
                    <a:pt x="21221" y="127330"/>
                  </a:lnTo>
                  <a:lnTo>
                    <a:pt x="249605" y="127330"/>
                  </a:lnTo>
                  <a:lnTo>
                    <a:pt x="257860" y="125666"/>
                  </a:lnTo>
                  <a:lnTo>
                    <a:pt x="264604" y="121119"/>
                  </a:lnTo>
                  <a:lnTo>
                    <a:pt x="269151" y="114376"/>
                  </a:lnTo>
                  <a:lnTo>
                    <a:pt x="270827" y="106108"/>
                  </a:lnTo>
                  <a:lnTo>
                    <a:pt x="270827" y="2122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91715" y="2788526"/>
              <a:ext cx="384175" cy="135255"/>
            </a:xfrm>
            <a:custGeom>
              <a:avLst/>
              <a:gdLst/>
              <a:ahLst/>
              <a:cxnLst/>
              <a:rect l="l" t="t" r="r" b="b"/>
              <a:pathLst>
                <a:path w="384175" h="135255">
                  <a:moveTo>
                    <a:pt x="357403" y="117665"/>
                  </a:moveTo>
                  <a:lnTo>
                    <a:pt x="165671" y="126796"/>
                  </a:lnTo>
                  <a:lnTo>
                    <a:pt x="173101" y="128371"/>
                  </a:lnTo>
                  <a:lnTo>
                    <a:pt x="187401" y="130162"/>
                  </a:lnTo>
                  <a:lnTo>
                    <a:pt x="195567" y="131813"/>
                  </a:lnTo>
                  <a:lnTo>
                    <a:pt x="211670" y="133400"/>
                  </a:lnTo>
                  <a:lnTo>
                    <a:pt x="229311" y="134162"/>
                  </a:lnTo>
                  <a:lnTo>
                    <a:pt x="261353" y="133540"/>
                  </a:lnTo>
                  <a:lnTo>
                    <a:pt x="262724" y="132880"/>
                  </a:lnTo>
                  <a:lnTo>
                    <a:pt x="269938" y="131978"/>
                  </a:lnTo>
                  <a:lnTo>
                    <a:pt x="270192" y="132168"/>
                  </a:lnTo>
                  <a:lnTo>
                    <a:pt x="280416" y="130568"/>
                  </a:lnTo>
                  <a:lnTo>
                    <a:pt x="282600" y="129921"/>
                  </a:lnTo>
                  <a:lnTo>
                    <a:pt x="287591" y="129044"/>
                  </a:lnTo>
                  <a:lnTo>
                    <a:pt x="290436" y="128866"/>
                  </a:lnTo>
                  <a:lnTo>
                    <a:pt x="294843" y="127990"/>
                  </a:lnTo>
                  <a:lnTo>
                    <a:pt x="296214" y="127304"/>
                  </a:lnTo>
                  <a:lnTo>
                    <a:pt x="305320" y="125222"/>
                  </a:lnTo>
                  <a:lnTo>
                    <a:pt x="321030" y="123545"/>
                  </a:lnTo>
                  <a:lnTo>
                    <a:pt x="340906" y="119735"/>
                  </a:lnTo>
                  <a:lnTo>
                    <a:pt x="350634" y="118732"/>
                  </a:lnTo>
                  <a:lnTo>
                    <a:pt x="352094" y="118160"/>
                  </a:lnTo>
                  <a:lnTo>
                    <a:pt x="357403" y="117665"/>
                  </a:lnTo>
                  <a:close/>
                </a:path>
                <a:path w="384175" h="135255">
                  <a:moveTo>
                    <a:pt x="384048" y="116395"/>
                  </a:moveTo>
                  <a:lnTo>
                    <a:pt x="380415" y="116395"/>
                  </a:lnTo>
                  <a:lnTo>
                    <a:pt x="378904" y="116446"/>
                  </a:lnTo>
                  <a:lnTo>
                    <a:pt x="371983" y="116865"/>
                  </a:lnTo>
                  <a:lnTo>
                    <a:pt x="371983" y="99314"/>
                  </a:lnTo>
                  <a:lnTo>
                    <a:pt x="371983" y="60667"/>
                  </a:lnTo>
                  <a:lnTo>
                    <a:pt x="367207" y="37058"/>
                  </a:lnTo>
                  <a:lnTo>
                    <a:pt x="354215" y="17780"/>
                  </a:lnTo>
                  <a:lnTo>
                    <a:pt x="334924" y="4775"/>
                  </a:lnTo>
                  <a:lnTo>
                    <a:pt x="311315" y="0"/>
                  </a:lnTo>
                  <a:lnTo>
                    <a:pt x="113728" y="0"/>
                  </a:lnTo>
                  <a:lnTo>
                    <a:pt x="113728" y="121615"/>
                  </a:lnTo>
                  <a:lnTo>
                    <a:pt x="97967" y="122809"/>
                  </a:lnTo>
                  <a:lnTo>
                    <a:pt x="108724" y="121945"/>
                  </a:lnTo>
                  <a:lnTo>
                    <a:pt x="113728" y="121615"/>
                  </a:lnTo>
                  <a:lnTo>
                    <a:pt x="113728" y="0"/>
                  </a:lnTo>
                  <a:lnTo>
                    <a:pt x="85928" y="0"/>
                  </a:lnTo>
                  <a:lnTo>
                    <a:pt x="85928" y="123393"/>
                  </a:lnTo>
                  <a:lnTo>
                    <a:pt x="85648" y="123405"/>
                  </a:lnTo>
                  <a:lnTo>
                    <a:pt x="77508" y="124104"/>
                  </a:lnTo>
                  <a:lnTo>
                    <a:pt x="85648" y="123393"/>
                  </a:lnTo>
                  <a:lnTo>
                    <a:pt x="85928" y="123393"/>
                  </a:lnTo>
                  <a:lnTo>
                    <a:pt x="85928" y="0"/>
                  </a:lnTo>
                  <a:lnTo>
                    <a:pt x="68668" y="0"/>
                  </a:lnTo>
                  <a:lnTo>
                    <a:pt x="45059" y="4775"/>
                  </a:lnTo>
                  <a:lnTo>
                    <a:pt x="33553" y="12534"/>
                  </a:lnTo>
                  <a:lnTo>
                    <a:pt x="33553" y="128943"/>
                  </a:lnTo>
                  <a:lnTo>
                    <a:pt x="29921" y="129679"/>
                  </a:lnTo>
                  <a:lnTo>
                    <a:pt x="31559" y="129222"/>
                  </a:lnTo>
                  <a:lnTo>
                    <a:pt x="33553" y="128943"/>
                  </a:lnTo>
                  <a:lnTo>
                    <a:pt x="33553" y="12534"/>
                  </a:lnTo>
                  <a:lnTo>
                    <a:pt x="25768" y="17780"/>
                  </a:lnTo>
                  <a:lnTo>
                    <a:pt x="12776" y="37058"/>
                  </a:lnTo>
                  <a:lnTo>
                    <a:pt x="8001" y="60667"/>
                  </a:lnTo>
                  <a:lnTo>
                    <a:pt x="8001" y="133172"/>
                  </a:lnTo>
                  <a:lnTo>
                    <a:pt x="0" y="134683"/>
                  </a:lnTo>
                  <a:lnTo>
                    <a:pt x="8001" y="134302"/>
                  </a:lnTo>
                  <a:lnTo>
                    <a:pt x="165671" y="126796"/>
                  </a:lnTo>
                  <a:lnTo>
                    <a:pt x="244729" y="123024"/>
                  </a:lnTo>
                  <a:lnTo>
                    <a:pt x="357403" y="117665"/>
                  </a:lnTo>
                  <a:lnTo>
                    <a:pt x="358127" y="117640"/>
                  </a:lnTo>
                  <a:lnTo>
                    <a:pt x="361721" y="117665"/>
                  </a:lnTo>
                  <a:lnTo>
                    <a:pt x="368858" y="117119"/>
                  </a:lnTo>
                  <a:lnTo>
                    <a:pt x="371983" y="116967"/>
                  </a:lnTo>
                  <a:lnTo>
                    <a:pt x="384048" y="11639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8334" y="2829716"/>
              <a:ext cx="271145" cy="60325"/>
            </a:xfrm>
            <a:custGeom>
              <a:avLst/>
              <a:gdLst/>
              <a:ahLst/>
              <a:cxnLst/>
              <a:rect l="l" t="t" r="r" b="b"/>
              <a:pathLst>
                <a:path w="271145" h="60325">
                  <a:moveTo>
                    <a:pt x="266324" y="0"/>
                  </a:moveTo>
                  <a:lnTo>
                    <a:pt x="260777" y="0"/>
                  </a:lnTo>
                  <a:lnTo>
                    <a:pt x="4497" y="0"/>
                  </a:lnTo>
                  <a:lnTo>
                    <a:pt x="0" y="4497"/>
                  </a:lnTo>
                  <a:lnTo>
                    <a:pt x="0" y="55764"/>
                  </a:lnTo>
                  <a:lnTo>
                    <a:pt x="4497" y="60260"/>
                  </a:lnTo>
                  <a:lnTo>
                    <a:pt x="266324" y="60260"/>
                  </a:lnTo>
                  <a:lnTo>
                    <a:pt x="270821" y="55764"/>
                  </a:lnTo>
                  <a:lnTo>
                    <a:pt x="270821" y="4497"/>
                  </a:lnTo>
                  <a:lnTo>
                    <a:pt x="26632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52334" y="2784445"/>
              <a:ext cx="364490" cy="240665"/>
            </a:xfrm>
            <a:custGeom>
              <a:avLst/>
              <a:gdLst/>
              <a:ahLst/>
              <a:cxnLst/>
              <a:rect l="l" t="t" r="r" b="b"/>
              <a:pathLst>
                <a:path w="364490" h="240664">
                  <a:moveTo>
                    <a:pt x="363975" y="0"/>
                  </a:moveTo>
                  <a:lnTo>
                    <a:pt x="353710" y="701"/>
                  </a:lnTo>
                  <a:lnTo>
                    <a:pt x="349801" y="659"/>
                  </a:lnTo>
                  <a:lnTo>
                    <a:pt x="344089" y="1193"/>
                  </a:lnTo>
                  <a:lnTo>
                    <a:pt x="342625" y="1757"/>
                  </a:lnTo>
                  <a:lnTo>
                    <a:pt x="332902" y="2759"/>
                  </a:lnTo>
                  <a:lnTo>
                    <a:pt x="331301" y="3258"/>
                  </a:lnTo>
                  <a:lnTo>
                    <a:pt x="313025" y="6574"/>
                  </a:lnTo>
                  <a:lnTo>
                    <a:pt x="297310" y="8253"/>
                  </a:lnTo>
                  <a:lnTo>
                    <a:pt x="288204" y="10330"/>
                  </a:lnTo>
                  <a:lnTo>
                    <a:pt x="286837" y="11014"/>
                  </a:lnTo>
                  <a:lnTo>
                    <a:pt x="282430" y="11897"/>
                  </a:lnTo>
                  <a:lnTo>
                    <a:pt x="279591" y="12076"/>
                  </a:lnTo>
                  <a:lnTo>
                    <a:pt x="274599" y="12951"/>
                  </a:lnTo>
                  <a:lnTo>
                    <a:pt x="272412" y="13595"/>
                  </a:lnTo>
                  <a:lnTo>
                    <a:pt x="262191" y="15193"/>
                  </a:lnTo>
                  <a:lnTo>
                    <a:pt x="261935" y="15011"/>
                  </a:lnTo>
                  <a:lnTo>
                    <a:pt x="254723" y="15905"/>
                  </a:lnTo>
                  <a:lnTo>
                    <a:pt x="253347" y="16570"/>
                  </a:lnTo>
                  <a:lnTo>
                    <a:pt x="221305" y="17191"/>
                  </a:lnTo>
                  <a:lnTo>
                    <a:pt x="203666" y="16435"/>
                  </a:lnTo>
                  <a:lnTo>
                    <a:pt x="189612" y="15101"/>
                  </a:lnTo>
                  <a:lnTo>
                    <a:pt x="179395" y="13192"/>
                  </a:lnTo>
                  <a:lnTo>
                    <a:pt x="174076" y="12663"/>
                  </a:lnTo>
                  <a:lnTo>
                    <a:pt x="165096" y="11404"/>
                  </a:lnTo>
                  <a:lnTo>
                    <a:pt x="157919" y="9876"/>
                  </a:lnTo>
                  <a:lnTo>
                    <a:pt x="0" y="17332"/>
                  </a:lnTo>
                  <a:lnTo>
                    <a:pt x="0" y="179644"/>
                  </a:lnTo>
                  <a:lnTo>
                    <a:pt x="4767" y="203257"/>
                  </a:lnTo>
                  <a:lnTo>
                    <a:pt x="17768" y="222540"/>
                  </a:lnTo>
                  <a:lnTo>
                    <a:pt x="37050" y="235540"/>
                  </a:lnTo>
                  <a:lnTo>
                    <a:pt x="60664" y="240308"/>
                  </a:lnTo>
                  <a:lnTo>
                    <a:pt x="303311" y="240308"/>
                  </a:lnTo>
                  <a:lnTo>
                    <a:pt x="326924" y="235540"/>
                  </a:lnTo>
                  <a:lnTo>
                    <a:pt x="346207" y="222540"/>
                  </a:lnTo>
                  <a:lnTo>
                    <a:pt x="359208" y="203257"/>
                  </a:lnTo>
                  <a:lnTo>
                    <a:pt x="363975" y="179644"/>
                  </a:lnTo>
                  <a:lnTo>
                    <a:pt x="36397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8912" y="2828265"/>
              <a:ext cx="271145" cy="158115"/>
            </a:xfrm>
            <a:custGeom>
              <a:avLst/>
              <a:gdLst/>
              <a:ahLst/>
              <a:cxnLst/>
              <a:rect l="l" t="t" r="r" b="b"/>
              <a:pathLst>
                <a:path w="271145" h="158114">
                  <a:moveTo>
                    <a:pt x="244547" y="0"/>
                  </a:moveTo>
                  <a:lnTo>
                    <a:pt x="26273" y="0"/>
                  </a:lnTo>
                  <a:lnTo>
                    <a:pt x="16046" y="2064"/>
                  </a:lnTo>
                  <a:lnTo>
                    <a:pt x="7695" y="7695"/>
                  </a:lnTo>
                  <a:lnTo>
                    <a:pt x="2064" y="16047"/>
                  </a:lnTo>
                  <a:lnTo>
                    <a:pt x="0" y="26273"/>
                  </a:lnTo>
                  <a:lnTo>
                    <a:pt x="0" y="131366"/>
                  </a:lnTo>
                  <a:lnTo>
                    <a:pt x="2064" y="141593"/>
                  </a:lnTo>
                  <a:lnTo>
                    <a:pt x="7695" y="149944"/>
                  </a:lnTo>
                  <a:lnTo>
                    <a:pt x="16046" y="155575"/>
                  </a:lnTo>
                  <a:lnTo>
                    <a:pt x="26273" y="157640"/>
                  </a:lnTo>
                  <a:lnTo>
                    <a:pt x="244547" y="157640"/>
                  </a:lnTo>
                  <a:lnTo>
                    <a:pt x="254774" y="155575"/>
                  </a:lnTo>
                  <a:lnTo>
                    <a:pt x="263125" y="149944"/>
                  </a:lnTo>
                  <a:lnTo>
                    <a:pt x="268756" y="141593"/>
                  </a:lnTo>
                  <a:lnTo>
                    <a:pt x="270821" y="131366"/>
                  </a:lnTo>
                  <a:lnTo>
                    <a:pt x="270821" y="26273"/>
                  </a:lnTo>
                  <a:lnTo>
                    <a:pt x="268756" y="16047"/>
                  </a:lnTo>
                  <a:lnTo>
                    <a:pt x="263125" y="7695"/>
                  </a:lnTo>
                  <a:lnTo>
                    <a:pt x="254774" y="2064"/>
                  </a:lnTo>
                  <a:lnTo>
                    <a:pt x="24454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850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Sharing</a:t>
            </a:r>
            <a:r>
              <a:rPr sz="4400" spc="-20" dirty="0"/>
              <a:t> requires </a:t>
            </a:r>
            <a:r>
              <a:rPr sz="4400" spc="-15" dirty="0">
                <a:solidFill>
                  <a:srgbClr val="FF0000"/>
                </a:solidFill>
              </a:rPr>
              <a:t>synchronizing</a:t>
            </a:r>
            <a:endParaRPr sz="440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621815" y="3593763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8634514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56885" y="3598677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7669581" y="3611384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142430"/>
                </a:move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close/>
              </a:path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690499" y="3593763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6703186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16939" y="1526540"/>
            <a:ext cx="5649595" cy="327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241300" marR="2117090" indent="-228600" algn="just">
              <a:lnSpc>
                <a:spcPts val="3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Buffer </a:t>
            </a:r>
            <a:r>
              <a:rPr sz="2800" spc="-5" dirty="0">
                <a:latin typeface="Calibri"/>
                <a:cs typeface="Calibri"/>
              </a:rPr>
              <a:t>can’t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reused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until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cores are </a:t>
            </a:r>
            <a:r>
              <a:rPr sz="2800" spc="-5" dirty="0">
                <a:latin typeface="Calibri"/>
                <a:cs typeface="Calibri"/>
              </a:rPr>
              <a:t>done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2273935" indent="-228600">
              <a:lnSpc>
                <a:spcPts val="3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Updates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shared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buffer </a:t>
            </a:r>
            <a:r>
              <a:rPr sz="2800" spc="-5" dirty="0">
                <a:latin typeface="Calibri"/>
                <a:cs typeface="Calibri"/>
              </a:rPr>
              <a:t>queue </a:t>
            </a:r>
            <a:r>
              <a:rPr sz="2800" spc="-10" dirty="0">
                <a:latin typeface="Calibri"/>
                <a:cs typeface="Calibri"/>
              </a:rPr>
              <a:t>must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synchronized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46710" y="6401963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2" y="0"/>
                </a:lnTo>
                <a:lnTo>
                  <a:pt x="37050" y="4767"/>
                </a:lnTo>
                <a:lnTo>
                  <a:pt x="17767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8"/>
                </a:lnTo>
                <a:lnTo>
                  <a:pt x="4767" y="330961"/>
                </a:lnTo>
                <a:lnTo>
                  <a:pt x="17767" y="350243"/>
                </a:lnTo>
                <a:lnTo>
                  <a:pt x="37050" y="363244"/>
                </a:lnTo>
                <a:lnTo>
                  <a:pt x="60662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1"/>
                </a:lnTo>
                <a:lnTo>
                  <a:pt x="363976" y="307348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792287" y="2200113"/>
            <a:ext cx="4328160" cy="3366135"/>
            <a:chOff x="4792287" y="2200113"/>
            <a:chExt cx="4328160" cy="3366135"/>
          </a:xfrm>
        </p:grpSpPr>
        <p:sp>
          <p:nvSpPr>
            <p:cNvPr id="26" name="object 26"/>
            <p:cNvSpPr/>
            <p:nvPr/>
          </p:nvSpPr>
          <p:spPr>
            <a:xfrm>
              <a:off x="4792281" y="2200122"/>
              <a:ext cx="3807460" cy="716915"/>
            </a:xfrm>
            <a:custGeom>
              <a:avLst/>
              <a:gdLst/>
              <a:ahLst/>
              <a:cxnLst/>
              <a:rect l="l" t="t" r="r" b="b"/>
              <a:pathLst>
                <a:path w="3807459" h="716914">
                  <a:moveTo>
                    <a:pt x="3807434" y="649071"/>
                  </a:moveTo>
                  <a:lnTo>
                    <a:pt x="3803700" y="646353"/>
                  </a:lnTo>
                  <a:lnTo>
                    <a:pt x="3738626" y="598843"/>
                  </a:lnTo>
                  <a:lnTo>
                    <a:pt x="3733609" y="628586"/>
                  </a:lnTo>
                  <a:lnTo>
                    <a:pt x="4051" y="0"/>
                  </a:lnTo>
                  <a:lnTo>
                    <a:pt x="2730" y="7823"/>
                  </a:lnTo>
                  <a:lnTo>
                    <a:pt x="0" y="15278"/>
                  </a:lnTo>
                  <a:lnTo>
                    <a:pt x="1832356" y="688149"/>
                  </a:lnTo>
                  <a:lnTo>
                    <a:pt x="1821967" y="716470"/>
                  </a:lnTo>
                  <a:lnTo>
                    <a:pt x="1906625" y="706970"/>
                  </a:lnTo>
                  <a:lnTo>
                    <a:pt x="1893036" y="692531"/>
                  </a:lnTo>
                  <a:lnTo>
                    <a:pt x="1848231" y="644944"/>
                  </a:lnTo>
                  <a:lnTo>
                    <a:pt x="1837829" y="673252"/>
                  </a:lnTo>
                  <a:lnTo>
                    <a:pt x="85801" y="29870"/>
                  </a:lnTo>
                  <a:lnTo>
                    <a:pt x="3730980" y="644232"/>
                  </a:lnTo>
                  <a:lnTo>
                    <a:pt x="3725964" y="673976"/>
                  </a:lnTo>
                  <a:lnTo>
                    <a:pt x="3807434" y="649071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2759" y="4648200"/>
              <a:ext cx="917448" cy="91744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55971" y="4725413"/>
              <a:ext cx="1995805" cy="133350"/>
            </a:xfrm>
            <a:custGeom>
              <a:avLst/>
              <a:gdLst/>
              <a:ahLst/>
              <a:cxnLst/>
              <a:rect l="l" t="t" r="r" b="b"/>
              <a:pathLst>
                <a:path w="1995804" h="133350">
                  <a:moveTo>
                    <a:pt x="1862983" y="0"/>
                  </a:moveTo>
                  <a:lnTo>
                    <a:pt x="1862481" y="44446"/>
                  </a:lnTo>
                  <a:lnTo>
                    <a:pt x="1884706" y="44697"/>
                  </a:lnTo>
                  <a:lnTo>
                    <a:pt x="1884205" y="89145"/>
                  </a:lnTo>
                  <a:lnTo>
                    <a:pt x="1861977" y="89145"/>
                  </a:lnTo>
                  <a:lnTo>
                    <a:pt x="1861478" y="133341"/>
                  </a:lnTo>
                  <a:lnTo>
                    <a:pt x="1952423" y="89145"/>
                  </a:lnTo>
                  <a:lnTo>
                    <a:pt x="1884205" y="89145"/>
                  </a:lnTo>
                  <a:lnTo>
                    <a:pt x="1861980" y="88894"/>
                  </a:lnTo>
                  <a:lnTo>
                    <a:pt x="1952939" y="88894"/>
                  </a:lnTo>
                  <a:lnTo>
                    <a:pt x="1995572" y="68176"/>
                  </a:lnTo>
                  <a:lnTo>
                    <a:pt x="1862983" y="0"/>
                  </a:lnTo>
                  <a:close/>
                </a:path>
                <a:path w="1995804" h="133350">
                  <a:moveTo>
                    <a:pt x="1862481" y="44446"/>
                  </a:moveTo>
                  <a:lnTo>
                    <a:pt x="1861980" y="88894"/>
                  </a:lnTo>
                  <a:lnTo>
                    <a:pt x="1884205" y="89145"/>
                  </a:lnTo>
                  <a:lnTo>
                    <a:pt x="1884706" y="44697"/>
                  </a:lnTo>
                  <a:lnTo>
                    <a:pt x="1862481" y="44446"/>
                  </a:lnTo>
                  <a:close/>
                </a:path>
                <a:path w="1995804" h="133350">
                  <a:moveTo>
                    <a:pt x="502" y="23418"/>
                  </a:moveTo>
                  <a:lnTo>
                    <a:pt x="0" y="67866"/>
                  </a:lnTo>
                  <a:lnTo>
                    <a:pt x="1861980" y="88894"/>
                  </a:lnTo>
                  <a:lnTo>
                    <a:pt x="1862481" y="44446"/>
                  </a:lnTo>
                  <a:lnTo>
                    <a:pt x="502" y="23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52516" y="4621072"/>
              <a:ext cx="384175" cy="345440"/>
            </a:xfrm>
            <a:custGeom>
              <a:avLst/>
              <a:gdLst/>
              <a:ahLst/>
              <a:cxnLst/>
              <a:rect l="l" t="t" r="r" b="b"/>
              <a:pathLst>
                <a:path w="384175" h="345439">
                  <a:moveTo>
                    <a:pt x="384048" y="116395"/>
                  </a:moveTo>
                  <a:lnTo>
                    <a:pt x="380415" y="116382"/>
                  </a:lnTo>
                  <a:lnTo>
                    <a:pt x="378904" y="116446"/>
                  </a:lnTo>
                  <a:lnTo>
                    <a:pt x="371970" y="116865"/>
                  </a:lnTo>
                  <a:lnTo>
                    <a:pt x="370992" y="116916"/>
                  </a:lnTo>
                  <a:lnTo>
                    <a:pt x="371970" y="116852"/>
                  </a:lnTo>
                  <a:lnTo>
                    <a:pt x="371970" y="99314"/>
                  </a:lnTo>
                  <a:lnTo>
                    <a:pt x="371970" y="60667"/>
                  </a:lnTo>
                  <a:lnTo>
                    <a:pt x="367207" y="37058"/>
                  </a:lnTo>
                  <a:lnTo>
                    <a:pt x="354203" y="17767"/>
                  </a:lnTo>
                  <a:lnTo>
                    <a:pt x="334924" y="4775"/>
                  </a:lnTo>
                  <a:lnTo>
                    <a:pt x="311315" y="0"/>
                  </a:lnTo>
                  <a:lnTo>
                    <a:pt x="68656" y="0"/>
                  </a:lnTo>
                  <a:lnTo>
                    <a:pt x="45046" y="4775"/>
                  </a:lnTo>
                  <a:lnTo>
                    <a:pt x="25768" y="17767"/>
                  </a:lnTo>
                  <a:lnTo>
                    <a:pt x="12763" y="37058"/>
                  </a:lnTo>
                  <a:lnTo>
                    <a:pt x="8001" y="60667"/>
                  </a:lnTo>
                  <a:lnTo>
                    <a:pt x="8001" y="121983"/>
                  </a:lnTo>
                  <a:lnTo>
                    <a:pt x="6261" y="122059"/>
                  </a:lnTo>
                  <a:lnTo>
                    <a:pt x="6261" y="133502"/>
                  </a:lnTo>
                  <a:lnTo>
                    <a:pt x="0" y="134683"/>
                  </a:lnTo>
                  <a:lnTo>
                    <a:pt x="6261" y="134391"/>
                  </a:lnTo>
                  <a:lnTo>
                    <a:pt x="6261" y="284378"/>
                  </a:lnTo>
                  <a:lnTo>
                    <a:pt x="11023" y="307987"/>
                  </a:lnTo>
                  <a:lnTo>
                    <a:pt x="24028" y="327279"/>
                  </a:lnTo>
                  <a:lnTo>
                    <a:pt x="43307" y="340271"/>
                  </a:lnTo>
                  <a:lnTo>
                    <a:pt x="66916" y="345046"/>
                  </a:lnTo>
                  <a:lnTo>
                    <a:pt x="309575" y="345046"/>
                  </a:lnTo>
                  <a:lnTo>
                    <a:pt x="333184" y="340271"/>
                  </a:lnTo>
                  <a:lnTo>
                    <a:pt x="352463" y="327279"/>
                  </a:lnTo>
                  <a:lnTo>
                    <a:pt x="365467" y="307987"/>
                  </a:lnTo>
                  <a:lnTo>
                    <a:pt x="370230" y="284378"/>
                  </a:lnTo>
                  <a:lnTo>
                    <a:pt x="370230" y="117055"/>
                  </a:lnTo>
                  <a:lnTo>
                    <a:pt x="371970" y="116967"/>
                  </a:lnTo>
                  <a:lnTo>
                    <a:pt x="384048" y="11639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10531" y="4514368"/>
              <a:ext cx="2597150" cy="227965"/>
            </a:xfrm>
            <a:custGeom>
              <a:avLst/>
              <a:gdLst/>
              <a:ahLst/>
              <a:cxnLst/>
              <a:rect l="l" t="t" r="r" b="b"/>
              <a:pathLst>
                <a:path w="2597150" h="227964">
                  <a:moveTo>
                    <a:pt x="2596892" y="2"/>
                  </a:moveTo>
                  <a:lnTo>
                    <a:pt x="2595400" y="44337"/>
                  </a:lnTo>
                  <a:lnTo>
                    <a:pt x="2591332" y="80541"/>
                  </a:lnTo>
                  <a:lnTo>
                    <a:pt x="2585298" y="104951"/>
                  </a:lnTo>
                  <a:lnTo>
                    <a:pt x="2577909" y="113902"/>
                  </a:lnTo>
                  <a:lnTo>
                    <a:pt x="1317429" y="113899"/>
                  </a:lnTo>
                  <a:lnTo>
                    <a:pt x="1310039" y="122850"/>
                  </a:lnTo>
                  <a:lnTo>
                    <a:pt x="1304006" y="147259"/>
                  </a:lnTo>
                  <a:lnTo>
                    <a:pt x="1299937" y="183464"/>
                  </a:lnTo>
                  <a:lnTo>
                    <a:pt x="1298446" y="227798"/>
                  </a:lnTo>
                  <a:lnTo>
                    <a:pt x="1296954" y="183464"/>
                  </a:lnTo>
                  <a:lnTo>
                    <a:pt x="1292886" y="147259"/>
                  </a:lnTo>
                  <a:lnTo>
                    <a:pt x="1286852" y="122850"/>
                  </a:lnTo>
                  <a:lnTo>
                    <a:pt x="1279463" y="113899"/>
                  </a:lnTo>
                  <a:lnTo>
                    <a:pt x="18982" y="113899"/>
                  </a:lnTo>
                  <a:lnTo>
                    <a:pt x="11593" y="104948"/>
                  </a:lnTo>
                  <a:lnTo>
                    <a:pt x="5559" y="80539"/>
                  </a:lnTo>
                  <a:lnTo>
                    <a:pt x="1491" y="4433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44327" y="5366843"/>
            <a:ext cx="2154555" cy="1133475"/>
            <a:chOff x="444327" y="5366843"/>
            <a:chExt cx="2154555" cy="1133475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677" y="5373193"/>
              <a:ext cx="2141763" cy="11207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50677" y="5373193"/>
              <a:ext cx="2141855" cy="1120775"/>
            </a:xfrm>
            <a:custGeom>
              <a:avLst/>
              <a:gdLst/>
              <a:ahLst/>
              <a:cxnLst/>
              <a:rect l="l" t="t" r="r" b="b"/>
              <a:pathLst>
                <a:path w="2141855" h="1120775">
                  <a:moveTo>
                    <a:pt x="1070881" y="0"/>
                  </a:moveTo>
                  <a:lnTo>
                    <a:pt x="1119265" y="1147"/>
                  </a:lnTo>
                  <a:lnTo>
                    <a:pt x="1167102" y="4558"/>
                  </a:lnTo>
                  <a:lnTo>
                    <a:pt x="1214344" y="10183"/>
                  </a:lnTo>
                  <a:lnTo>
                    <a:pt x="1260946" y="17975"/>
                  </a:lnTo>
                  <a:lnTo>
                    <a:pt x="1306865" y="27884"/>
                  </a:lnTo>
                  <a:lnTo>
                    <a:pt x="1352053" y="39863"/>
                  </a:lnTo>
                  <a:lnTo>
                    <a:pt x="1396467" y="53862"/>
                  </a:lnTo>
                  <a:lnTo>
                    <a:pt x="1440061" y="69834"/>
                  </a:lnTo>
                  <a:lnTo>
                    <a:pt x="1482789" y="87730"/>
                  </a:lnTo>
                  <a:lnTo>
                    <a:pt x="1524607" y="107501"/>
                  </a:lnTo>
                  <a:lnTo>
                    <a:pt x="1565469" y="129099"/>
                  </a:lnTo>
                  <a:lnTo>
                    <a:pt x="1605331" y="152476"/>
                  </a:lnTo>
                  <a:lnTo>
                    <a:pt x="1644146" y="177583"/>
                  </a:lnTo>
                  <a:lnTo>
                    <a:pt x="1681870" y="204372"/>
                  </a:lnTo>
                  <a:lnTo>
                    <a:pt x="1718458" y="232794"/>
                  </a:lnTo>
                  <a:lnTo>
                    <a:pt x="1753864" y="262801"/>
                  </a:lnTo>
                  <a:lnTo>
                    <a:pt x="1788044" y="294345"/>
                  </a:lnTo>
                  <a:lnTo>
                    <a:pt x="1820951" y="327376"/>
                  </a:lnTo>
                  <a:lnTo>
                    <a:pt x="1852541" y="361847"/>
                  </a:lnTo>
                  <a:lnTo>
                    <a:pt x="1882769" y="397709"/>
                  </a:lnTo>
                  <a:lnTo>
                    <a:pt x="1911589" y="434914"/>
                  </a:lnTo>
                  <a:lnTo>
                    <a:pt x="1938957" y="473413"/>
                  </a:lnTo>
                  <a:lnTo>
                    <a:pt x="1964826" y="513157"/>
                  </a:lnTo>
                  <a:lnTo>
                    <a:pt x="1989152" y="554099"/>
                  </a:lnTo>
                  <a:lnTo>
                    <a:pt x="2011890" y="596190"/>
                  </a:lnTo>
                  <a:lnTo>
                    <a:pt x="2032994" y="639381"/>
                  </a:lnTo>
                  <a:lnTo>
                    <a:pt x="2052420" y="683625"/>
                  </a:lnTo>
                  <a:lnTo>
                    <a:pt x="2070121" y="728871"/>
                  </a:lnTo>
                  <a:lnTo>
                    <a:pt x="2086053" y="775073"/>
                  </a:lnTo>
                  <a:lnTo>
                    <a:pt x="2100171" y="822182"/>
                  </a:lnTo>
                  <a:lnTo>
                    <a:pt x="2112430" y="870149"/>
                  </a:lnTo>
                  <a:lnTo>
                    <a:pt x="2122784" y="918925"/>
                  </a:lnTo>
                  <a:lnTo>
                    <a:pt x="2141764" y="1120726"/>
                  </a:lnTo>
                  <a:lnTo>
                    <a:pt x="1604906" y="1120726"/>
                  </a:lnTo>
                  <a:lnTo>
                    <a:pt x="1596832" y="1034895"/>
                  </a:lnTo>
                  <a:lnTo>
                    <a:pt x="1585526" y="986523"/>
                  </a:lnTo>
                  <a:lnTo>
                    <a:pt x="1570501" y="939868"/>
                  </a:lnTo>
                  <a:lnTo>
                    <a:pt x="1551937" y="895123"/>
                  </a:lnTo>
                  <a:lnTo>
                    <a:pt x="1530016" y="852482"/>
                  </a:lnTo>
                  <a:lnTo>
                    <a:pt x="1504919" y="812138"/>
                  </a:lnTo>
                  <a:lnTo>
                    <a:pt x="1476825" y="774287"/>
                  </a:lnTo>
                  <a:lnTo>
                    <a:pt x="1445916" y="739120"/>
                  </a:lnTo>
                  <a:lnTo>
                    <a:pt x="1412373" y="706833"/>
                  </a:lnTo>
                  <a:lnTo>
                    <a:pt x="1376376" y="677618"/>
                  </a:lnTo>
                  <a:lnTo>
                    <a:pt x="1338106" y="651670"/>
                  </a:lnTo>
                  <a:lnTo>
                    <a:pt x="1297744" y="629182"/>
                  </a:lnTo>
                  <a:lnTo>
                    <a:pt x="1255471" y="610349"/>
                  </a:lnTo>
                  <a:lnTo>
                    <a:pt x="1211467" y="595363"/>
                  </a:lnTo>
                  <a:lnTo>
                    <a:pt x="1165914" y="584419"/>
                  </a:lnTo>
                  <a:lnTo>
                    <a:pt x="1118991" y="577711"/>
                  </a:lnTo>
                  <a:lnTo>
                    <a:pt x="1070881" y="575432"/>
                  </a:lnTo>
                  <a:lnTo>
                    <a:pt x="1022770" y="577711"/>
                  </a:lnTo>
                  <a:lnTo>
                    <a:pt x="975848" y="584419"/>
                  </a:lnTo>
                  <a:lnTo>
                    <a:pt x="930294" y="595363"/>
                  </a:lnTo>
                  <a:lnTo>
                    <a:pt x="886291" y="610349"/>
                  </a:lnTo>
                  <a:lnTo>
                    <a:pt x="844018" y="629182"/>
                  </a:lnTo>
                  <a:lnTo>
                    <a:pt x="803656" y="651670"/>
                  </a:lnTo>
                  <a:lnTo>
                    <a:pt x="765386" y="677618"/>
                  </a:lnTo>
                  <a:lnTo>
                    <a:pt x="729389" y="706833"/>
                  </a:lnTo>
                  <a:lnTo>
                    <a:pt x="695846" y="739120"/>
                  </a:lnTo>
                  <a:lnTo>
                    <a:pt x="664937" y="774287"/>
                  </a:lnTo>
                  <a:lnTo>
                    <a:pt x="636843" y="812138"/>
                  </a:lnTo>
                  <a:lnTo>
                    <a:pt x="611746" y="852482"/>
                  </a:lnTo>
                  <a:lnTo>
                    <a:pt x="589825" y="895123"/>
                  </a:lnTo>
                  <a:lnTo>
                    <a:pt x="571261" y="939868"/>
                  </a:lnTo>
                  <a:lnTo>
                    <a:pt x="556236" y="986523"/>
                  </a:lnTo>
                  <a:lnTo>
                    <a:pt x="544930" y="1034895"/>
                  </a:lnTo>
                  <a:lnTo>
                    <a:pt x="536858" y="1120726"/>
                  </a:lnTo>
                  <a:lnTo>
                    <a:pt x="0" y="1120726"/>
                  </a:lnTo>
                  <a:lnTo>
                    <a:pt x="18979" y="918925"/>
                  </a:lnTo>
                  <a:lnTo>
                    <a:pt x="29332" y="870149"/>
                  </a:lnTo>
                  <a:lnTo>
                    <a:pt x="41591" y="822182"/>
                  </a:lnTo>
                  <a:lnTo>
                    <a:pt x="55709" y="775073"/>
                  </a:lnTo>
                  <a:lnTo>
                    <a:pt x="71641" y="728871"/>
                  </a:lnTo>
                  <a:lnTo>
                    <a:pt x="89342" y="683625"/>
                  </a:lnTo>
                  <a:lnTo>
                    <a:pt x="108768" y="639381"/>
                  </a:lnTo>
                  <a:lnTo>
                    <a:pt x="129872" y="596190"/>
                  </a:lnTo>
                  <a:lnTo>
                    <a:pt x="152610" y="554099"/>
                  </a:lnTo>
                  <a:lnTo>
                    <a:pt x="176936" y="513157"/>
                  </a:lnTo>
                  <a:lnTo>
                    <a:pt x="202805" y="473413"/>
                  </a:lnTo>
                  <a:lnTo>
                    <a:pt x="230173" y="434914"/>
                  </a:lnTo>
                  <a:lnTo>
                    <a:pt x="258993" y="397709"/>
                  </a:lnTo>
                  <a:lnTo>
                    <a:pt x="289220" y="361847"/>
                  </a:lnTo>
                  <a:lnTo>
                    <a:pt x="320811" y="327376"/>
                  </a:lnTo>
                  <a:lnTo>
                    <a:pt x="353718" y="294345"/>
                  </a:lnTo>
                  <a:lnTo>
                    <a:pt x="387897" y="262801"/>
                  </a:lnTo>
                  <a:lnTo>
                    <a:pt x="423303" y="232794"/>
                  </a:lnTo>
                  <a:lnTo>
                    <a:pt x="459891" y="204372"/>
                  </a:lnTo>
                  <a:lnTo>
                    <a:pt x="497615" y="177583"/>
                  </a:lnTo>
                  <a:lnTo>
                    <a:pt x="536431" y="152476"/>
                  </a:lnTo>
                  <a:lnTo>
                    <a:pt x="576292" y="129099"/>
                  </a:lnTo>
                  <a:lnTo>
                    <a:pt x="617155" y="107501"/>
                  </a:lnTo>
                  <a:lnTo>
                    <a:pt x="658972" y="87730"/>
                  </a:lnTo>
                  <a:lnTo>
                    <a:pt x="701701" y="69834"/>
                  </a:lnTo>
                  <a:lnTo>
                    <a:pt x="745294" y="53862"/>
                  </a:lnTo>
                  <a:lnTo>
                    <a:pt x="789708" y="39863"/>
                  </a:lnTo>
                  <a:lnTo>
                    <a:pt x="834897" y="27884"/>
                  </a:lnTo>
                  <a:lnTo>
                    <a:pt x="880815" y="17975"/>
                  </a:lnTo>
                  <a:lnTo>
                    <a:pt x="927418" y="10183"/>
                  </a:lnTo>
                  <a:lnTo>
                    <a:pt x="974660" y="4558"/>
                  </a:lnTo>
                  <a:lnTo>
                    <a:pt x="1022496" y="1147"/>
                  </a:lnTo>
                  <a:lnTo>
                    <a:pt x="1070881" y="0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9492" y="6119561"/>
              <a:ext cx="1136650" cy="342900"/>
            </a:xfrm>
            <a:custGeom>
              <a:avLst/>
              <a:gdLst/>
              <a:ahLst/>
              <a:cxnLst/>
              <a:rect l="l" t="t" r="r" b="b"/>
              <a:pathLst>
                <a:path w="1136650" h="342900">
                  <a:moveTo>
                    <a:pt x="0" y="0"/>
                  </a:moveTo>
                  <a:lnTo>
                    <a:pt x="932360" y="276794"/>
                  </a:lnTo>
                  <a:lnTo>
                    <a:pt x="938783" y="293534"/>
                  </a:lnTo>
                  <a:lnTo>
                    <a:pt x="951375" y="309960"/>
                  </a:lnTo>
                  <a:lnTo>
                    <a:pt x="966992" y="323773"/>
                  </a:lnTo>
                  <a:lnTo>
                    <a:pt x="985308" y="334453"/>
                  </a:lnTo>
                  <a:lnTo>
                    <a:pt x="1005998" y="341479"/>
                  </a:lnTo>
                  <a:lnTo>
                    <a:pt x="1048817" y="342664"/>
                  </a:lnTo>
                  <a:lnTo>
                    <a:pt x="1087427" y="327852"/>
                  </a:lnTo>
                  <a:lnTo>
                    <a:pt x="1117666" y="299643"/>
                  </a:lnTo>
                  <a:lnTo>
                    <a:pt x="1135371" y="260637"/>
                  </a:lnTo>
                  <a:lnTo>
                    <a:pt x="1136557" y="217817"/>
                  </a:lnTo>
                  <a:lnTo>
                    <a:pt x="1121745" y="179207"/>
                  </a:lnTo>
                  <a:lnTo>
                    <a:pt x="1093535" y="148969"/>
                  </a:lnTo>
                  <a:lnTo>
                    <a:pt x="1054529" y="131263"/>
                  </a:lnTo>
                  <a:lnTo>
                    <a:pt x="1032854" y="128508"/>
                  </a:lnTo>
                  <a:lnTo>
                    <a:pt x="1011710" y="130078"/>
                  </a:lnTo>
                  <a:lnTo>
                    <a:pt x="991618" y="135647"/>
                  </a:lnTo>
                  <a:lnTo>
                    <a:pt x="973100" y="144890"/>
                  </a:lnTo>
                  <a:lnTo>
                    <a:pt x="957327" y="159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52" y="5432823"/>
            <a:ext cx="700405" cy="768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16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54336" y="5865638"/>
            <a:ext cx="6292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72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12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840709" y="6502670"/>
            <a:ext cx="141097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i="1" dirty="0">
                <a:latin typeface="Calibri"/>
                <a:cs typeface="Calibri"/>
              </a:rPr>
              <a:t>8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core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9090" y="1426291"/>
            <a:ext cx="5344795" cy="2386965"/>
          </a:xfrm>
          <a:custGeom>
            <a:avLst/>
            <a:gdLst/>
            <a:ahLst/>
            <a:cxnLst/>
            <a:rect l="l" t="t" r="r" b="b"/>
            <a:pathLst>
              <a:path w="5344795" h="2386965">
                <a:moveTo>
                  <a:pt x="0" y="274670"/>
                </a:moveTo>
                <a:lnTo>
                  <a:pt x="4425" y="225298"/>
                </a:lnTo>
                <a:lnTo>
                  <a:pt x="17184" y="178829"/>
                </a:lnTo>
                <a:lnTo>
                  <a:pt x="37500" y="136039"/>
                </a:lnTo>
                <a:lnTo>
                  <a:pt x="64599" y="97703"/>
                </a:lnTo>
                <a:lnTo>
                  <a:pt x="97703" y="64599"/>
                </a:lnTo>
                <a:lnTo>
                  <a:pt x="136038" y="37500"/>
                </a:lnTo>
                <a:lnTo>
                  <a:pt x="178828" y="17184"/>
                </a:lnTo>
                <a:lnTo>
                  <a:pt x="225297" y="4425"/>
                </a:lnTo>
                <a:lnTo>
                  <a:pt x="274670" y="0"/>
                </a:lnTo>
                <a:lnTo>
                  <a:pt x="5070037" y="0"/>
                </a:lnTo>
                <a:lnTo>
                  <a:pt x="5119409" y="4425"/>
                </a:lnTo>
                <a:lnTo>
                  <a:pt x="5165878" y="17184"/>
                </a:lnTo>
                <a:lnTo>
                  <a:pt x="5208668" y="37500"/>
                </a:lnTo>
                <a:lnTo>
                  <a:pt x="5247003" y="64599"/>
                </a:lnTo>
                <a:lnTo>
                  <a:pt x="5280108" y="97703"/>
                </a:lnTo>
                <a:lnTo>
                  <a:pt x="5307206" y="136039"/>
                </a:lnTo>
                <a:lnTo>
                  <a:pt x="5327523" y="178829"/>
                </a:lnTo>
                <a:lnTo>
                  <a:pt x="5340281" y="225298"/>
                </a:lnTo>
                <a:lnTo>
                  <a:pt x="5344707" y="274670"/>
                </a:lnTo>
                <a:lnTo>
                  <a:pt x="5344707" y="2112086"/>
                </a:lnTo>
                <a:lnTo>
                  <a:pt x="5340281" y="2161458"/>
                </a:lnTo>
                <a:lnTo>
                  <a:pt x="5327523" y="2207927"/>
                </a:lnTo>
                <a:lnTo>
                  <a:pt x="5307206" y="2250717"/>
                </a:lnTo>
                <a:lnTo>
                  <a:pt x="5280108" y="2289053"/>
                </a:lnTo>
                <a:lnTo>
                  <a:pt x="5247003" y="2322157"/>
                </a:lnTo>
                <a:lnTo>
                  <a:pt x="5208668" y="2349256"/>
                </a:lnTo>
                <a:lnTo>
                  <a:pt x="5165878" y="2369572"/>
                </a:lnTo>
                <a:lnTo>
                  <a:pt x="5119409" y="2382331"/>
                </a:lnTo>
                <a:lnTo>
                  <a:pt x="5070037" y="2386757"/>
                </a:lnTo>
                <a:lnTo>
                  <a:pt x="274670" y="2386757"/>
                </a:lnTo>
                <a:lnTo>
                  <a:pt x="225297" y="2382331"/>
                </a:lnTo>
                <a:lnTo>
                  <a:pt x="178828" y="2369572"/>
                </a:lnTo>
                <a:lnTo>
                  <a:pt x="136038" y="2349256"/>
                </a:lnTo>
                <a:lnTo>
                  <a:pt x="97703" y="2322157"/>
                </a:lnTo>
                <a:lnTo>
                  <a:pt x="64599" y="2289053"/>
                </a:lnTo>
                <a:lnTo>
                  <a:pt x="37500" y="2250717"/>
                </a:lnTo>
                <a:lnTo>
                  <a:pt x="17184" y="2207927"/>
                </a:lnTo>
                <a:lnTo>
                  <a:pt x="4425" y="2161458"/>
                </a:lnTo>
                <a:lnTo>
                  <a:pt x="0" y="2112086"/>
                </a:lnTo>
                <a:lnTo>
                  <a:pt x="0" y="274670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68278" y="1526540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7715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solidFill>
                  <a:srgbClr val="00B050"/>
                </a:solidFill>
              </a:rPr>
              <a:t>Synchronization-free</a:t>
            </a:r>
            <a:r>
              <a:rPr sz="4400" spc="5" dirty="0">
                <a:solidFill>
                  <a:srgbClr val="00B050"/>
                </a:solidFill>
              </a:rPr>
              <a:t> </a:t>
            </a:r>
            <a:r>
              <a:rPr sz="4400" spc="-20" dirty="0"/>
              <a:t>refill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634514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21815" y="3593763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669581" y="3611384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142430"/>
                </a:moveTo>
                <a:lnTo>
                  <a:pt x="0" y="142430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30"/>
                </a:lnTo>
                <a:close/>
              </a:path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56885" y="3598677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703186" y="3606469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30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30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690499" y="3593763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6220772" y="2066500"/>
            <a:ext cx="3140075" cy="1420495"/>
            <a:chOff x="6220772" y="2066500"/>
            <a:chExt cx="3140075" cy="142049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399" y="2304287"/>
              <a:ext cx="1179576" cy="11765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7663" y="2307335"/>
              <a:ext cx="1176527" cy="11795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3879" y="2307335"/>
              <a:ext cx="1176527" cy="11795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591715" y="2788526"/>
              <a:ext cx="384175" cy="135255"/>
            </a:xfrm>
            <a:custGeom>
              <a:avLst/>
              <a:gdLst/>
              <a:ahLst/>
              <a:cxnLst/>
              <a:rect l="l" t="t" r="r" b="b"/>
              <a:pathLst>
                <a:path w="384175" h="135255">
                  <a:moveTo>
                    <a:pt x="357403" y="117665"/>
                  </a:moveTo>
                  <a:lnTo>
                    <a:pt x="165671" y="126796"/>
                  </a:lnTo>
                  <a:lnTo>
                    <a:pt x="173101" y="128371"/>
                  </a:lnTo>
                  <a:lnTo>
                    <a:pt x="187401" y="130162"/>
                  </a:lnTo>
                  <a:lnTo>
                    <a:pt x="195567" y="131813"/>
                  </a:lnTo>
                  <a:lnTo>
                    <a:pt x="211670" y="133400"/>
                  </a:lnTo>
                  <a:lnTo>
                    <a:pt x="229311" y="134162"/>
                  </a:lnTo>
                  <a:lnTo>
                    <a:pt x="261353" y="133540"/>
                  </a:lnTo>
                  <a:lnTo>
                    <a:pt x="262724" y="132880"/>
                  </a:lnTo>
                  <a:lnTo>
                    <a:pt x="269938" y="131978"/>
                  </a:lnTo>
                  <a:lnTo>
                    <a:pt x="270192" y="132168"/>
                  </a:lnTo>
                  <a:lnTo>
                    <a:pt x="280416" y="130568"/>
                  </a:lnTo>
                  <a:lnTo>
                    <a:pt x="282600" y="129921"/>
                  </a:lnTo>
                  <a:lnTo>
                    <a:pt x="287591" y="129044"/>
                  </a:lnTo>
                  <a:lnTo>
                    <a:pt x="290436" y="128866"/>
                  </a:lnTo>
                  <a:lnTo>
                    <a:pt x="294843" y="127990"/>
                  </a:lnTo>
                  <a:lnTo>
                    <a:pt x="296214" y="127304"/>
                  </a:lnTo>
                  <a:lnTo>
                    <a:pt x="305320" y="125222"/>
                  </a:lnTo>
                  <a:lnTo>
                    <a:pt x="321030" y="123545"/>
                  </a:lnTo>
                  <a:lnTo>
                    <a:pt x="340906" y="119735"/>
                  </a:lnTo>
                  <a:lnTo>
                    <a:pt x="350634" y="118732"/>
                  </a:lnTo>
                  <a:lnTo>
                    <a:pt x="352094" y="118160"/>
                  </a:lnTo>
                  <a:lnTo>
                    <a:pt x="357403" y="117665"/>
                  </a:lnTo>
                  <a:close/>
                </a:path>
                <a:path w="384175" h="135255">
                  <a:moveTo>
                    <a:pt x="384048" y="116395"/>
                  </a:moveTo>
                  <a:lnTo>
                    <a:pt x="380415" y="116395"/>
                  </a:lnTo>
                  <a:lnTo>
                    <a:pt x="378904" y="116446"/>
                  </a:lnTo>
                  <a:lnTo>
                    <a:pt x="371983" y="116865"/>
                  </a:lnTo>
                  <a:lnTo>
                    <a:pt x="371983" y="99314"/>
                  </a:lnTo>
                  <a:lnTo>
                    <a:pt x="371983" y="60667"/>
                  </a:lnTo>
                  <a:lnTo>
                    <a:pt x="367207" y="37058"/>
                  </a:lnTo>
                  <a:lnTo>
                    <a:pt x="354215" y="17780"/>
                  </a:lnTo>
                  <a:lnTo>
                    <a:pt x="334924" y="4775"/>
                  </a:lnTo>
                  <a:lnTo>
                    <a:pt x="311315" y="0"/>
                  </a:lnTo>
                  <a:lnTo>
                    <a:pt x="113728" y="0"/>
                  </a:lnTo>
                  <a:lnTo>
                    <a:pt x="113728" y="121615"/>
                  </a:lnTo>
                  <a:lnTo>
                    <a:pt x="97967" y="122809"/>
                  </a:lnTo>
                  <a:lnTo>
                    <a:pt x="108724" y="121945"/>
                  </a:lnTo>
                  <a:lnTo>
                    <a:pt x="113728" y="121615"/>
                  </a:lnTo>
                  <a:lnTo>
                    <a:pt x="113728" y="0"/>
                  </a:lnTo>
                  <a:lnTo>
                    <a:pt x="85928" y="0"/>
                  </a:lnTo>
                  <a:lnTo>
                    <a:pt x="85928" y="123393"/>
                  </a:lnTo>
                  <a:lnTo>
                    <a:pt x="85648" y="123405"/>
                  </a:lnTo>
                  <a:lnTo>
                    <a:pt x="77508" y="124104"/>
                  </a:lnTo>
                  <a:lnTo>
                    <a:pt x="85648" y="123393"/>
                  </a:lnTo>
                  <a:lnTo>
                    <a:pt x="85928" y="123393"/>
                  </a:lnTo>
                  <a:lnTo>
                    <a:pt x="85928" y="0"/>
                  </a:lnTo>
                  <a:lnTo>
                    <a:pt x="68668" y="0"/>
                  </a:lnTo>
                  <a:lnTo>
                    <a:pt x="45059" y="4775"/>
                  </a:lnTo>
                  <a:lnTo>
                    <a:pt x="33553" y="12534"/>
                  </a:lnTo>
                  <a:lnTo>
                    <a:pt x="33553" y="128943"/>
                  </a:lnTo>
                  <a:lnTo>
                    <a:pt x="29921" y="129679"/>
                  </a:lnTo>
                  <a:lnTo>
                    <a:pt x="31559" y="129222"/>
                  </a:lnTo>
                  <a:lnTo>
                    <a:pt x="33553" y="128943"/>
                  </a:lnTo>
                  <a:lnTo>
                    <a:pt x="33553" y="12534"/>
                  </a:lnTo>
                  <a:lnTo>
                    <a:pt x="25768" y="17780"/>
                  </a:lnTo>
                  <a:lnTo>
                    <a:pt x="12776" y="37058"/>
                  </a:lnTo>
                  <a:lnTo>
                    <a:pt x="8001" y="60667"/>
                  </a:lnTo>
                  <a:lnTo>
                    <a:pt x="8001" y="133172"/>
                  </a:lnTo>
                  <a:lnTo>
                    <a:pt x="0" y="134683"/>
                  </a:lnTo>
                  <a:lnTo>
                    <a:pt x="8001" y="134302"/>
                  </a:lnTo>
                  <a:lnTo>
                    <a:pt x="165671" y="126796"/>
                  </a:lnTo>
                  <a:lnTo>
                    <a:pt x="244729" y="123024"/>
                  </a:lnTo>
                  <a:lnTo>
                    <a:pt x="357403" y="117665"/>
                  </a:lnTo>
                  <a:lnTo>
                    <a:pt x="358127" y="117640"/>
                  </a:lnTo>
                  <a:lnTo>
                    <a:pt x="361721" y="117665"/>
                  </a:lnTo>
                  <a:lnTo>
                    <a:pt x="368858" y="117119"/>
                  </a:lnTo>
                  <a:lnTo>
                    <a:pt x="371983" y="116967"/>
                  </a:lnTo>
                  <a:lnTo>
                    <a:pt x="384048" y="11639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48334" y="2829716"/>
              <a:ext cx="271145" cy="60325"/>
            </a:xfrm>
            <a:custGeom>
              <a:avLst/>
              <a:gdLst/>
              <a:ahLst/>
              <a:cxnLst/>
              <a:rect l="l" t="t" r="r" b="b"/>
              <a:pathLst>
                <a:path w="271145" h="60325">
                  <a:moveTo>
                    <a:pt x="266324" y="0"/>
                  </a:moveTo>
                  <a:lnTo>
                    <a:pt x="260777" y="0"/>
                  </a:lnTo>
                  <a:lnTo>
                    <a:pt x="4497" y="0"/>
                  </a:lnTo>
                  <a:lnTo>
                    <a:pt x="0" y="4497"/>
                  </a:lnTo>
                  <a:lnTo>
                    <a:pt x="0" y="55764"/>
                  </a:lnTo>
                  <a:lnTo>
                    <a:pt x="4497" y="60260"/>
                  </a:lnTo>
                  <a:lnTo>
                    <a:pt x="266324" y="60260"/>
                  </a:lnTo>
                  <a:lnTo>
                    <a:pt x="270821" y="55764"/>
                  </a:lnTo>
                  <a:lnTo>
                    <a:pt x="270821" y="4497"/>
                  </a:lnTo>
                  <a:lnTo>
                    <a:pt x="26632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52334" y="2784445"/>
              <a:ext cx="364490" cy="240665"/>
            </a:xfrm>
            <a:custGeom>
              <a:avLst/>
              <a:gdLst/>
              <a:ahLst/>
              <a:cxnLst/>
              <a:rect l="l" t="t" r="r" b="b"/>
              <a:pathLst>
                <a:path w="364490" h="240664">
                  <a:moveTo>
                    <a:pt x="363975" y="0"/>
                  </a:moveTo>
                  <a:lnTo>
                    <a:pt x="353710" y="701"/>
                  </a:lnTo>
                  <a:lnTo>
                    <a:pt x="349801" y="659"/>
                  </a:lnTo>
                  <a:lnTo>
                    <a:pt x="344089" y="1193"/>
                  </a:lnTo>
                  <a:lnTo>
                    <a:pt x="342625" y="1757"/>
                  </a:lnTo>
                  <a:lnTo>
                    <a:pt x="332902" y="2759"/>
                  </a:lnTo>
                  <a:lnTo>
                    <a:pt x="331301" y="3258"/>
                  </a:lnTo>
                  <a:lnTo>
                    <a:pt x="313025" y="6574"/>
                  </a:lnTo>
                  <a:lnTo>
                    <a:pt x="297310" y="8253"/>
                  </a:lnTo>
                  <a:lnTo>
                    <a:pt x="288204" y="10330"/>
                  </a:lnTo>
                  <a:lnTo>
                    <a:pt x="286837" y="11014"/>
                  </a:lnTo>
                  <a:lnTo>
                    <a:pt x="282430" y="11897"/>
                  </a:lnTo>
                  <a:lnTo>
                    <a:pt x="279591" y="12076"/>
                  </a:lnTo>
                  <a:lnTo>
                    <a:pt x="274599" y="12951"/>
                  </a:lnTo>
                  <a:lnTo>
                    <a:pt x="272412" y="13595"/>
                  </a:lnTo>
                  <a:lnTo>
                    <a:pt x="262191" y="15193"/>
                  </a:lnTo>
                  <a:lnTo>
                    <a:pt x="261935" y="15011"/>
                  </a:lnTo>
                  <a:lnTo>
                    <a:pt x="254723" y="15905"/>
                  </a:lnTo>
                  <a:lnTo>
                    <a:pt x="253347" y="16570"/>
                  </a:lnTo>
                  <a:lnTo>
                    <a:pt x="221305" y="17191"/>
                  </a:lnTo>
                  <a:lnTo>
                    <a:pt x="203666" y="16435"/>
                  </a:lnTo>
                  <a:lnTo>
                    <a:pt x="189612" y="15101"/>
                  </a:lnTo>
                  <a:lnTo>
                    <a:pt x="179395" y="13192"/>
                  </a:lnTo>
                  <a:lnTo>
                    <a:pt x="174076" y="12663"/>
                  </a:lnTo>
                  <a:lnTo>
                    <a:pt x="165096" y="11404"/>
                  </a:lnTo>
                  <a:lnTo>
                    <a:pt x="157919" y="9876"/>
                  </a:lnTo>
                  <a:lnTo>
                    <a:pt x="0" y="17332"/>
                  </a:lnTo>
                  <a:lnTo>
                    <a:pt x="0" y="179644"/>
                  </a:lnTo>
                  <a:lnTo>
                    <a:pt x="4767" y="203257"/>
                  </a:lnTo>
                  <a:lnTo>
                    <a:pt x="17768" y="222540"/>
                  </a:lnTo>
                  <a:lnTo>
                    <a:pt x="37050" y="235540"/>
                  </a:lnTo>
                  <a:lnTo>
                    <a:pt x="60664" y="240308"/>
                  </a:lnTo>
                  <a:lnTo>
                    <a:pt x="303311" y="240308"/>
                  </a:lnTo>
                  <a:lnTo>
                    <a:pt x="326924" y="235540"/>
                  </a:lnTo>
                  <a:lnTo>
                    <a:pt x="346207" y="222540"/>
                  </a:lnTo>
                  <a:lnTo>
                    <a:pt x="359208" y="203257"/>
                  </a:lnTo>
                  <a:lnTo>
                    <a:pt x="363975" y="179644"/>
                  </a:lnTo>
                  <a:lnTo>
                    <a:pt x="36397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98911" y="2828265"/>
              <a:ext cx="271145" cy="158115"/>
            </a:xfrm>
            <a:custGeom>
              <a:avLst/>
              <a:gdLst/>
              <a:ahLst/>
              <a:cxnLst/>
              <a:rect l="l" t="t" r="r" b="b"/>
              <a:pathLst>
                <a:path w="271145" h="158114">
                  <a:moveTo>
                    <a:pt x="244547" y="0"/>
                  </a:moveTo>
                  <a:lnTo>
                    <a:pt x="26273" y="0"/>
                  </a:lnTo>
                  <a:lnTo>
                    <a:pt x="16046" y="2064"/>
                  </a:lnTo>
                  <a:lnTo>
                    <a:pt x="7695" y="7695"/>
                  </a:lnTo>
                  <a:lnTo>
                    <a:pt x="2064" y="16047"/>
                  </a:lnTo>
                  <a:lnTo>
                    <a:pt x="0" y="26273"/>
                  </a:lnTo>
                  <a:lnTo>
                    <a:pt x="0" y="131366"/>
                  </a:lnTo>
                  <a:lnTo>
                    <a:pt x="2064" y="141593"/>
                  </a:lnTo>
                  <a:lnTo>
                    <a:pt x="7695" y="149944"/>
                  </a:lnTo>
                  <a:lnTo>
                    <a:pt x="16046" y="155575"/>
                  </a:lnTo>
                  <a:lnTo>
                    <a:pt x="26273" y="157640"/>
                  </a:lnTo>
                  <a:lnTo>
                    <a:pt x="244547" y="157640"/>
                  </a:lnTo>
                  <a:lnTo>
                    <a:pt x="254774" y="155575"/>
                  </a:lnTo>
                  <a:lnTo>
                    <a:pt x="263125" y="149944"/>
                  </a:lnTo>
                  <a:lnTo>
                    <a:pt x="268756" y="141593"/>
                  </a:lnTo>
                  <a:lnTo>
                    <a:pt x="270821" y="131366"/>
                  </a:lnTo>
                  <a:lnTo>
                    <a:pt x="270821" y="26273"/>
                  </a:lnTo>
                  <a:lnTo>
                    <a:pt x="268756" y="16047"/>
                  </a:lnTo>
                  <a:lnTo>
                    <a:pt x="263125" y="7695"/>
                  </a:lnTo>
                  <a:lnTo>
                    <a:pt x="254774" y="2064"/>
                  </a:lnTo>
                  <a:lnTo>
                    <a:pt x="24454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25950" y="2074438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42"/>
                  </a:lnTo>
                  <a:lnTo>
                    <a:pt x="266172" y="280642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25950" y="2074438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42"/>
                  </a:lnTo>
                  <a:lnTo>
                    <a:pt x="0" y="28064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75362" y="2074440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40"/>
                  </a:lnTo>
                  <a:lnTo>
                    <a:pt x="266172" y="280640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5362" y="2074440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41"/>
                  </a:lnTo>
                  <a:lnTo>
                    <a:pt x="0" y="280641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28709" y="2074443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38"/>
                  </a:lnTo>
                  <a:lnTo>
                    <a:pt x="266172" y="280638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28709" y="2074443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39"/>
                  </a:lnTo>
                  <a:lnTo>
                    <a:pt x="0" y="280639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25904" y="4695699"/>
            <a:ext cx="1137926" cy="85627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444327" y="5366843"/>
            <a:ext cx="2154555" cy="1133475"/>
            <a:chOff x="444327" y="5366843"/>
            <a:chExt cx="2154555" cy="113347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677" y="5373193"/>
              <a:ext cx="2141763" cy="112072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0677" y="5373193"/>
              <a:ext cx="2141855" cy="1120775"/>
            </a:xfrm>
            <a:custGeom>
              <a:avLst/>
              <a:gdLst/>
              <a:ahLst/>
              <a:cxnLst/>
              <a:rect l="l" t="t" r="r" b="b"/>
              <a:pathLst>
                <a:path w="2141855" h="1120775">
                  <a:moveTo>
                    <a:pt x="1070881" y="0"/>
                  </a:moveTo>
                  <a:lnTo>
                    <a:pt x="1119265" y="1147"/>
                  </a:lnTo>
                  <a:lnTo>
                    <a:pt x="1167102" y="4558"/>
                  </a:lnTo>
                  <a:lnTo>
                    <a:pt x="1214344" y="10183"/>
                  </a:lnTo>
                  <a:lnTo>
                    <a:pt x="1260946" y="17975"/>
                  </a:lnTo>
                  <a:lnTo>
                    <a:pt x="1306865" y="27884"/>
                  </a:lnTo>
                  <a:lnTo>
                    <a:pt x="1352053" y="39863"/>
                  </a:lnTo>
                  <a:lnTo>
                    <a:pt x="1396467" y="53862"/>
                  </a:lnTo>
                  <a:lnTo>
                    <a:pt x="1440061" y="69834"/>
                  </a:lnTo>
                  <a:lnTo>
                    <a:pt x="1482789" y="87730"/>
                  </a:lnTo>
                  <a:lnTo>
                    <a:pt x="1524607" y="107501"/>
                  </a:lnTo>
                  <a:lnTo>
                    <a:pt x="1565469" y="129099"/>
                  </a:lnTo>
                  <a:lnTo>
                    <a:pt x="1605331" y="152476"/>
                  </a:lnTo>
                  <a:lnTo>
                    <a:pt x="1644146" y="177583"/>
                  </a:lnTo>
                  <a:lnTo>
                    <a:pt x="1681870" y="204372"/>
                  </a:lnTo>
                  <a:lnTo>
                    <a:pt x="1718458" y="232794"/>
                  </a:lnTo>
                  <a:lnTo>
                    <a:pt x="1753864" y="262801"/>
                  </a:lnTo>
                  <a:lnTo>
                    <a:pt x="1788044" y="294345"/>
                  </a:lnTo>
                  <a:lnTo>
                    <a:pt x="1820951" y="327376"/>
                  </a:lnTo>
                  <a:lnTo>
                    <a:pt x="1852541" y="361847"/>
                  </a:lnTo>
                  <a:lnTo>
                    <a:pt x="1882769" y="397709"/>
                  </a:lnTo>
                  <a:lnTo>
                    <a:pt x="1911589" y="434914"/>
                  </a:lnTo>
                  <a:lnTo>
                    <a:pt x="1938957" y="473413"/>
                  </a:lnTo>
                  <a:lnTo>
                    <a:pt x="1964826" y="513157"/>
                  </a:lnTo>
                  <a:lnTo>
                    <a:pt x="1989152" y="554099"/>
                  </a:lnTo>
                  <a:lnTo>
                    <a:pt x="2011890" y="596190"/>
                  </a:lnTo>
                  <a:lnTo>
                    <a:pt x="2032994" y="639381"/>
                  </a:lnTo>
                  <a:lnTo>
                    <a:pt x="2052420" y="683625"/>
                  </a:lnTo>
                  <a:lnTo>
                    <a:pt x="2070121" y="728871"/>
                  </a:lnTo>
                  <a:lnTo>
                    <a:pt x="2086053" y="775073"/>
                  </a:lnTo>
                  <a:lnTo>
                    <a:pt x="2100171" y="822182"/>
                  </a:lnTo>
                  <a:lnTo>
                    <a:pt x="2112430" y="870149"/>
                  </a:lnTo>
                  <a:lnTo>
                    <a:pt x="2122784" y="918925"/>
                  </a:lnTo>
                  <a:lnTo>
                    <a:pt x="2141764" y="1120726"/>
                  </a:lnTo>
                  <a:lnTo>
                    <a:pt x="1604906" y="1120726"/>
                  </a:lnTo>
                  <a:lnTo>
                    <a:pt x="1596832" y="1034895"/>
                  </a:lnTo>
                  <a:lnTo>
                    <a:pt x="1585526" y="986523"/>
                  </a:lnTo>
                  <a:lnTo>
                    <a:pt x="1570501" y="939868"/>
                  </a:lnTo>
                  <a:lnTo>
                    <a:pt x="1551937" y="895123"/>
                  </a:lnTo>
                  <a:lnTo>
                    <a:pt x="1530016" y="852482"/>
                  </a:lnTo>
                  <a:lnTo>
                    <a:pt x="1504919" y="812138"/>
                  </a:lnTo>
                  <a:lnTo>
                    <a:pt x="1476825" y="774287"/>
                  </a:lnTo>
                  <a:lnTo>
                    <a:pt x="1445916" y="739120"/>
                  </a:lnTo>
                  <a:lnTo>
                    <a:pt x="1412373" y="706833"/>
                  </a:lnTo>
                  <a:lnTo>
                    <a:pt x="1376376" y="677618"/>
                  </a:lnTo>
                  <a:lnTo>
                    <a:pt x="1338106" y="651670"/>
                  </a:lnTo>
                  <a:lnTo>
                    <a:pt x="1297744" y="629182"/>
                  </a:lnTo>
                  <a:lnTo>
                    <a:pt x="1255471" y="610349"/>
                  </a:lnTo>
                  <a:lnTo>
                    <a:pt x="1211467" y="595363"/>
                  </a:lnTo>
                  <a:lnTo>
                    <a:pt x="1165914" y="584419"/>
                  </a:lnTo>
                  <a:lnTo>
                    <a:pt x="1118991" y="577711"/>
                  </a:lnTo>
                  <a:lnTo>
                    <a:pt x="1070881" y="575432"/>
                  </a:lnTo>
                  <a:lnTo>
                    <a:pt x="1022770" y="577711"/>
                  </a:lnTo>
                  <a:lnTo>
                    <a:pt x="975848" y="584419"/>
                  </a:lnTo>
                  <a:lnTo>
                    <a:pt x="930294" y="595363"/>
                  </a:lnTo>
                  <a:lnTo>
                    <a:pt x="886291" y="610349"/>
                  </a:lnTo>
                  <a:lnTo>
                    <a:pt x="844018" y="629182"/>
                  </a:lnTo>
                  <a:lnTo>
                    <a:pt x="803656" y="651670"/>
                  </a:lnTo>
                  <a:lnTo>
                    <a:pt x="765386" y="677618"/>
                  </a:lnTo>
                  <a:lnTo>
                    <a:pt x="729389" y="706833"/>
                  </a:lnTo>
                  <a:lnTo>
                    <a:pt x="695846" y="739120"/>
                  </a:lnTo>
                  <a:lnTo>
                    <a:pt x="664937" y="774287"/>
                  </a:lnTo>
                  <a:lnTo>
                    <a:pt x="636843" y="812138"/>
                  </a:lnTo>
                  <a:lnTo>
                    <a:pt x="611746" y="852482"/>
                  </a:lnTo>
                  <a:lnTo>
                    <a:pt x="589825" y="895123"/>
                  </a:lnTo>
                  <a:lnTo>
                    <a:pt x="571261" y="939868"/>
                  </a:lnTo>
                  <a:lnTo>
                    <a:pt x="556236" y="986523"/>
                  </a:lnTo>
                  <a:lnTo>
                    <a:pt x="544930" y="1034895"/>
                  </a:lnTo>
                  <a:lnTo>
                    <a:pt x="536858" y="1120726"/>
                  </a:lnTo>
                  <a:lnTo>
                    <a:pt x="0" y="1120726"/>
                  </a:lnTo>
                  <a:lnTo>
                    <a:pt x="18979" y="918925"/>
                  </a:lnTo>
                  <a:lnTo>
                    <a:pt x="29332" y="870149"/>
                  </a:lnTo>
                  <a:lnTo>
                    <a:pt x="41591" y="822182"/>
                  </a:lnTo>
                  <a:lnTo>
                    <a:pt x="55709" y="775073"/>
                  </a:lnTo>
                  <a:lnTo>
                    <a:pt x="71641" y="728871"/>
                  </a:lnTo>
                  <a:lnTo>
                    <a:pt x="89342" y="683625"/>
                  </a:lnTo>
                  <a:lnTo>
                    <a:pt x="108768" y="639381"/>
                  </a:lnTo>
                  <a:lnTo>
                    <a:pt x="129872" y="596190"/>
                  </a:lnTo>
                  <a:lnTo>
                    <a:pt x="152610" y="554099"/>
                  </a:lnTo>
                  <a:lnTo>
                    <a:pt x="176936" y="513157"/>
                  </a:lnTo>
                  <a:lnTo>
                    <a:pt x="202805" y="473413"/>
                  </a:lnTo>
                  <a:lnTo>
                    <a:pt x="230173" y="434914"/>
                  </a:lnTo>
                  <a:lnTo>
                    <a:pt x="258993" y="397709"/>
                  </a:lnTo>
                  <a:lnTo>
                    <a:pt x="289220" y="361847"/>
                  </a:lnTo>
                  <a:lnTo>
                    <a:pt x="320811" y="327376"/>
                  </a:lnTo>
                  <a:lnTo>
                    <a:pt x="353718" y="294345"/>
                  </a:lnTo>
                  <a:lnTo>
                    <a:pt x="387897" y="262801"/>
                  </a:lnTo>
                  <a:lnTo>
                    <a:pt x="423303" y="232794"/>
                  </a:lnTo>
                  <a:lnTo>
                    <a:pt x="459891" y="204372"/>
                  </a:lnTo>
                  <a:lnTo>
                    <a:pt x="497615" y="177583"/>
                  </a:lnTo>
                  <a:lnTo>
                    <a:pt x="536431" y="152476"/>
                  </a:lnTo>
                  <a:lnTo>
                    <a:pt x="576292" y="129099"/>
                  </a:lnTo>
                  <a:lnTo>
                    <a:pt x="617155" y="107501"/>
                  </a:lnTo>
                  <a:lnTo>
                    <a:pt x="658972" y="87730"/>
                  </a:lnTo>
                  <a:lnTo>
                    <a:pt x="701701" y="69834"/>
                  </a:lnTo>
                  <a:lnTo>
                    <a:pt x="745294" y="53862"/>
                  </a:lnTo>
                  <a:lnTo>
                    <a:pt x="789708" y="39863"/>
                  </a:lnTo>
                  <a:lnTo>
                    <a:pt x="834897" y="27884"/>
                  </a:lnTo>
                  <a:lnTo>
                    <a:pt x="880815" y="17975"/>
                  </a:lnTo>
                  <a:lnTo>
                    <a:pt x="927418" y="10183"/>
                  </a:lnTo>
                  <a:lnTo>
                    <a:pt x="974660" y="4558"/>
                  </a:lnTo>
                  <a:lnTo>
                    <a:pt x="1022496" y="1147"/>
                  </a:lnTo>
                  <a:lnTo>
                    <a:pt x="1070881" y="0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9492" y="6119561"/>
              <a:ext cx="1136650" cy="342900"/>
            </a:xfrm>
            <a:custGeom>
              <a:avLst/>
              <a:gdLst/>
              <a:ahLst/>
              <a:cxnLst/>
              <a:rect l="l" t="t" r="r" b="b"/>
              <a:pathLst>
                <a:path w="1136650" h="342900">
                  <a:moveTo>
                    <a:pt x="0" y="0"/>
                  </a:moveTo>
                  <a:lnTo>
                    <a:pt x="932360" y="276794"/>
                  </a:lnTo>
                  <a:lnTo>
                    <a:pt x="938783" y="293534"/>
                  </a:lnTo>
                  <a:lnTo>
                    <a:pt x="951375" y="309960"/>
                  </a:lnTo>
                  <a:lnTo>
                    <a:pt x="966992" y="323773"/>
                  </a:lnTo>
                  <a:lnTo>
                    <a:pt x="985308" y="334453"/>
                  </a:lnTo>
                  <a:lnTo>
                    <a:pt x="1005998" y="341479"/>
                  </a:lnTo>
                  <a:lnTo>
                    <a:pt x="1048817" y="342664"/>
                  </a:lnTo>
                  <a:lnTo>
                    <a:pt x="1087427" y="327852"/>
                  </a:lnTo>
                  <a:lnTo>
                    <a:pt x="1117666" y="299643"/>
                  </a:lnTo>
                  <a:lnTo>
                    <a:pt x="1135371" y="260637"/>
                  </a:lnTo>
                  <a:lnTo>
                    <a:pt x="1136557" y="217817"/>
                  </a:lnTo>
                  <a:lnTo>
                    <a:pt x="1121745" y="179207"/>
                  </a:lnTo>
                  <a:lnTo>
                    <a:pt x="1093535" y="148969"/>
                  </a:lnTo>
                  <a:lnTo>
                    <a:pt x="1054529" y="131263"/>
                  </a:lnTo>
                  <a:lnTo>
                    <a:pt x="1032854" y="128508"/>
                  </a:lnTo>
                  <a:lnTo>
                    <a:pt x="1011710" y="130078"/>
                  </a:lnTo>
                  <a:lnTo>
                    <a:pt x="991618" y="135647"/>
                  </a:lnTo>
                  <a:lnTo>
                    <a:pt x="973100" y="144890"/>
                  </a:lnTo>
                  <a:lnTo>
                    <a:pt x="957327" y="1596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646710" y="5176611"/>
            <a:ext cx="364490" cy="1179830"/>
            <a:chOff x="7646710" y="5176611"/>
            <a:chExt cx="364490" cy="1179830"/>
          </a:xfrm>
        </p:grpSpPr>
        <p:sp>
          <p:nvSpPr>
            <p:cNvPr id="31" name="object 31"/>
            <p:cNvSpPr/>
            <p:nvPr/>
          </p:nvSpPr>
          <p:spPr>
            <a:xfrm>
              <a:off x="7646708" y="5176621"/>
              <a:ext cx="364490" cy="1179830"/>
            </a:xfrm>
            <a:custGeom>
              <a:avLst/>
              <a:gdLst/>
              <a:ahLst/>
              <a:cxnLst/>
              <a:rect l="l" t="t" r="r" b="b"/>
              <a:pathLst>
                <a:path w="364490" h="1179829">
                  <a:moveTo>
                    <a:pt x="363969" y="872388"/>
                  </a:moveTo>
                  <a:lnTo>
                    <a:pt x="359206" y="848779"/>
                  </a:lnTo>
                  <a:lnTo>
                    <a:pt x="346202" y="829487"/>
                  </a:lnTo>
                  <a:lnTo>
                    <a:pt x="326923" y="816495"/>
                  </a:lnTo>
                  <a:lnTo>
                    <a:pt x="303314" y="811720"/>
                  </a:lnTo>
                  <a:lnTo>
                    <a:pt x="60655" y="811720"/>
                  </a:lnTo>
                  <a:lnTo>
                    <a:pt x="37045" y="816495"/>
                  </a:lnTo>
                  <a:lnTo>
                    <a:pt x="17767" y="829487"/>
                  </a:lnTo>
                  <a:lnTo>
                    <a:pt x="4762" y="848779"/>
                  </a:lnTo>
                  <a:lnTo>
                    <a:pt x="0" y="872388"/>
                  </a:lnTo>
                  <a:lnTo>
                    <a:pt x="0" y="1119073"/>
                  </a:lnTo>
                  <a:lnTo>
                    <a:pt x="4762" y="1142682"/>
                  </a:lnTo>
                  <a:lnTo>
                    <a:pt x="17767" y="1161961"/>
                  </a:lnTo>
                  <a:lnTo>
                    <a:pt x="37045" y="1174965"/>
                  </a:lnTo>
                  <a:lnTo>
                    <a:pt x="60655" y="1179728"/>
                  </a:lnTo>
                  <a:lnTo>
                    <a:pt x="303314" y="1179728"/>
                  </a:lnTo>
                  <a:lnTo>
                    <a:pt x="326923" y="1174965"/>
                  </a:lnTo>
                  <a:lnTo>
                    <a:pt x="346202" y="1161961"/>
                  </a:lnTo>
                  <a:lnTo>
                    <a:pt x="359206" y="1142682"/>
                  </a:lnTo>
                  <a:lnTo>
                    <a:pt x="363969" y="1119073"/>
                  </a:lnTo>
                  <a:lnTo>
                    <a:pt x="363969" y="872388"/>
                  </a:lnTo>
                  <a:close/>
                </a:path>
                <a:path w="364490" h="1179829">
                  <a:moveTo>
                    <a:pt x="363969" y="472211"/>
                  </a:moveTo>
                  <a:lnTo>
                    <a:pt x="359206" y="448589"/>
                  </a:lnTo>
                  <a:lnTo>
                    <a:pt x="346202" y="429310"/>
                  </a:lnTo>
                  <a:lnTo>
                    <a:pt x="326923" y="416306"/>
                  </a:lnTo>
                  <a:lnTo>
                    <a:pt x="303314" y="411543"/>
                  </a:lnTo>
                  <a:lnTo>
                    <a:pt x="60655" y="411543"/>
                  </a:lnTo>
                  <a:lnTo>
                    <a:pt x="37045" y="416306"/>
                  </a:lnTo>
                  <a:lnTo>
                    <a:pt x="17767" y="429310"/>
                  </a:lnTo>
                  <a:lnTo>
                    <a:pt x="4762" y="448589"/>
                  </a:lnTo>
                  <a:lnTo>
                    <a:pt x="0" y="472211"/>
                  </a:lnTo>
                  <a:lnTo>
                    <a:pt x="0" y="718896"/>
                  </a:lnTo>
                  <a:lnTo>
                    <a:pt x="4762" y="742505"/>
                  </a:lnTo>
                  <a:lnTo>
                    <a:pt x="17767" y="761784"/>
                  </a:lnTo>
                  <a:lnTo>
                    <a:pt x="37045" y="774788"/>
                  </a:lnTo>
                  <a:lnTo>
                    <a:pt x="60655" y="779551"/>
                  </a:lnTo>
                  <a:lnTo>
                    <a:pt x="303314" y="779551"/>
                  </a:lnTo>
                  <a:lnTo>
                    <a:pt x="326923" y="774788"/>
                  </a:lnTo>
                  <a:lnTo>
                    <a:pt x="346202" y="761784"/>
                  </a:lnTo>
                  <a:lnTo>
                    <a:pt x="359206" y="742505"/>
                  </a:lnTo>
                  <a:lnTo>
                    <a:pt x="363969" y="718896"/>
                  </a:lnTo>
                  <a:lnTo>
                    <a:pt x="363969" y="472211"/>
                  </a:lnTo>
                  <a:close/>
                </a:path>
                <a:path w="364490" h="1179829">
                  <a:moveTo>
                    <a:pt x="363969" y="60655"/>
                  </a:moveTo>
                  <a:lnTo>
                    <a:pt x="359206" y="37045"/>
                  </a:lnTo>
                  <a:lnTo>
                    <a:pt x="346202" y="17767"/>
                  </a:lnTo>
                  <a:lnTo>
                    <a:pt x="326923" y="4762"/>
                  </a:lnTo>
                  <a:lnTo>
                    <a:pt x="303314" y="0"/>
                  </a:lnTo>
                  <a:lnTo>
                    <a:pt x="60655" y="0"/>
                  </a:lnTo>
                  <a:lnTo>
                    <a:pt x="37045" y="4762"/>
                  </a:lnTo>
                  <a:lnTo>
                    <a:pt x="17767" y="17767"/>
                  </a:lnTo>
                  <a:lnTo>
                    <a:pt x="4762" y="37045"/>
                  </a:lnTo>
                  <a:lnTo>
                    <a:pt x="0" y="60655"/>
                  </a:lnTo>
                  <a:lnTo>
                    <a:pt x="0" y="307340"/>
                  </a:lnTo>
                  <a:lnTo>
                    <a:pt x="4762" y="330962"/>
                  </a:lnTo>
                  <a:lnTo>
                    <a:pt x="17767" y="350240"/>
                  </a:lnTo>
                  <a:lnTo>
                    <a:pt x="37045" y="363245"/>
                  </a:lnTo>
                  <a:lnTo>
                    <a:pt x="60655" y="368007"/>
                  </a:lnTo>
                  <a:lnTo>
                    <a:pt x="303314" y="368007"/>
                  </a:lnTo>
                  <a:lnTo>
                    <a:pt x="326923" y="363245"/>
                  </a:lnTo>
                  <a:lnTo>
                    <a:pt x="346202" y="350240"/>
                  </a:lnTo>
                  <a:lnTo>
                    <a:pt x="359206" y="330962"/>
                  </a:lnTo>
                  <a:lnTo>
                    <a:pt x="363969" y="307340"/>
                  </a:lnTo>
                  <a:lnTo>
                    <a:pt x="363969" y="60655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93279" y="5209362"/>
              <a:ext cx="271145" cy="292735"/>
            </a:xfrm>
            <a:custGeom>
              <a:avLst/>
              <a:gdLst/>
              <a:ahLst/>
              <a:cxnLst/>
              <a:rect l="l" t="t" r="r" b="b"/>
              <a:pathLst>
                <a:path w="271145" h="292735">
                  <a:moveTo>
                    <a:pt x="270827" y="174828"/>
                  </a:moveTo>
                  <a:lnTo>
                    <a:pt x="268973" y="165658"/>
                  </a:lnTo>
                  <a:lnTo>
                    <a:pt x="263918" y="158165"/>
                  </a:lnTo>
                  <a:lnTo>
                    <a:pt x="256425" y="153111"/>
                  </a:lnTo>
                  <a:lnTo>
                    <a:pt x="247256" y="151257"/>
                  </a:lnTo>
                  <a:lnTo>
                    <a:pt x="23571" y="151257"/>
                  </a:lnTo>
                  <a:lnTo>
                    <a:pt x="14389" y="153111"/>
                  </a:lnTo>
                  <a:lnTo>
                    <a:pt x="6908" y="158165"/>
                  </a:lnTo>
                  <a:lnTo>
                    <a:pt x="1854" y="165658"/>
                  </a:lnTo>
                  <a:lnTo>
                    <a:pt x="0" y="174828"/>
                  </a:lnTo>
                  <a:lnTo>
                    <a:pt x="0" y="269100"/>
                  </a:lnTo>
                  <a:lnTo>
                    <a:pt x="1854" y="278269"/>
                  </a:lnTo>
                  <a:lnTo>
                    <a:pt x="6908" y="285762"/>
                  </a:lnTo>
                  <a:lnTo>
                    <a:pt x="14389" y="290817"/>
                  </a:lnTo>
                  <a:lnTo>
                    <a:pt x="23571" y="292671"/>
                  </a:lnTo>
                  <a:lnTo>
                    <a:pt x="247256" y="292671"/>
                  </a:lnTo>
                  <a:lnTo>
                    <a:pt x="256425" y="290817"/>
                  </a:lnTo>
                  <a:lnTo>
                    <a:pt x="263918" y="285762"/>
                  </a:lnTo>
                  <a:lnTo>
                    <a:pt x="268973" y="278269"/>
                  </a:lnTo>
                  <a:lnTo>
                    <a:pt x="270827" y="269100"/>
                  </a:lnTo>
                  <a:lnTo>
                    <a:pt x="270827" y="174828"/>
                  </a:lnTo>
                  <a:close/>
                </a:path>
                <a:path w="271145" h="292735">
                  <a:moveTo>
                    <a:pt x="270827" y="21221"/>
                  </a:moveTo>
                  <a:lnTo>
                    <a:pt x="269151" y="12954"/>
                  </a:lnTo>
                  <a:lnTo>
                    <a:pt x="264604" y="6210"/>
                  </a:lnTo>
                  <a:lnTo>
                    <a:pt x="257860" y="1663"/>
                  </a:lnTo>
                  <a:lnTo>
                    <a:pt x="249605" y="0"/>
                  </a:lnTo>
                  <a:lnTo>
                    <a:pt x="21221" y="0"/>
                  </a:lnTo>
                  <a:lnTo>
                    <a:pt x="12966" y="1663"/>
                  </a:lnTo>
                  <a:lnTo>
                    <a:pt x="6223" y="6210"/>
                  </a:lnTo>
                  <a:lnTo>
                    <a:pt x="1676" y="12954"/>
                  </a:lnTo>
                  <a:lnTo>
                    <a:pt x="0" y="21221"/>
                  </a:lnTo>
                  <a:lnTo>
                    <a:pt x="0" y="106108"/>
                  </a:lnTo>
                  <a:lnTo>
                    <a:pt x="1676" y="114376"/>
                  </a:lnTo>
                  <a:lnTo>
                    <a:pt x="6223" y="121119"/>
                  </a:lnTo>
                  <a:lnTo>
                    <a:pt x="12966" y="125666"/>
                  </a:lnTo>
                  <a:lnTo>
                    <a:pt x="21221" y="127330"/>
                  </a:lnTo>
                  <a:lnTo>
                    <a:pt x="249605" y="127330"/>
                  </a:lnTo>
                  <a:lnTo>
                    <a:pt x="257860" y="125666"/>
                  </a:lnTo>
                  <a:lnTo>
                    <a:pt x="264604" y="121119"/>
                  </a:lnTo>
                  <a:lnTo>
                    <a:pt x="269151" y="114376"/>
                  </a:lnTo>
                  <a:lnTo>
                    <a:pt x="270827" y="106108"/>
                  </a:lnTo>
                  <a:lnTo>
                    <a:pt x="270827" y="2122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7646710" y="6401963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2" y="0"/>
                </a:lnTo>
                <a:lnTo>
                  <a:pt x="37050" y="4767"/>
                </a:lnTo>
                <a:lnTo>
                  <a:pt x="17767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8"/>
                </a:lnTo>
                <a:lnTo>
                  <a:pt x="4767" y="330961"/>
                </a:lnTo>
                <a:lnTo>
                  <a:pt x="17767" y="350243"/>
                </a:lnTo>
                <a:lnTo>
                  <a:pt x="37050" y="363244"/>
                </a:lnTo>
                <a:lnTo>
                  <a:pt x="60662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1"/>
                </a:lnTo>
                <a:lnTo>
                  <a:pt x="363976" y="307348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03852" y="2074434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68594" y="2066160"/>
            <a:ext cx="2174240" cy="297180"/>
            <a:chOff x="6968594" y="2066160"/>
            <a:chExt cx="2174240" cy="297180"/>
          </a:xfrm>
        </p:grpSpPr>
        <p:sp>
          <p:nvSpPr>
            <p:cNvPr id="36" name="object 36"/>
            <p:cNvSpPr/>
            <p:nvPr/>
          </p:nvSpPr>
          <p:spPr>
            <a:xfrm>
              <a:off x="6976531" y="2074212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42"/>
                  </a:lnTo>
                  <a:lnTo>
                    <a:pt x="266172" y="280642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76531" y="2074212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42"/>
                  </a:lnTo>
                  <a:lnTo>
                    <a:pt x="0" y="28064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03215" y="2074325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42"/>
                  </a:lnTo>
                  <a:lnTo>
                    <a:pt x="266172" y="280642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03215" y="2074325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42"/>
                  </a:lnTo>
                  <a:lnTo>
                    <a:pt x="0" y="28064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52626" y="2074326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40"/>
                  </a:lnTo>
                  <a:lnTo>
                    <a:pt x="266172" y="280640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52626" y="2074326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41"/>
                  </a:lnTo>
                  <a:lnTo>
                    <a:pt x="0" y="280641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05973" y="2074329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38"/>
                  </a:lnTo>
                  <a:lnTo>
                    <a:pt x="266172" y="280638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05973" y="2074329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39"/>
                  </a:lnTo>
                  <a:lnTo>
                    <a:pt x="0" y="280639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53796" y="2074099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42"/>
                  </a:lnTo>
                  <a:lnTo>
                    <a:pt x="266172" y="280642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53796" y="2074099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42"/>
                  </a:lnTo>
                  <a:lnTo>
                    <a:pt x="0" y="28064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868454" y="2074098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42"/>
                  </a:lnTo>
                  <a:lnTo>
                    <a:pt x="266172" y="280642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68454" y="2074098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42"/>
                  </a:lnTo>
                  <a:lnTo>
                    <a:pt x="0" y="28064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17866" y="2074100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40"/>
                  </a:lnTo>
                  <a:lnTo>
                    <a:pt x="266172" y="280640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17866" y="2074100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41"/>
                  </a:lnTo>
                  <a:lnTo>
                    <a:pt x="0" y="280641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71213" y="2074101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39"/>
                  </a:lnTo>
                  <a:lnTo>
                    <a:pt x="266172" y="280639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71213" y="2074101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39"/>
                  </a:lnTo>
                  <a:lnTo>
                    <a:pt x="0" y="280639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446355" y="2074434"/>
            <a:ext cx="1162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217716" y="2065934"/>
            <a:ext cx="3175635" cy="299085"/>
            <a:chOff x="6217716" y="2065934"/>
            <a:chExt cx="3175635" cy="299085"/>
          </a:xfrm>
        </p:grpSpPr>
        <p:sp>
          <p:nvSpPr>
            <p:cNvPr id="54" name="object 54"/>
            <p:cNvSpPr/>
            <p:nvPr/>
          </p:nvSpPr>
          <p:spPr>
            <a:xfrm>
              <a:off x="9119035" y="2073871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42"/>
                  </a:lnTo>
                  <a:lnTo>
                    <a:pt x="266172" y="280642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19035" y="2073871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42"/>
                  </a:lnTo>
                  <a:lnTo>
                    <a:pt x="0" y="28064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25654" y="2076013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38"/>
                  </a:lnTo>
                  <a:lnTo>
                    <a:pt x="266172" y="280638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225654" y="2076013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0" y="0"/>
                  </a:moveTo>
                  <a:lnTo>
                    <a:pt x="266173" y="0"/>
                  </a:lnTo>
                  <a:lnTo>
                    <a:pt x="266173" y="280639"/>
                  </a:lnTo>
                  <a:lnTo>
                    <a:pt x="0" y="280639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288097" y="2053844"/>
            <a:ext cx="3034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255" algn="l"/>
                <a:tab pos="512445" algn="l"/>
                <a:tab pos="763270" algn="l"/>
                <a:tab pos="1092835" algn="l"/>
                <a:tab pos="1339215" algn="l"/>
                <a:tab pos="1590040" algn="l"/>
                <a:tab pos="1840230" algn="l"/>
                <a:tab pos="2404745" algn="l"/>
                <a:tab pos="2654935" algn="l"/>
                <a:tab pos="2905760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	</a:t>
            </a:r>
            <a:r>
              <a:rPr sz="1800" dirty="0">
                <a:latin typeface="Calibri"/>
                <a:cs typeface="Calibri"/>
              </a:rPr>
              <a:t>0	0	0	0	0	0	0	0	0	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69341" y="1959355"/>
            <a:ext cx="3140075" cy="7239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5"/>
              </a:spcBef>
            </a:pP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Per-core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buffer reference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counters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69341" y="3190747"/>
            <a:ext cx="2709545" cy="10528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90400"/>
              </a:lnSpc>
              <a:spcBef>
                <a:spcPts val="375"/>
              </a:spcBef>
            </a:pPr>
            <a:r>
              <a:rPr sz="2400" spc="-15" dirty="0">
                <a:latin typeface="Calibri"/>
                <a:cs typeface="Calibri"/>
              </a:rPr>
              <a:t>Refill </a:t>
            </a:r>
            <a:r>
              <a:rPr sz="2400" spc="-5" dirty="0">
                <a:latin typeface="Calibri"/>
                <a:cs typeface="Calibri"/>
              </a:rPr>
              <a:t>thread </a:t>
            </a:r>
            <a:r>
              <a:rPr sz="2400" spc="-10" dirty="0">
                <a:latin typeface="Calibri"/>
                <a:cs typeface="Calibri"/>
              </a:rPr>
              <a:t>scans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counters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re-posts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buffers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320642" y="1835748"/>
            <a:ext cx="4362450" cy="1360170"/>
            <a:chOff x="6320642" y="1835748"/>
            <a:chExt cx="4362450" cy="1360170"/>
          </a:xfrm>
        </p:grpSpPr>
        <p:sp>
          <p:nvSpPr>
            <p:cNvPr id="62" name="object 62"/>
            <p:cNvSpPr/>
            <p:nvPr/>
          </p:nvSpPr>
          <p:spPr>
            <a:xfrm>
              <a:off x="6320637" y="1835759"/>
              <a:ext cx="4362450" cy="1360170"/>
            </a:xfrm>
            <a:custGeom>
              <a:avLst/>
              <a:gdLst/>
              <a:ahLst/>
              <a:cxnLst/>
              <a:rect l="l" t="t" r="r" b="b"/>
              <a:pathLst>
                <a:path w="4362450" h="1360170">
                  <a:moveTo>
                    <a:pt x="3594811" y="1009827"/>
                  </a:moveTo>
                  <a:lnTo>
                    <a:pt x="3594709" y="1010805"/>
                  </a:lnTo>
                  <a:lnTo>
                    <a:pt x="3594811" y="1009827"/>
                  </a:lnTo>
                  <a:close/>
                </a:path>
                <a:path w="4362450" h="1360170">
                  <a:moveTo>
                    <a:pt x="4069765" y="1012139"/>
                  </a:moveTo>
                  <a:lnTo>
                    <a:pt x="4069715" y="1010805"/>
                  </a:lnTo>
                  <a:lnTo>
                    <a:pt x="4067987" y="991476"/>
                  </a:lnTo>
                  <a:lnTo>
                    <a:pt x="4067581" y="986815"/>
                  </a:lnTo>
                  <a:lnTo>
                    <a:pt x="4056176" y="938720"/>
                  </a:lnTo>
                  <a:lnTo>
                    <a:pt x="4045724" y="913079"/>
                  </a:lnTo>
                  <a:lnTo>
                    <a:pt x="4036618" y="895324"/>
                  </a:lnTo>
                  <a:lnTo>
                    <a:pt x="4035590" y="893330"/>
                  </a:lnTo>
                  <a:lnTo>
                    <a:pt x="4027106" y="880173"/>
                  </a:lnTo>
                  <a:lnTo>
                    <a:pt x="4026103" y="878624"/>
                  </a:lnTo>
                  <a:lnTo>
                    <a:pt x="4021912" y="872109"/>
                  </a:lnTo>
                  <a:lnTo>
                    <a:pt x="4015867" y="864501"/>
                  </a:lnTo>
                  <a:lnTo>
                    <a:pt x="4014736" y="863092"/>
                  </a:lnTo>
                  <a:lnTo>
                    <a:pt x="4006024" y="852119"/>
                  </a:lnTo>
                  <a:lnTo>
                    <a:pt x="3987939" y="833551"/>
                  </a:lnTo>
                  <a:lnTo>
                    <a:pt x="3968508" y="817257"/>
                  </a:lnTo>
                  <a:lnTo>
                    <a:pt x="3941991" y="848893"/>
                  </a:lnTo>
                  <a:lnTo>
                    <a:pt x="3959822" y="863841"/>
                  </a:lnTo>
                  <a:lnTo>
                    <a:pt x="3974998" y="879424"/>
                  </a:lnTo>
                  <a:lnTo>
                    <a:pt x="3988333" y="896188"/>
                  </a:lnTo>
                  <a:lnTo>
                    <a:pt x="3988841" y="896988"/>
                  </a:lnTo>
                  <a:lnTo>
                    <a:pt x="3999788" y="913980"/>
                  </a:lnTo>
                  <a:lnTo>
                    <a:pt x="4000233" y="914831"/>
                  </a:lnTo>
                  <a:lnTo>
                    <a:pt x="4009390" y="932662"/>
                  </a:lnTo>
                  <a:lnTo>
                    <a:pt x="4009733" y="933551"/>
                  </a:lnTo>
                  <a:lnTo>
                    <a:pt x="4017073" y="952068"/>
                  </a:lnTo>
                  <a:lnTo>
                    <a:pt x="4017340" y="952982"/>
                  </a:lnTo>
                  <a:lnTo>
                    <a:pt x="4022826" y="972032"/>
                  </a:lnTo>
                  <a:lnTo>
                    <a:pt x="4023004" y="972997"/>
                  </a:lnTo>
                  <a:lnTo>
                    <a:pt x="4026636" y="992454"/>
                  </a:lnTo>
                  <a:lnTo>
                    <a:pt x="4026725" y="993432"/>
                  </a:lnTo>
                  <a:lnTo>
                    <a:pt x="4028490" y="1013129"/>
                  </a:lnTo>
                  <a:lnTo>
                    <a:pt x="4028490" y="1012139"/>
                  </a:lnTo>
                  <a:lnTo>
                    <a:pt x="4028579" y="1014120"/>
                  </a:lnTo>
                  <a:lnTo>
                    <a:pt x="4028490" y="1013129"/>
                  </a:lnTo>
                  <a:lnTo>
                    <a:pt x="4028478" y="1014120"/>
                  </a:lnTo>
                  <a:lnTo>
                    <a:pt x="4028351" y="1033919"/>
                  </a:lnTo>
                  <a:lnTo>
                    <a:pt x="4028452" y="1032929"/>
                  </a:lnTo>
                  <a:lnTo>
                    <a:pt x="4028338" y="1034923"/>
                  </a:lnTo>
                  <a:lnTo>
                    <a:pt x="4028351" y="1033919"/>
                  </a:lnTo>
                  <a:lnTo>
                    <a:pt x="4028236" y="1034923"/>
                  </a:lnTo>
                  <a:lnTo>
                    <a:pt x="4026192" y="1054684"/>
                  </a:lnTo>
                  <a:lnTo>
                    <a:pt x="4025989" y="1055674"/>
                  </a:lnTo>
                  <a:lnTo>
                    <a:pt x="4015778" y="1095438"/>
                  </a:lnTo>
                  <a:lnTo>
                    <a:pt x="4006964" y="1116114"/>
                  </a:lnTo>
                  <a:lnTo>
                    <a:pt x="3997083" y="1134249"/>
                  </a:lnTo>
                  <a:lnTo>
                    <a:pt x="3970223" y="1169530"/>
                  </a:lnTo>
                  <a:lnTo>
                    <a:pt x="3937762" y="1197952"/>
                  </a:lnTo>
                  <a:lnTo>
                    <a:pt x="3901160" y="1218946"/>
                  </a:lnTo>
                  <a:lnTo>
                    <a:pt x="3861600" y="1232357"/>
                  </a:lnTo>
                  <a:lnTo>
                    <a:pt x="3820350" y="1238008"/>
                  </a:lnTo>
                  <a:lnTo>
                    <a:pt x="3800462" y="1237957"/>
                  </a:lnTo>
                  <a:lnTo>
                    <a:pt x="3814280" y="1237957"/>
                  </a:lnTo>
                  <a:lnTo>
                    <a:pt x="3799471" y="1237856"/>
                  </a:lnTo>
                  <a:lnTo>
                    <a:pt x="3780561" y="1235913"/>
                  </a:lnTo>
                  <a:lnTo>
                    <a:pt x="3778631" y="1235710"/>
                  </a:lnTo>
                  <a:lnTo>
                    <a:pt x="3778123" y="1235608"/>
                  </a:lnTo>
                  <a:lnTo>
                    <a:pt x="3759454" y="1231836"/>
                  </a:lnTo>
                  <a:lnTo>
                    <a:pt x="3758006" y="1231544"/>
                  </a:lnTo>
                  <a:lnTo>
                    <a:pt x="3757345" y="1231341"/>
                  </a:lnTo>
                  <a:lnTo>
                    <a:pt x="3738994" y="1225727"/>
                  </a:lnTo>
                  <a:lnTo>
                    <a:pt x="3737699" y="1225334"/>
                  </a:lnTo>
                  <a:lnTo>
                    <a:pt x="3736987" y="1225029"/>
                  </a:lnTo>
                  <a:lnTo>
                    <a:pt x="3719080" y="1217536"/>
                  </a:lnTo>
                  <a:lnTo>
                    <a:pt x="3717899" y="1217053"/>
                  </a:lnTo>
                  <a:lnTo>
                    <a:pt x="3717163" y="1216647"/>
                  </a:lnTo>
                  <a:lnTo>
                    <a:pt x="3699827" y="1207262"/>
                  </a:lnTo>
                  <a:lnTo>
                    <a:pt x="3698748" y="1206677"/>
                  </a:lnTo>
                  <a:lnTo>
                    <a:pt x="3698011" y="1206182"/>
                  </a:lnTo>
                  <a:lnTo>
                    <a:pt x="3681349" y="1194854"/>
                  </a:lnTo>
                  <a:lnTo>
                    <a:pt x="3680358" y="1194181"/>
                  </a:lnTo>
                  <a:lnTo>
                    <a:pt x="3679660" y="1193596"/>
                  </a:lnTo>
                  <a:lnTo>
                    <a:pt x="3664229" y="1180655"/>
                  </a:lnTo>
                  <a:lnTo>
                    <a:pt x="3663327" y="1179906"/>
                  </a:lnTo>
                  <a:lnTo>
                    <a:pt x="3662680" y="1179233"/>
                  </a:lnTo>
                  <a:lnTo>
                    <a:pt x="3635502" y="1148410"/>
                  </a:lnTo>
                  <a:lnTo>
                    <a:pt x="3634308" y="1146746"/>
                  </a:lnTo>
                  <a:lnTo>
                    <a:pt x="3623932" y="1130668"/>
                  </a:lnTo>
                  <a:lnTo>
                    <a:pt x="3623360" y="1129766"/>
                  </a:lnTo>
                  <a:lnTo>
                    <a:pt x="3622916" y="1128903"/>
                  </a:lnTo>
                  <a:lnTo>
                    <a:pt x="3614255" y="1112024"/>
                  </a:lnTo>
                  <a:lnTo>
                    <a:pt x="3613772" y="1111084"/>
                  </a:lnTo>
                  <a:lnTo>
                    <a:pt x="3613416" y="1110195"/>
                  </a:lnTo>
                  <a:lnTo>
                    <a:pt x="3606469" y="1092644"/>
                  </a:lnTo>
                  <a:lnTo>
                    <a:pt x="3606088" y="1091679"/>
                  </a:lnTo>
                  <a:lnTo>
                    <a:pt x="3605822" y="1090752"/>
                  </a:lnTo>
                  <a:lnTo>
                    <a:pt x="3600602" y="1072667"/>
                  </a:lnTo>
                  <a:lnTo>
                    <a:pt x="3594747" y="1031595"/>
                  </a:lnTo>
                  <a:lnTo>
                    <a:pt x="3594658" y="1030681"/>
                  </a:lnTo>
                  <a:lnTo>
                    <a:pt x="3594671" y="1029627"/>
                  </a:lnTo>
                  <a:lnTo>
                    <a:pt x="3594798" y="1011440"/>
                  </a:lnTo>
                  <a:lnTo>
                    <a:pt x="3594709" y="1010805"/>
                  </a:lnTo>
                  <a:lnTo>
                    <a:pt x="3594811" y="1008824"/>
                  </a:lnTo>
                  <a:lnTo>
                    <a:pt x="3594811" y="1009827"/>
                  </a:lnTo>
                  <a:lnTo>
                    <a:pt x="3594912" y="1008824"/>
                  </a:lnTo>
                  <a:lnTo>
                    <a:pt x="3596716" y="991476"/>
                  </a:lnTo>
                  <a:lnTo>
                    <a:pt x="3596754" y="990053"/>
                  </a:lnTo>
                  <a:lnTo>
                    <a:pt x="3596957" y="989063"/>
                  </a:lnTo>
                  <a:lnTo>
                    <a:pt x="3597160" y="988072"/>
                  </a:lnTo>
                  <a:lnTo>
                    <a:pt x="3600945" y="969479"/>
                  </a:lnTo>
                  <a:lnTo>
                    <a:pt x="3615283" y="929500"/>
                  </a:lnTo>
                  <a:lnTo>
                    <a:pt x="3625596" y="910361"/>
                  </a:lnTo>
                  <a:lnTo>
                    <a:pt x="3626066" y="909497"/>
                  </a:lnTo>
                  <a:lnTo>
                    <a:pt x="3626701" y="908583"/>
                  </a:lnTo>
                  <a:lnTo>
                    <a:pt x="3637826" y="892314"/>
                  </a:lnTo>
                  <a:lnTo>
                    <a:pt x="3638473" y="891362"/>
                  </a:lnTo>
                  <a:lnTo>
                    <a:pt x="3639401" y="890320"/>
                  </a:lnTo>
                  <a:lnTo>
                    <a:pt x="3658527" y="868641"/>
                  </a:lnTo>
                  <a:lnTo>
                    <a:pt x="3659365" y="867676"/>
                  </a:lnTo>
                  <a:lnTo>
                    <a:pt x="3660686" y="866559"/>
                  </a:lnTo>
                  <a:lnTo>
                    <a:pt x="3681984" y="848461"/>
                  </a:lnTo>
                  <a:lnTo>
                    <a:pt x="3682898" y="847686"/>
                  </a:lnTo>
                  <a:lnTo>
                    <a:pt x="3684422" y="846734"/>
                  </a:lnTo>
                  <a:lnTo>
                    <a:pt x="3707866" y="831964"/>
                  </a:lnTo>
                  <a:lnTo>
                    <a:pt x="3740213" y="818921"/>
                  </a:lnTo>
                  <a:lnTo>
                    <a:pt x="3742220" y="858532"/>
                  </a:lnTo>
                  <a:lnTo>
                    <a:pt x="3862768" y="790460"/>
                  </a:lnTo>
                  <a:lnTo>
                    <a:pt x="3827919" y="775195"/>
                  </a:lnTo>
                  <a:lnTo>
                    <a:pt x="3735971" y="734872"/>
                  </a:lnTo>
                  <a:lnTo>
                    <a:pt x="3738130" y="777582"/>
                  </a:lnTo>
                  <a:lnTo>
                    <a:pt x="3689273" y="794893"/>
                  </a:lnTo>
                  <a:lnTo>
                    <a:pt x="3630384" y="838136"/>
                  </a:lnTo>
                  <a:lnTo>
                    <a:pt x="3590823" y="887920"/>
                  </a:lnTo>
                  <a:lnTo>
                    <a:pt x="3568535" y="934186"/>
                  </a:lnTo>
                  <a:lnTo>
                    <a:pt x="3556114" y="982814"/>
                  </a:lnTo>
                  <a:lnTo>
                    <a:pt x="3553434" y="1032929"/>
                  </a:lnTo>
                  <a:lnTo>
                    <a:pt x="3555581" y="1056932"/>
                  </a:lnTo>
                  <a:lnTo>
                    <a:pt x="3566972" y="1105027"/>
                  </a:lnTo>
                  <a:lnTo>
                    <a:pt x="3587559" y="1150416"/>
                  </a:lnTo>
                  <a:lnTo>
                    <a:pt x="3617137" y="1191628"/>
                  </a:lnTo>
                  <a:lnTo>
                    <a:pt x="3655441" y="1227150"/>
                  </a:lnTo>
                  <a:lnTo>
                    <a:pt x="3700081" y="1254328"/>
                  </a:lnTo>
                  <a:lnTo>
                    <a:pt x="3747846" y="1271600"/>
                  </a:lnTo>
                  <a:lnTo>
                    <a:pt x="3797211" y="1279118"/>
                  </a:lnTo>
                  <a:lnTo>
                    <a:pt x="3822039" y="1279296"/>
                  </a:lnTo>
                  <a:lnTo>
                    <a:pt x="3846715" y="1277099"/>
                  </a:lnTo>
                  <a:lnTo>
                    <a:pt x="3894950" y="1265745"/>
                  </a:lnTo>
                  <a:lnTo>
                    <a:pt x="3940454" y="1245235"/>
                  </a:lnTo>
                  <a:lnTo>
                    <a:pt x="3951617" y="1238084"/>
                  </a:lnTo>
                  <a:lnTo>
                    <a:pt x="3954348" y="1236345"/>
                  </a:lnTo>
                  <a:lnTo>
                    <a:pt x="3954767" y="1236078"/>
                  </a:lnTo>
                  <a:lnTo>
                    <a:pt x="3960152" y="1232623"/>
                  </a:lnTo>
                  <a:lnTo>
                    <a:pt x="3960850" y="1232179"/>
                  </a:lnTo>
                  <a:lnTo>
                    <a:pt x="3961828" y="1231544"/>
                  </a:lnTo>
                  <a:lnTo>
                    <a:pt x="3967607" y="1226972"/>
                  </a:lnTo>
                  <a:lnTo>
                    <a:pt x="3968419" y="1226337"/>
                  </a:lnTo>
                  <a:lnTo>
                    <a:pt x="3977195" y="1219403"/>
                  </a:lnTo>
                  <a:lnTo>
                    <a:pt x="3978237" y="1218577"/>
                  </a:lnTo>
                  <a:lnTo>
                    <a:pt x="3981793" y="1215771"/>
                  </a:lnTo>
                  <a:lnTo>
                    <a:pt x="3987825" y="1209929"/>
                  </a:lnTo>
                  <a:lnTo>
                    <a:pt x="3988866" y="1208925"/>
                  </a:lnTo>
                  <a:lnTo>
                    <a:pt x="3999560" y="1198587"/>
                  </a:lnTo>
                  <a:lnTo>
                    <a:pt x="4000423" y="1197749"/>
                  </a:lnTo>
                  <a:lnTo>
                    <a:pt x="4000716" y="1197406"/>
                  </a:lnTo>
                  <a:lnTo>
                    <a:pt x="4010863" y="1185379"/>
                  </a:lnTo>
                  <a:lnTo>
                    <a:pt x="4012006" y="1184021"/>
                  </a:lnTo>
                  <a:lnTo>
                    <a:pt x="4017441" y="1177594"/>
                  </a:lnTo>
                  <a:lnTo>
                    <a:pt x="4022407" y="1170330"/>
                  </a:lnTo>
                  <a:lnTo>
                    <a:pt x="4023449" y="1168806"/>
                  </a:lnTo>
                  <a:lnTo>
                    <a:pt x="4032326" y="1155827"/>
                  </a:lnTo>
                  <a:lnTo>
                    <a:pt x="4033634" y="1153426"/>
                  </a:lnTo>
                  <a:lnTo>
                    <a:pt x="4034536" y="1151763"/>
                  </a:lnTo>
                  <a:lnTo>
                    <a:pt x="4043591" y="1135164"/>
                  </a:lnTo>
                  <a:lnTo>
                    <a:pt x="4044556" y="1133386"/>
                  </a:lnTo>
                  <a:lnTo>
                    <a:pt x="4044721" y="1133081"/>
                  </a:lnTo>
                  <a:lnTo>
                    <a:pt x="4052646" y="1114247"/>
                  </a:lnTo>
                  <a:lnTo>
                    <a:pt x="4054627" y="1109560"/>
                  </a:lnTo>
                  <a:lnTo>
                    <a:pt x="4059263" y="1094486"/>
                  </a:lnTo>
                  <a:lnTo>
                    <a:pt x="4062057" y="1085443"/>
                  </a:lnTo>
                  <a:lnTo>
                    <a:pt x="4064330" y="1074254"/>
                  </a:lnTo>
                  <a:lnTo>
                    <a:pt x="4067035" y="1060932"/>
                  </a:lnTo>
                  <a:lnTo>
                    <a:pt x="4067797" y="1053693"/>
                  </a:lnTo>
                  <a:lnTo>
                    <a:pt x="4069600" y="1036205"/>
                  </a:lnTo>
                  <a:lnTo>
                    <a:pt x="4069626" y="1032929"/>
                  </a:lnTo>
                  <a:lnTo>
                    <a:pt x="4069765" y="1012139"/>
                  </a:lnTo>
                  <a:close/>
                </a:path>
                <a:path w="4362450" h="1360170">
                  <a:moveTo>
                    <a:pt x="4343387" y="650900"/>
                  </a:moveTo>
                  <a:lnTo>
                    <a:pt x="4333862" y="650900"/>
                  </a:lnTo>
                  <a:lnTo>
                    <a:pt x="4333862" y="661060"/>
                  </a:lnTo>
                  <a:lnTo>
                    <a:pt x="4333862" y="1330350"/>
                  </a:lnTo>
                  <a:lnTo>
                    <a:pt x="3289287" y="1330350"/>
                  </a:lnTo>
                  <a:lnTo>
                    <a:pt x="3289287" y="661060"/>
                  </a:lnTo>
                  <a:lnTo>
                    <a:pt x="4333862" y="661060"/>
                  </a:lnTo>
                  <a:lnTo>
                    <a:pt x="4333862" y="650900"/>
                  </a:lnTo>
                  <a:lnTo>
                    <a:pt x="3279762" y="650900"/>
                  </a:lnTo>
                  <a:lnTo>
                    <a:pt x="3279762" y="661060"/>
                  </a:lnTo>
                  <a:lnTo>
                    <a:pt x="3279762" y="1330350"/>
                  </a:lnTo>
                  <a:lnTo>
                    <a:pt x="3279762" y="1340510"/>
                  </a:lnTo>
                  <a:lnTo>
                    <a:pt x="4343387" y="1340510"/>
                  </a:lnTo>
                  <a:lnTo>
                    <a:pt x="4343387" y="1330680"/>
                  </a:lnTo>
                  <a:lnTo>
                    <a:pt x="4343387" y="1330350"/>
                  </a:lnTo>
                  <a:lnTo>
                    <a:pt x="4343387" y="661060"/>
                  </a:lnTo>
                  <a:lnTo>
                    <a:pt x="4343387" y="650900"/>
                  </a:lnTo>
                  <a:close/>
                </a:path>
                <a:path w="4362450" h="1360170">
                  <a:moveTo>
                    <a:pt x="4362437" y="631850"/>
                  </a:moveTo>
                  <a:lnTo>
                    <a:pt x="4352912" y="631850"/>
                  </a:lnTo>
                  <a:lnTo>
                    <a:pt x="4352912" y="642010"/>
                  </a:lnTo>
                  <a:lnTo>
                    <a:pt x="4352912" y="1349400"/>
                  </a:lnTo>
                  <a:lnTo>
                    <a:pt x="3270237" y="1349400"/>
                  </a:lnTo>
                  <a:lnTo>
                    <a:pt x="3270237" y="642010"/>
                  </a:lnTo>
                  <a:lnTo>
                    <a:pt x="3802049" y="642010"/>
                  </a:lnTo>
                  <a:lnTo>
                    <a:pt x="3802049" y="646722"/>
                  </a:lnTo>
                  <a:lnTo>
                    <a:pt x="3821099" y="646722"/>
                  </a:lnTo>
                  <a:lnTo>
                    <a:pt x="3821099" y="642010"/>
                  </a:lnTo>
                  <a:lnTo>
                    <a:pt x="4352912" y="642010"/>
                  </a:lnTo>
                  <a:lnTo>
                    <a:pt x="4352912" y="631850"/>
                  </a:lnTo>
                  <a:lnTo>
                    <a:pt x="3821099" y="631850"/>
                  </a:lnTo>
                  <a:lnTo>
                    <a:pt x="3821099" y="21183"/>
                  </a:lnTo>
                  <a:lnTo>
                    <a:pt x="3821099" y="19494"/>
                  </a:lnTo>
                  <a:lnTo>
                    <a:pt x="3821099" y="0"/>
                  </a:lnTo>
                  <a:lnTo>
                    <a:pt x="2172589" y="0"/>
                  </a:lnTo>
                  <a:lnTo>
                    <a:pt x="2172589" y="444"/>
                  </a:lnTo>
                  <a:lnTo>
                    <a:pt x="1108887" y="444"/>
                  </a:lnTo>
                  <a:lnTo>
                    <a:pt x="1108887" y="2133"/>
                  </a:lnTo>
                  <a:lnTo>
                    <a:pt x="28575" y="2133"/>
                  </a:lnTo>
                  <a:lnTo>
                    <a:pt x="28575" y="164058"/>
                  </a:lnTo>
                  <a:lnTo>
                    <a:pt x="0" y="164058"/>
                  </a:lnTo>
                  <a:lnTo>
                    <a:pt x="38100" y="240258"/>
                  </a:lnTo>
                  <a:lnTo>
                    <a:pt x="69850" y="176758"/>
                  </a:lnTo>
                  <a:lnTo>
                    <a:pt x="76200" y="164058"/>
                  </a:lnTo>
                  <a:lnTo>
                    <a:pt x="47625" y="164058"/>
                  </a:lnTo>
                  <a:lnTo>
                    <a:pt x="47625" y="21183"/>
                  </a:lnTo>
                  <a:lnTo>
                    <a:pt x="1108887" y="21183"/>
                  </a:lnTo>
                  <a:lnTo>
                    <a:pt x="1108887" y="162369"/>
                  </a:lnTo>
                  <a:lnTo>
                    <a:pt x="1080312" y="162369"/>
                  </a:lnTo>
                  <a:lnTo>
                    <a:pt x="1118412" y="238569"/>
                  </a:lnTo>
                  <a:lnTo>
                    <a:pt x="1150162" y="175069"/>
                  </a:lnTo>
                  <a:lnTo>
                    <a:pt x="1156512" y="162369"/>
                  </a:lnTo>
                  <a:lnTo>
                    <a:pt x="1127937" y="162369"/>
                  </a:lnTo>
                  <a:lnTo>
                    <a:pt x="1127937" y="21183"/>
                  </a:lnTo>
                  <a:lnTo>
                    <a:pt x="2172589" y="21183"/>
                  </a:lnTo>
                  <a:lnTo>
                    <a:pt x="2172589" y="161925"/>
                  </a:lnTo>
                  <a:lnTo>
                    <a:pt x="2144014" y="161925"/>
                  </a:lnTo>
                  <a:lnTo>
                    <a:pt x="2182114" y="238125"/>
                  </a:lnTo>
                  <a:lnTo>
                    <a:pt x="2213864" y="174625"/>
                  </a:lnTo>
                  <a:lnTo>
                    <a:pt x="2220214" y="161925"/>
                  </a:lnTo>
                  <a:lnTo>
                    <a:pt x="2191639" y="161925"/>
                  </a:lnTo>
                  <a:lnTo>
                    <a:pt x="2191639" y="21183"/>
                  </a:lnTo>
                  <a:lnTo>
                    <a:pt x="3802049" y="21183"/>
                  </a:lnTo>
                  <a:lnTo>
                    <a:pt x="3802049" y="631850"/>
                  </a:lnTo>
                  <a:lnTo>
                    <a:pt x="3260712" y="631850"/>
                  </a:lnTo>
                  <a:lnTo>
                    <a:pt x="3260712" y="642010"/>
                  </a:lnTo>
                  <a:lnTo>
                    <a:pt x="3260712" y="1349400"/>
                  </a:lnTo>
                  <a:lnTo>
                    <a:pt x="3260712" y="1359560"/>
                  </a:lnTo>
                  <a:lnTo>
                    <a:pt x="4362437" y="1359560"/>
                  </a:lnTo>
                  <a:lnTo>
                    <a:pt x="4362437" y="1349730"/>
                  </a:lnTo>
                  <a:lnTo>
                    <a:pt x="4362437" y="1349400"/>
                  </a:lnTo>
                  <a:lnTo>
                    <a:pt x="4362437" y="642010"/>
                  </a:lnTo>
                  <a:lnTo>
                    <a:pt x="4362437" y="631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369670" y="2073874"/>
              <a:ext cx="266700" cy="280670"/>
            </a:xfrm>
            <a:custGeom>
              <a:avLst/>
              <a:gdLst/>
              <a:ahLst/>
              <a:cxnLst/>
              <a:rect l="l" t="t" r="r" b="b"/>
              <a:pathLst>
                <a:path w="266700" h="280669">
                  <a:moveTo>
                    <a:pt x="266172" y="0"/>
                  </a:moveTo>
                  <a:lnTo>
                    <a:pt x="0" y="0"/>
                  </a:lnTo>
                  <a:lnTo>
                    <a:pt x="0" y="280639"/>
                  </a:lnTo>
                  <a:lnTo>
                    <a:pt x="266172" y="280639"/>
                  </a:lnTo>
                  <a:lnTo>
                    <a:pt x="266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369670" y="2073874"/>
            <a:ext cx="266700" cy="280670"/>
          </a:xfrm>
          <a:prstGeom prst="rect">
            <a:avLst/>
          </a:prstGeom>
          <a:ln w="15875">
            <a:solidFill>
              <a:srgbClr val="1D6FA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208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510532" y="4514368"/>
            <a:ext cx="2597150" cy="227965"/>
          </a:xfrm>
          <a:custGeom>
            <a:avLst/>
            <a:gdLst/>
            <a:ahLst/>
            <a:cxnLst/>
            <a:rect l="l" t="t" r="r" b="b"/>
            <a:pathLst>
              <a:path w="2597150" h="227964">
                <a:moveTo>
                  <a:pt x="2596892" y="2"/>
                </a:moveTo>
                <a:lnTo>
                  <a:pt x="2595400" y="44337"/>
                </a:lnTo>
                <a:lnTo>
                  <a:pt x="2591332" y="80541"/>
                </a:lnTo>
                <a:lnTo>
                  <a:pt x="2585298" y="104951"/>
                </a:lnTo>
                <a:lnTo>
                  <a:pt x="2577909" y="113902"/>
                </a:lnTo>
                <a:lnTo>
                  <a:pt x="1317429" y="113899"/>
                </a:lnTo>
                <a:lnTo>
                  <a:pt x="1310039" y="122850"/>
                </a:lnTo>
                <a:lnTo>
                  <a:pt x="1304006" y="147259"/>
                </a:lnTo>
                <a:lnTo>
                  <a:pt x="1299937" y="183464"/>
                </a:lnTo>
                <a:lnTo>
                  <a:pt x="1298446" y="227798"/>
                </a:lnTo>
                <a:lnTo>
                  <a:pt x="1296954" y="183464"/>
                </a:lnTo>
                <a:lnTo>
                  <a:pt x="1292886" y="147259"/>
                </a:lnTo>
                <a:lnTo>
                  <a:pt x="1286852" y="122850"/>
                </a:lnTo>
                <a:lnTo>
                  <a:pt x="1279463" y="113899"/>
                </a:lnTo>
                <a:lnTo>
                  <a:pt x="18982" y="113899"/>
                </a:lnTo>
                <a:lnTo>
                  <a:pt x="11593" y="104948"/>
                </a:lnTo>
                <a:lnTo>
                  <a:pt x="5559" y="80539"/>
                </a:lnTo>
                <a:lnTo>
                  <a:pt x="1491" y="44334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52" y="5432823"/>
            <a:ext cx="700405" cy="76835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16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54336" y="5865638"/>
            <a:ext cx="62928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72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13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840709" y="6502670"/>
            <a:ext cx="141097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i="1" dirty="0">
                <a:latin typeface="Calibri"/>
                <a:cs typeface="Calibri"/>
              </a:rPr>
              <a:t>8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core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702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Den</a:t>
            </a:r>
            <a:r>
              <a:rPr sz="4400" spc="-5" dirty="0"/>
              <a:t>s</a:t>
            </a:r>
            <a:r>
              <a:rPr sz="4400" spc="5" dirty="0"/>
              <a:t>i</a:t>
            </a:r>
            <a:r>
              <a:rPr sz="4400" dirty="0"/>
              <a:t>ty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20" y="3639311"/>
            <a:ext cx="426719" cy="42367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443092" y="2239754"/>
            <a:ext cx="2466975" cy="1508125"/>
          </a:xfrm>
          <a:custGeom>
            <a:avLst/>
            <a:gdLst/>
            <a:ahLst/>
            <a:cxnLst/>
            <a:rect l="l" t="t" r="r" b="b"/>
            <a:pathLst>
              <a:path w="2466975" h="1508125">
                <a:moveTo>
                  <a:pt x="0" y="173547"/>
                </a:moveTo>
                <a:lnTo>
                  <a:pt x="6199" y="127411"/>
                </a:lnTo>
                <a:lnTo>
                  <a:pt x="23694" y="85954"/>
                </a:lnTo>
                <a:lnTo>
                  <a:pt x="50830" y="50830"/>
                </a:lnTo>
                <a:lnTo>
                  <a:pt x="85954" y="23694"/>
                </a:lnTo>
                <a:lnTo>
                  <a:pt x="127411" y="6199"/>
                </a:lnTo>
                <a:lnTo>
                  <a:pt x="173547" y="0"/>
                </a:lnTo>
                <a:lnTo>
                  <a:pt x="2292826" y="0"/>
                </a:lnTo>
                <a:lnTo>
                  <a:pt x="2338961" y="6199"/>
                </a:lnTo>
                <a:lnTo>
                  <a:pt x="2380418" y="23694"/>
                </a:lnTo>
                <a:lnTo>
                  <a:pt x="2415542" y="50830"/>
                </a:lnTo>
                <a:lnTo>
                  <a:pt x="2442678" y="85954"/>
                </a:lnTo>
                <a:lnTo>
                  <a:pt x="2460173" y="127411"/>
                </a:lnTo>
                <a:lnTo>
                  <a:pt x="2466373" y="173547"/>
                </a:lnTo>
                <a:lnTo>
                  <a:pt x="2466373" y="1334505"/>
                </a:lnTo>
                <a:lnTo>
                  <a:pt x="2460173" y="1380640"/>
                </a:lnTo>
                <a:lnTo>
                  <a:pt x="2442678" y="1422097"/>
                </a:lnTo>
                <a:lnTo>
                  <a:pt x="2415542" y="1457221"/>
                </a:lnTo>
                <a:lnTo>
                  <a:pt x="2380418" y="1484357"/>
                </a:lnTo>
                <a:lnTo>
                  <a:pt x="2338961" y="1501852"/>
                </a:lnTo>
                <a:lnTo>
                  <a:pt x="2292826" y="1508052"/>
                </a:lnTo>
                <a:lnTo>
                  <a:pt x="173547" y="1508052"/>
                </a:lnTo>
                <a:lnTo>
                  <a:pt x="127411" y="1501852"/>
                </a:lnTo>
                <a:lnTo>
                  <a:pt x="85954" y="1484357"/>
                </a:lnTo>
                <a:lnTo>
                  <a:pt x="50830" y="1457221"/>
                </a:lnTo>
                <a:lnTo>
                  <a:pt x="23694" y="1422097"/>
                </a:lnTo>
                <a:lnTo>
                  <a:pt x="6199" y="1380640"/>
                </a:lnTo>
                <a:lnTo>
                  <a:pt x="0" y="1334505"/>
                </a:lnTo>
                <a:lnTo>
                  <a:pt x="0" y="173547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72661" y="2309876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41080" y="2193043"/>
            <a:ext cx="3266440" cy="2802890"/>
            <a:chOff x="8641080" y="2193043"/>
            <a:chExt cx="3266440" cy="2802890"/>
          </a:xfrm>
        </p:grpSpPr>
        <p:sp>
          <p:nvSpPr>
            <p:cNvPr id="7" name="object 7"/>
            <p:cNvSpPr/>
            <p:nvPr/>
          </p:nvSpPr>
          <p:spPr>
            <a:xfrm>
              <a:off x="9691040" y="3820109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8"/>
                  </a:lnTo>
                  <a:lnTo>
                    <a:pt x="0" y="14242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1037" y="3677677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7"/>
                  </a:lnTo>
                  <a:lnTo>
                    <a:pt x="270826" y="142427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1037" y="3677677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7"/>
                  </a:lnTo>
                  <a:lnTo>
                    <a:pt x="0" y="14242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91037" y="3535249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6"/>
                  </a:lnTo>
                  <a:lnTo>
                    <a:pt x="270826" y="142426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91037" y="3535249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6"/>
                  </a:lnTo>
                  <a:lnTo>
                    <a:pt x="0" y="142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61864" y="3969630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1" y="0"/>
                  </a:moveTo>
                  <a:lnTo>
                    <a:pt x="0" y="4858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42081" y="388314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7"/>
                  </a:lnTo>
                  <a:lnTo>
                    <a:pt x="270826" y="142427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42081" y="388314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8"/>
                  </a:lnTo>
                  <a:lnTo>
                    <a:pt x="0" y="14242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42080" y="3740713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6"/>
                  </a:lnTo>
                  <a:lnTo>
                    <a:pt x="270826" y="142426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42080" y="3740713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7"/>
                  </a:lnTo>
                  <a:lnTo>
                    <a:pt x="0" y="14242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42079" y="3598285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4" y="0"/>
                  </a:moveTo>
                  <a:lnTo>
                    <a:pt x="0" y="0"/>
                  </a:lnTo>
                  <a:lnTo>
                    <a:pt x="0" y="142425"/>
                  </a:lnTo>
                  <a:lnTo>
                    <a:pt x="270824" y="142425"/>
                  </a:lnTo>
                  <a:lnTo>
                    <a:pt x="270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42079" y="3598285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6"/>
                  </a:lnTo>
                  <a:lnTo>
                    <a:pt x="0" y="142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12905" y="4032666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1" y="0"/>
                  </a:moveTo>
                  <a:lnTo>
                    <a:pt x="0" y="4858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05461" y="393905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7"/>
                  </a:lnTo>
                  <a:lnTo>
                    <a:pt x="270826" y="142427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05461" y="393905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8"/>
                  </a:lnTo>
                  <a:lnTo>
                    <a:pt x="0" y="14242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05459" y="379662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6"/>
                  </a:lnTo>
                  <a:lnTo>
                    <a:pt x="270826" y="142426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05459" y="379662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7"/>
                  </a:lnTo>
                  <a:lnTo>
                    <a:pt x="0" y="14242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05457" y="3654196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5"/>
                  </a:lnTo>
                  <a:lnTo>
                    <a:pt x="270826" y="142425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05457" y="3654196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6"/>
                  </a:lnTo>
                  <a:lnTo>
                    <a:pt x="0" y="142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6285" y="4088576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1" y="0"/>
                  </a:moveTo>
                  <a:lnTo>
                    <a:pt x="0" y="4858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05459" y="4089162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1" y="0"/>
                  </a:moveTo>
                  <a:lnTo>
                    <a:pt x="0" y="4858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405246" y="2883714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1080" y="2737104"/>
              <a:ext cx="655320" cy="65532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7528" y="2737104"/>
              <a:ext cx="658368" cy="6583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7024" y="2737104"/>
              <a:ext cx="658368" cy="65836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769223" y="2193043"/>
              <a:ext cx="661670" cy="875030"/>
            </a:xfrm>
            <a:custGeom>
              <a:avLst/>
              <a:gdLst/>
              <a:ahLst/>
              <a:cxnLst/>
              <a:rect l="l" t="t" r="r" b="b"/>
              <a:pathLst>
                <a:path w="661670" h="875030">
                  <a:moveTo>
                    <a:pt x="15494" y="790902"/>
                  </a:moveTo>
                  <a:lnTo>
                    <a:pt x="0" y="874676"/>
                  </a:lnTo>
                  <a:lnTo>
                    <a:pt x="76315" y="836808"/>
                  </a:lnTo>
                  <a:lnTo>
                    <a:pt x="61869" y="825905"/>
                  </a:lnTo>
                  <a:lnTo>
                    <a:pt x="40788" y="825905"/>
                  </a:lnTo>
                  <a:lnTo>
                    <a:pt x="35720" y="822078"/>
                  </a:lnTo>
                  <a:lnTo>
                    <a:pt x="43370" y="811942"/>
                  </a:lnTo>
                  <a:lnTo>
                    <a:pt x="15494" y="790902"/>
                  </a:lnTo>
                  <a:close/>
                </a:path>
                <a:path w="661670" h="875030">
                  <a:moveTo>
                    <a:pt x="43370" y="811942"/>
                  </a:moveTo>
                  <a:lnTo>
                    <a:pt x="35720" y="822078"/>
                  </a:lnTo>
                  <a:lnTo>
                    <a:pt x="40788" y="825905"/>
                  </a:lnTo>
                  <a:lnTo>
                    <a:pt x="48439" y="815768"/>
                  </a:lnTo>
                  <a:lnTo>
                    <a:pt x="43370" y="811942"/>
                  </a:lnTo>
                  <a:close/>
                </a:path>
                <a:path w="661670" h="875030">
                  <a:moveTo>
                    <a:pt x="48439" y="815768"/>
                  </a:moveTo>
                  <a:lnTo>
                    <a:pt x="40788" y="825905"/>
                  </a:lnTo>
                  <a:lnTo>
                    <a:pt x="61869" y="825905"/>
                  </a:lnTo>
                  <a:lnTo>
                    <a:pt x="48439" y="815768"/>
                  </a:lnTo>
                  <a:close/>
                </a:path>
                <a:path w="661670" h="875030">
                  <a:moveTo>
                    <a:pt x="656187" y="0"/>
                  </a:moveTo>
                  <a:lnTo>
                    <a:pt x="43370" y="811942"/>
                  </a:lnTo>
                  <a:lnTo>
                    <a:pt x="48439" y="815768"/>
                  </a:lnTo>
                  <a:lnTo>
                    <a:pt x="661255" y="3826"/>
                  </a:lnTo>
                  <a:lnTo>
                    <a:pt x="65618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9223" y="4139152"/>
              <a:ext cx="1137926" cy="85627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0665972" y="1846579"/>
            <a:ext cx="150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Pinned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14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16938" y="1795779"/>
            <a:ext cx="553275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spc="-5" dirty="0">
                <a:latin typeface="Calibri"/>
                <a:cs typeface="Calibri"/>
              </a:rPr>
              <a:t>Goal: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pack thousands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kernel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bypass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machine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6938" y="3203955"/>
            <a:ext cx="5860415" cy="2244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167640">
              <a:lnSpc>
                <a:spcPts val="3000"/>
              </a:lnSpc>
              <a:spcBef>
                <a:spcPts val="500"/>
              </a:spcBef>
            </a:pPr>
            <a:r>
              <a:rPr sz="2800" b="1" dirty="0">
                <a:latin typeface="Calibri"/>
                <a:cs typeface="Calibri"/>
              </a:rPr>
              <a:t>Memory: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pinned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fit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more instances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</a:pPr>
            <a:r>
              <a:rPr sz="2800" b="1" spc="-10" dirty="0">
                <a:latin typeface="Calibri"/>
                <a:cs typeface="Calibri"/>
              </a:rPr>
              <a:t>Cores: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Avoid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polling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007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Kernel</a:t>
            </a:r>
            <a:r>
              <a:rPr sz="4400" spc="-5" dirty="0"/>
              <a:t> bypass</a:t>
            </a:r>
            <a:r>
              <a:rPr sz="4400" spc="-10" dirty="0"/>
              <a:t> </a:t>
            </a:r>
            <a:r>
              <a:rPr sz="4400" dirty="0"/>
              <a:t>usually</a:t>
            </a:r>
            <a:r>
              <a:rPr sz="4400" spc="-15" dirty="0"/>
              <a:t> </a:t>
            </a:r>
            <a:r>
              <a:rPr sz="4400" dirty="0"/>
              <a:t>spin</a:t>
            </a:r>
            <a:r>
              <a:rPr sz="4400" spc="-5" dirty="0"/>
              <a:t> </a:t>
            </a:r>
            <a:r>
              <a:rPr sz="4400" dirty="0"/>
              <a:t>polls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810763"/>
            <a:ext cx="4135754" cy="84581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>
              <a:lnSpc>
                <a:spcPts val="31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Opportunity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share </a:t>
            </a:r>
            <a:r>
              <a:rPr sz="2800" spc="-15" dirty="0">
                <a:latin typeface="Calibri"/>
                <a:cs typeface="Calibri"/>
              </a:rPr>
              <a:t>cores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20" dirty="0">
                <a:latin typeface="Calibri"/>
                <a:cs typeface="Calibri"/>
              </a:rPr>
              <a:t>packet</a:t>
            </a:r>
            <a:r>
              <a:rPr sz="2800" spc="-10" dirty="0">
                <a:latin typeface="Calibri"/>
                <a:cs typeface="Calibri"/>
              </a:rPr>
              <a:t> arrivals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3231" y="2200713"/>
            <a:ext cx="1715135" cy="1157605"/>
          </a:xfrm>
          <a:custGeom>
            <a:avLst/>
            <a:gdLst/>
            <a:ahLst/>
            <a:cxnLst/>
            <a:rect l="l" t="t" r="r" b="b"/>
            <a:pathLst>
              <a:path w="1715134" h="1157604">
                <a:moveTo>
                  <a:pt x="0" y="133215"/>
                </a:moveTo>
                <a:lnTo>
                  <a:pt x="6791" y="91108"/>
                </a:lnTo>
                <a:lnTo>
                  <a:pt x="25702" y="54540"/>
                </a:lnTo>
                <a:lnTo>
                  <a:pt x="54540" y="25702"/>
                </a:lnTo>
                <a:lnTo>
                  <a:pt x="91108" y="6791"/>
                </a:lnTo>
                <a:lnTo>
                  <a:pt x="133215" y="0"/>
                </a:lnTo>
                <a:lnTo>
                  <a:pt x="1581577" y="0"/>
                </a:lnTo>
                <a:lnTo>
                  <a:pt x="1623683" y="6791"/>
                </a:lnTo>
                <a:lnTo>
                  <a:pt x="1660252" y="25702"/>
                </a:lnTo>
                <a:lnTo>
                  <a:pt x="1689089" y="54540"/>
                </a:lnTo>
                <a:lnTo>
                  <a:pt x="1708000" y="91108"/>
                </a:lnTo>
                <a:lnTo>
                  <a:pt x="1714792" y="133215"/>
                </a:lnTo>
                <a:lnTo>
                  <a:pt x="1714792" y="1024371"/>
                </a:lnTo>
                <a:lnTo>
                  <a:pt x="1708000" y="1066477"/>
                </a:lnTo>
                <a:lnTo>
                  <a:pt x="1689089" y="1103046"/>
                </a:lnTo>
                <a:lnTo>
                  <a:pt x="1660252" y="1131883"/>
                </a:lnTo>
                <a:lnTo>
                  <a:pt x="1623683" y="1150794"/>
                </a:lnTo>
                <a:lnTo>
                  <a:pt x="1581577" y="1157586"/>
                </a:lnTo>
                <a:lnTo>
                  <a:pt x="133215" y="1157586"/>
                </a:lnTo>
                <a:lnTo>
                  <a:pt x="91108" y="1150794"/>
                </a:lnTo>
                <a:lnTo>
                  <a:pt x="54540" y="1131883"/>
                </a:lnTo>
                <a:lnTo>
                  <a:pt x="25702" y="1103046"/>
                </a:lnTo>
                <a:lnTo>
                  <a:pt x="6791" y="1066477"/>
                </a:lnTo>
                <a:lnTo>
                  <a:pt x="0" y="1024371"/>
                </a:lnTo>
                <a:lnTo>
                  <a:pt x="0" y="133215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735722"/>
            <a:ext cx="5782310" cy="8255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Achieves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 </a:t>
            </a:r>
            <a:r>
              <a:rPr sz="2800" spc="-15" dirty="0">
                <a:latin typeface="Calibri"/>
                <a:cs typeface="Calibri"/>
              </a:rPr>
              <a:t>latency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892514" y="3218529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440423" y="2587751"/>
            <a:ext cx="1141095" cy="928369"/>
            <a:chOff x="6440423" y="2587751"/>
            <a:chExt cx="1141095" cy="928369"/>
          </a:xfrm>
        </p:grpSpPr>
        <p:sp>
          <p:nvSpPr>
            <p:cNvPr id="8" name="object 8"/>
            <p:cNvSpPr/>
            <p:nvPr/>
          </p:nvSpPr>
          <p:spPr>
            <a:xfrm>
              <a:off x="7216995" y="2716559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05206" y="3231235"/>
              <a:ext cx="271145" cy="285115"/>
            </a:xfrm>
            <a:custGeom>
              <a:avLst/>
              <a:gdLst/>
              <a:ahLst/>
              <a:cxnLst/>
              <a:rect l="l" t="t" r="r" b="b"/>
              <a:pathLst>
                <a:path w="271145" h="285114">
                  <a:moveTo>
                    <a:pt x="270827" y="0"/>
                  </a:moveTo>
                  <a:lnTo>
                    <a:pt x="0" y="0"/>
                  </a:lnTo>
                  <a:lnTo>
                    <a:pt x="0" y="142430"/>
                  </a:lnTo>
                  <a:lnTo>
                    <a:pt x="0" y="284848"/>
                  </a:lnTo>
                  <a:lnTo>
                    <a:pt x="270827" y="284848"/>
                  </a:lnTo>
                  <a:lnTo>
                    <a:pt x="270827" y="142430"/>
                  </a:lnTo>
                  <a:lnTo>
                    <a:pt x="270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0423" y="2587751"/>
              <a:ext cx="658368" cy="658368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8096880" y="2200713"/>
            <a:ext cx="1715135" cy="1157605"/>
          </a:xfrm>
          <a:custGeom>
            <a:avLst/>
            <a:gdLst/>
            <a:ahLst/>
            <a:cxnLst/>
            <a:rect l="l" t="t" r="r" b="b"/>
            <a:pathLst>
              <a:path w="1715134" h="1157604">
                <a:moveTo>
                  <a:pt x="0" y="133215"/>
                </a:moveTo>
                <a:lnTo>
                  <a:pt x="6791" y="91108"/>
                </a:lnTo>
                <a:lnTo>
                  <a:pt x="25702" y="54540"/>
                </a:lnTo>
                <a:lnTo>
                  <a:pt x="54540" y="25702"/>
                </a:lnTo>
                <a:lnTo>
                  <a:pt x="91108" y="6791"/>
                </a:lnTo>
                <a:lnTo>
                  <a:pt x="133215" y="0"/>
                </a:lnTo>
                <a:lnTo>
                  <a:pt x="1581577" y="0"/>
                </a:lnTo>
                <a:lnTo>
                  <a:pt x="1623683" y="6791"/>
                </a:lnTo>
                <a:lnTo>
                  <a:pt x="1660252" y="25702"/>
                </a:lnTo>
                <a:lnTo>
                  <a:pt x="1689089" y="54540"/>
                </a:lnTo>
                <a:lnTo>
                  <a:pt x="1708000" y="91108"/>
                </a:lnTo>
                <a:lnTo>
                  <a:pt x="1714792" y="133215"/>
                </a:lnTo>
                <a:lnTo>
                  <a:pt x="1714792" y="1024371"/>
                </a:lnTo>
                <a:lnTo>
                  <a:pt x="1708000" y="1066477"/>
                </a:lnTo>
                <a:lnTo>
                  <a:pt x="1689089" y="1103046"/>
                </a:lnTo>
                <a:lnTo>
                  <a:pt x="1660252" y="1131883"/>
                </a:lnTo>
                <a:lnTo>
                  <a:pt x="1623683" y="1150794"/>
                </a:lnTo>
                <a:lnTo>
                  <a:pt x="1581577" y="1157586"/>
                </a:lnTo>
                <a:lnTo>
                  <a:pt x="133215" y="1157586"/>
                </a:lnTo>
                <a:lnTo>
                  <a:pt x="91108" y="1150794"/>
                </a:lnTo>
                <a:lnTo>
                  <a:pt x="54540" y="1131883"/>
                </a:lnTo>
                <a:lnTo>
                  <a:pt x="25702" y="1103046"/>
                </a:lnTo>
                <a:lnTo>
                  <a:pt x="6791" y="1066477"/>
                </a:lnTo>
                <a:lnTo>
                  <a:pt x="0" y="1024371"/>
                </a:lnTo>
                <a:lnTo>
                  <a:pt x="0" y="133215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14638" y="2261108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806163" y="3218529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8354568" y="2587751"/>
            <a:ext cx="1140460" cy="928369"/>
            <a:chOff x="8354568" y="2587751"/>
            <a:chExt cx="1140460" cy="928369"/>
          </a:xfrm>
        </p:grpSpPr>
        <p:sp>
          <p:nvSpPr>
            <p:cNvPr id="15" name="object 15"/>
            <p:cNvSpPr/>
            <p:nvPr/>
          </p:nvSpPr>
          <p:spPr>
            <a:xfrm>
              <a:off x="9130645" y="2716559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18855" y="3231235"/>
              <a:ext cx="271145" cy="285115"/>
            </a:xfrm>
            <a:custGeom>
              <a:avLst/>
              <a:gdLst/>
              <a:ahLst/>
              <a:cxnLst/>
              <a:rect l="l" t="t" r="r" b="b"/>
              <a:pathLst>
                <a:path w="271145" h="285114">
                  <a:moveTo>
                    <a:pt x="270827" y="0"/>
                  </a:moveTo>
                  <a:lnTo>
                    <a:pt x="0" y="0"/>
                  </a:lnTo>
                  <a:lnTo>
                    <a:pt x="0" y="142430"/>
                  </a:lnTo>
                  <a:lnTo>
                    <a:pt x="0" y="284848"/>
                  </a:lnTo>
                  <a:lnTo>
                    <a:pt x="270827" y="284848"/>
                  </a:lnTo>
                  <a:lnTo>
                    <a:pt x="270827" y="142430"/>
                  </a:lnTo>
                  <a:lnTo>
                    <a:pt x="270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4568" y="2587751"/>
              <a:ext cx="658368" cy="658368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10530" y="2194717"/>
            <a:ext cx="1715135" cy="1157605"/>
          </a:xfrm>
          <a:custGeom>
            <a:avLst/>
            <a:gdLst/>
            <a:ahLst/>
            <a:cxnLst/>
            <a:rect l="l" t="t" r="r" b="b"/>
            <a:pathLst>
              <a:path w="1715134" h="1157604">
                <a:moveTo>
                  <a:pt x="0" y="133215"/>
                </a:moveTo>
                <a:lnTo>
                  <a:pt x="6791" y="91108"/>
                </a:lnTo>
                <a:lnTo>
                  <a:pt x="25702" y="54540"/>
                </a:lnTo>
                <a:lnTo>
                  <a:pt x="54540" y="25702"/>
                </a:lnTo>
                <a:lnTo>
                  <a:pt x="91108" y="6791"/>
                </a:lnTo>
                <a:lnTo>
                  <a:pt x="133215" y="0"/>
                </a:lnTo>
                <a:lnTo>
                  <a:pt x="1581577" y="0"/>
                </a:lnTo>
                <a:lnTo>
                  <a:pt x="1623683" y="6791"/>
                </a:lnTo>
                <a:lnTo>
                  <a:pt x="1660252" y="25702"/>
                </a:lnTo>
                <a:lnTo>
                  <a:pt x="1689089" y="54540"/>
                </a:lnTo>
                <a:lnTo>
                  <a:pt x="1708000" y="91108"/>
                </a:lnTo>
                <a:lnTo>
                  <a:pt x="1714792" y="133215"/>
                </a:lnTo>
                <a:lnTo>
                  <a:pt x="1714792" y="1024371"/>
                </a:lnTo>
                <a:lnTo>
                  <a:pt x="1708000" y="1066477"/>
                </a:lnTo>
                <a:lnTo>
                  <a:pt x="1689089" y="1103046"/>
                </a:lnTo>
                <a:lnTo>
                  <a:pt x="1660252" y="1131883"/>
                </a:lnTo>
                <a:lnTo>
                  <a:pt x="1623683" y="1150794"/>
                </a:lnTo>
                <a:lnTo>
                  <a:pt x="1581577" y="1157586"/>
                </a:lnTo>
                <a:lnTo>
                  <a:pt x="133215" y="1157586"/>
                </a:lnTo>
                <a:lnTo>
                  <a:pt x="91108" y="1150794"/>
                </a:lnTo>
                <a:lnTo>
                  <a:pt x="54540" y="1131883"/>
                </a:lnTo>
                <a:lnTo>
                  <a:pt x="25702" y="1103046"/>
                </a:lnTo>
                <a:lnTo>
                  <a:pt x="6791" y="1066477"/>
                </a:lnTo>
                <a:lnTo>
                  <a:pt x="0" y="1024371"/>
                </a:lnTo>
                <a:lnTo>
                  <a:pt x="0" y="133215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128287" y="2255011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0719811" y="3212533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10268711" y="2581655"/>
            <a:ext cx="1139825" cy="929005"/>
            <a:chOff x="10268711" y="2581655"/>
            <a:chExt cx="1139825" cy="929005"/>
          </a:xfrm>
        </p:grpSpPr>
        <p:sp>
          <p:nvSpPr>
            <p:cNvPr id="22" name="object 22"/>
            <p:cNvSpPr/>
            <p:nvPr/>
          </p:nvSpPr>
          <p:spPr>
            <a:xfrm>
              <a:off x="11044293" y="2710563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8"/>
                  </a:lnTo>
                  <a:lnTo>
                    <a:pt x="4767" y="330962"/>
                  </a:lnTo>
                  <a:lnTo>
                    <a:pt x="17768" y="350244"/>
                  </a:lnTo>
                  <a:lnTo>
                    <a:pt x="37050" y="363245"/>
                  </a:lnTo>
                  <a:lnTo>
                    <a:pt x="60664" y="368012"/>
                  </a:lnTo>
                  <a:lnTo>
                    <a:pt x="303312" y="368012"/>
                  </a:lnTo>
                  <a:lnTo>
                    <a:pt x="326926" y="363245"/>
                  </a:lnTo>
                  <a:lnTo>
                    <a:pt x="346208" y="350244"/>
                  </a:lnTo>
                  <a:lnTo>
                    <a:pt x="359209" y="330962"/>
                  </a:lnTo>
                  <a:lnTo>
                    <a:pt x="363976" y="307348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732503" y="3225241"/>
              <a:ext cx="271145" cy="285115"/>
            </a:xfrm>
            <a:custGeom>
              <a:avLst/>
              <a:gdLst/>
              <a:ahLst/>
              <a:cxnLst/>
              <a:rect l="l" t="t" r="r" b="b"/>
              <a:pathLst>
                <a:path w="271145" h="285114">
                  <a:moveTo>
                    <a:pt x="270827" y="0"/>
                  </a:moveTo>
                  <a:lnTo>
                    <a:pt x="0" y="0"/>
                  </a:lnTo>
                  <a:lnTo>
                    <a:pt x="0" y="142430"/>
                  </a:lnTo>
                  <a:lnTo>
                    <a:pt x="0" y="284848"/>
                  </a:lnTo>
                  <a:lnTo>
                    <a:pt x="270827" y="284848"/>
                  </a:lnTo>
                  <a:lnTo>
                    <a:pt x="270827" y="142430"/>
                  </a:lnTo>
                  <a:lnTo>
                    <a:pt x="270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68711" y="2581655"/>
              <a:ext cx="658368" cy="658368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03332" y="4329851"/>
            <a:ext cx="1137926" cy="856270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021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Motivation:</a:t>
            </a:r>
            <a:r>
              <a:rPr sz="4400" spc="-15" dirty="0"/>
              <a:t> </a:t>
            </a:r>
            <a:r>
              <a:rPr sz="4400" dirty="0"/>
              <a:t>high</a:t>
            </a:r>
            <a:r>
              <a:rPr sz="4400" spc="-10" dirty="0"/>
              <a:t> </a:t>
            </a:r>
            <a:r>
              <a:rPr sz="4400" dirty="0"/>
              <a:t>I/O</a:t>
            </a:r>
            <a:r>
              <a:rPr sz="4400" spc="-15" dirty="0"/>
              <a:t> </a:t>
            </a:r>
            <a:r>
              <a:rPr sz="4400" spc="-10" dirty="0"/>
              <a:t>overheads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4162425" cy="12109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Datacenters today: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spc="-5" dirty="0">
                <a:latin typeface="Calibri"/>
                <a:cs typeface="Calibri"/>
              </a:rPr>
              <a:t>bandwidths,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microsecond-scale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latencies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20364"/>
            <a:ext cx="4312920" cy="156083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kernels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large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overheads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I/O</a:t>
            </a:r>
            <a:r>
              <a:rPr sz="2800" spc="-15" dirty="0">
                <a:latin typeface="Calibri"/>
                <a:cs typeface="Calibri"/>
              </a:rPr>
              <a:t> operations</a:t>
            </a:r>
            <a:endParaRPr sz="2800">
              <a:latin typeface="Calibri"/>
              <a:cs typeface="Calibri"/>
            </a:endParaRPr>
          </a:p>
          <a:p>
            <a:pPr marL="698500" marR="38735" lvl="1" indent="-228600">
              <a:lnSpc>
                <a:spcPts val="2620"/>
              </a:lnSpc>
              <a:spcBef>
                <a:spcPts val="49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Applications </a:t>
            </a:r>
            <a:r>
              <a:rPr sz="2400" spc="-5" dirty="0">
                <a:latin typeface="Calibri"/>
                <a:cs typeface="Calibri"/>
              </a:rPr>
              <a:t>can’t </a:t>
            </a:r>
            <a:r>
              <a:rPr sz="2400" spc="-10" dirty="0">
                <a:latin typeface="Calibri"/>
                <a:cs typeface="Calibri"/>
              </a:rPr>
              <a:t>exploit </a:t>
            </a:r>
            <a:r>
              <a:rPr sz="2400" dirty="0">
                <a:latin typeface="Calibri"/>
                <a:cs typeface="Calibri"/>
              </a:rPr>
              <a:t>full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hardware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8978" y="4506076"/>
            <a:ext cx="4281805" cy="7696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4290" algn="ctr">
              <a:lnSpc>
                <a:spcPct val="100000"/>
              </a:lnSpc>
              <a:spcBef>
                <a:spcPts val="495"/>
              </a:spcBef>
              <a:tabLst>
                <a:tab pos="914400" algn="l"/>
                <a:tab pos="2343785" algn="l"/>
                <a:tab pos="3781425" algn="l"/>
              </a:tabLst>
            </a:pPr>
            <a:r>
              <a:rPr sz="1200" spc="-15" dirty="0">
                <a:solidFill>
                  <a:srgbClr val="595959"/>
                </a:solidFill>
                <a:latin typeface="Calibri"/>
                <a:cs typeface="Calibri"/>
              </a:rPr>
              <a:t>Raw	</a:t>
            </a:r>
            <a:r>
              <a:rPr sz="1200" spc="-5" dirty="0">
                <a:solidFill>
                  <a:srgbClr val="595959"/>
                </a:solidFill>
                <a:latin typeface="Calibri"/>
                <a:cs typeface="Calibri"/>
              </a:rPr>
              <a:t>Thread</a:t>
            </a:r>
            <a:r>
              <a:rPr sz="1200" spc="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95959"/>
                </a:solidFill>
                <a:latin typeface="Calibri"/>
                <a:cs typeface="Calibri"/>
              </a:rPr>
              <a:t>dispatch	</a:t>
            </a:r>
            <a:r>
              <a:rPr sz="1200" spc="-10" dirty="0">
                <a:solidFill>
                  <a:srgbClr val="595959"/>
                </a:solidFill>
                <a:latin typeface="Calibri"/>
                <a:cs typeface="Calibri"/>
              </a:rPr>
              <a:t>Interrupts	TCP</a:t>
            </a:r>
            <a:endParaRPr sz="1200">
              <a:latin typeface="Calibri"/>
              <a:cs typeface="Calibri"/>
            </a:endParaRPr>
          </a:p>
          <a:p>
            <a:pPr marL="52069" algn="ctr">
              <a:lnSpc>
                <a:spcPct val="100000"/>
              </a:lnSpc>
              <a:spcBef>
                <a:spcPts val="425"/>
              </a:spcBef>
            </a:pPr>
            <a:r>
              <a:rPr sz="1300" spc="5" dirty="0">
                <a:solidFill>
                  <a:srgbClr val="595959"/>
                </a:solidFill>
                <a:latin typeface="Calibri"/>
                <a:cs typeface="Calibri"/>
              </a:rPr>
              <a:t>Cumulative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300" spc="10" dirty="0">
                <a:solidFill>
                  <a:srgbClr val="595959"/>
                </a:solidFill>
                <a:latin typeface="Calibri"/>
                <a:cs typeface="Calibri"/>
              </a:rPr>
              <a:t>Overheads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400" i="1" spc="-10" dirty="0">
                <a:latin typeface="Calibri"/>
                <a:cs typeface="Calibri"/>
              </a:rPr>
              <a:t>Attack</a:t>
            </a:r>
            <a:r>
              <a:rPr sz="1400" i="1" spc="-5" dirty="0">
                <a:latin typeface="Calibri"/>
                <a:cs typeface="Calibri"/>
              </a:rPr>
              <a:t> of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killer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microseconds,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Barroso </a:t>
            </a:r>
            <a:r>
              <a:rPr sz="1400" i="1" spc="-10" dirty="0">
                <a:latin typeface="Calibri"/>
                <a:cs typeface="Calibri"/>
              </a:rPr>
              <a:t>et</a:t>
            </a:r>
            <a:r>
              <a:rPr sz="1400" i="1" dirty="0">
                <a:latin typeface="Calibri"/>
                <a:cs typeface="Calibri"/>
              </a:rPr>
              <a:t> al.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CACM</a:t>
            </a:r>
            <a:r>
              <a:rPr sz="1400" i="1" dirty="0">
                <a:latin typeface="Calibri"/>
                <a:cs typeface="Calibri"/>
              </a:rPr>
              <a:t> 2017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37983" y="2395904"/>
            <a:ext cx="5383530" cy="2095500"/>
            <a:chOff x="6237983" y="2395904"/>
            <a:chExt cx="5383530" cy="2095500"/>
          </a:xfrm>
        </p:grpSpPr>
        <p:sp>
          <p:nvSpPr>
            <p:cNvPr id="7" name="object 7"/>
            <p:cNvSpPr/>
            <p:nvPr/>
          </p:nvSpPr>
          <p:spPr>
            <a:xfrm>
              <a:off x="6237983" y="3968496"/>
              <a:ext cx="4159250" cy="0"/>
            </a:xfrm>
            <a:custGeom>
              <a:avLst/>
              <a:gdLst/>
              <a:ahLst/>
              <a:cxnLst/>
              <a:rect l="l" t="t" r="r" b="b"/>
              <a:pathLst>
                <a:path w="4159250">
                  <a:moveTo>
                    <a:pt x="0" y="0"/>
                  </a:moveTo>
                  <a:lnTo>
                    <a:pt x="2915160" y="0"/>
                  </a:lnTo>
                </a:path>
                <a:path w="4159250">
                  <a:moveTo>
                    <a:pt x="3305304" y="0"/>
                  </a:moveTo>
                  <a:lnTo>
                    <a:pt x="415874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53144" y="3800855"/>
              <a:ext cx="390525" cy="685800"/>
            </a:xfrm>
            <a:custGeom>
              <a:avLst/>
              <a:gdLst/>
              <a:ahLst/>
              <a:cxnLst/>
              <a:rect l="l" t="t" r="r" b="b"/>
              <a:pathLst>
                <a:path w="390525" h="685800">
                  <a:moveTo>
                    <a:pt x="390144" y="0"/>
                  </a:moveTo>
                  <a:lnTo>
                    <a:pt x="0" y="0"/>
                  </a:lnTo>
                  <a:lnTo>
                    <a:pt x="0" y="685703"/>
                  </a:lnTo>
                  <a:lnTo>
                    <a:pt x="390144" y="685703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1D6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37983" y="2929128"/>
              <a:ext cx="4976495" cy="1039494"/>
            </a:xfrm>
            <a:custGeom>
              <a:avLst/>
              <a:gdLst/>
              <a:ahLst/>
              <a:cxnLst/>
              <a:rect l="l" t="t" r="r" b="b"/>
              <a:pathLst>
                <a:path w="4976495" h="1039495">
                  <a:moveTo>
                    <a:pt x="4548888" y="1039368"/>
                  </a:moveTo>
                  <a:lnTo>
                    <a:pt x="4976116" y="1039368"/>
                  </a:lnTo>
                </a:path>
                <a:path w="4976495" h="1039495">
                  <a:moveTo>
                    <a:pt x="0" y="518160"/>
                  </a:moveTo>
                  <a:lnTo>
                    <a:pt x="4158744" y="518160"/>
                  </a:lnTo>
                </a:path>
                <a:path w="4976495" h="1039495">
                  <a:moveTo>
                    <a:pt x="4548888" y="518160"/>
                  </a:moveTo>
                  <a:lnTo>
                    <a:pt x="4976116" y="518160"/>
                  </a:lnTo>
                </a:path>
                <a:path w="4976495" h="1039495">
                  <a:moveTo>
                    <a:pt x="0" y="0"/>
                  </a:moveTo>
                  <a:lnTo>
                    <a:pt x="4158744" y="0"/>
                  </a:lnTo>
                </a:path>
                <a:path w="4976495" h="1039495">
                  <a:moveTo>
                    <a:pt x="4548888" y="0"/>
                  </a:moveTo>
                  <a:lnTo>
                    <a:pt x="497611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5976" y="2471927"/>
              <a:ext cx="4121150" cy="2014855"/>
            </a:xfrm>
            <a:custGeom>
              <a:avLst/>
              <a:gdLst/>
              <a:ahLst/>
              <a:cxnLst/>
              <a:rect l="l" t="t" r="r" b="b"/>
              <a:pathLst>
                <a:path w="4121150" h="2014854">
                  <a:moveTo>
                    <a:pt x="390144" y="1795272"/>
                  </a:moveTo>
                  <a:lnTo>
                    <a:pt x="0" y="1795272"/>
                  </a:lnTo>
                  <a:lnTo>
                    <a:pt x="0" y="2014639"/>
                  </a:lnTo>
                  <a:lnTo>
                    <a:pt x="390144" y="2014639"/>
                  </a:lnTo>
                  <a:lnTo>
                    <a:pt x="390144" y="1795272"/>
                  </a:lnTo>
                  <a:close/>
                </a:path>
                <a:path w="4121150" h="2014854">
                  <a:moveTo>
                    <a:pt x="1633728" y="1594104"/>
                  </a:moveTo>
                  <a:lnTo>
                    <a:pt x="1243584" y="1594104"/>
                  </a:lnTo>
                  <a:lnTo>
                    <a:pt x="1243584" y="2014639"/>
                  </a:lnTo>
                  <a:lnTo>
                    <a:pt x="1633728" y="2014639"/>
                  </a:lnTo>
                  <a:lnTo>
                    <a:pt x="1633728" y="1594104"/>
                  </a:lnTo>
                  <a:close/>
                </a:path>
                <a:path w="4121150" h="2014854">
                  <a:moveTo>
                    <a:pt x="4120896" y="0"/>
                  </a:moveTo>
                  <a:lnTo>
                    <a:pt x="3730752" y="0"/>
                  </a:lnTo>
                  <a:lnTo>
                    <a:pt x="3730752" y="2014639"/>
                  </a:lnTo>
                  <a:lnTo>
                    <a:pt x="4120896" y="2014639"/>
                  </a:lnTo>
                  <a:lnTo>
                    <a:pt x="4120896" y="0"/>
                  </a:lnTo>
                  <a:close/>
                </a:path>
              </a:pathLst>
            </a:custGeom>
            <a:solidFill>
              <a:srgbClr val="1D6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7983" y="4486558"/>
              <a:ext cx="4976495" cy="0"/>
            </a:xfrm>
            <a:custGeom>
              <a:avLst/>
              <a:gdLst/>
              <a:ahLst/>
              <a:cxnLst/>
              <a:rect l="l" t="t" r="r" b="b"/>
              <a:pathLst>
                <a:path w="4976495">
                  <a:moveTo>
                    <a:pt x="0" y="0"/>
                  </a:moveTo>
                  <a:lnTo>
                    <a:pt x="4976116" y="1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37983" y="2407920"/>
              <a:ext cx="4976495" cy="0"/>
            </a:xfrm>
            <a:custGeom>
              <a:avLst/>
              <a:gdLst/>
              <a:ahLst/>
              <a:cxnLst/>
              <a:rect l="l" t="t" r="r" b="b"/>
              <a:pathLst>
                <a:path w="4976495">
                  <a:moveTo>
                    <a:pt x="0" y="0"/>
                  </a:moveTo>
                  <a:lnTo>
                    <a:pt x="497611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63004" y="2414954"/>
              <a:ext cx="639445" cy="2049780"/>
            </a:xfrm>
            <a:custGeom>
              <a:avLst/>
              <a:gdLst/>
              <a:ahLst/>
              <a:cxnLst/>
              <a:rect l="l" t="t" r="r" b="b"/>
              <a:pathLst>
                <a:path w="639445" h="2049779">
                  <a:moveTo>
                    <a:pt x="0" y="0"/>
                  </a:moveTo>
                  <a:lnTo>
                    <a:pt x="64389" y="3334"/>
                  </a:lnTo>
                  <a:lnTo>
                    <a:pt x="124362" y="12898"/>
                  </a:lnTo>
                  <a:lnTo>
                    <a:pt x="178633" y="28030"/>
                  </a:lnTo>
                  <a:lnTo>
                    <a:pt x="225917" y="48072"/>
                  </a:lnTo>
                  <a:lnTo>
                    <a:pt x="264930" y="72363"/>
                  </a:lnTo>
                  <a:lnTo>
                    <a:pt x="294388" y="100242"/>
                  </a:lnTo>
                  <a:lnTo>
                    <a:pt x="319495" y="164129"/>
                  </a:lnTo>
                  <a:lnTo>
                    <a:pt x="319495" y="860641"/>
                  </a:lnTo>
                  <a:lnTo>
                    <a:pt x="325986" y="893719"/>
                  </a:lnTo>
                  <a:lnTo>
                    <a:pt x="374060" y="952407"/>
                  </a:lnTo>
                  <a:lnTo>
                    <a:pt x="413073" y="976698"/>
                  </a:lnTo>
                  <a:lnTo>
                    <a:pt x="460358" y="996740"/>
                  </a:lnTo>
                  <a:lnTo>
                    <a:pt x="514629" y="1011872"/>
                  </a:lnTo>
                  <a:lnTo>
                    <a:pt x="574601" y="1021436"/>
                  </a:lnTo>
                  <a:lnTo>
                    <a:pt x="638991" y="1024771"/>
                  </a:lnTo>
                  <a:lnTo>
                    <a:pt x="574601" y="1028105"/>
                  </a:lnTo>
                  <a:lnTo>
                    <a:pt x="514629" y="1037669"/>
                  </a:lnTo>
                  <a:lnTo>
                    <a:pt x="460358" y="1052801"/>
                  </a:lnTo>
                  <a:lnTo>
                    <a:pt x="413073" y="1072843"/>
                  </a:lnTo>
                  <a:lnTo>
                    <a:pt x="374060" y="1097133"/>
                  </a:lnTo>
                  <a:lnTo>
                    <a:pt x="344603" y="1125013"/>
                  </a:lnTo>
                  <a:lnTo>
                    <a:pt x="319495" y="1188900"/>
                  </a:lnTo>
                  <a:lnTo>
                    <a:pt x="319495" y="1885413"/>
                  </a:lnTo>
                  <a:lnTo>
                    <a:pt x="313004" y="1918490"/>
                  </a:lnTo>
                  <a:lnTo>
                    <a:pt x="264930" y="1977179"/>
                  </a:lnTo>
                  <a:lnTo>
                    <a:pt x="225917" y="2001469"/>
                  </a:lnTo>
                  <a:lnTo>
                    <a:pt x="178633" y="2021511"/>
                  </a:lnTo>
                  <a:lnTo>
                    <a:pt x="124362" y="2036643"/>
                  </a:lnTo>
                  <a:lnTo>
                    <a:pt x="64389" y="2046207"/>
                  </a:lnTo>
                  <a:lnTo>
                    <a:pt x="0" y="2049542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237983" y="1888713"/>
            <a:ext cx="4976495" cy="0"/>
          </a:xfrm>
          <a:custGeom>
            <a:avLst/>
            <a:gdLst/>
            <a:ahLst/>
            <a:cxnLst/>
            <a:rect l="l" t="t" r="r" b="b"/>
            <a:pathLst>
              <a:path w="4976495">
                <a:moveTo>
                  <a:pt x="0" y="0"/>
                </a:moveTo>
                <a:lnTo>
                  <a:pt x="49761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007276" y="435508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45202" y="6428920"/>
            <a:ext cx="1536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0251" y="3836923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95959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0251" y="331571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95959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0251" y="279755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95959"/>
                </a:solidFill>
                <a:latin typeface="Calibri"/>
                <a:cs typeface="Calibri"/>
              </a:rPr>
              <a:t>60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30251" y="227939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95959"/>
                </a:solidFill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53225" y="1758188"/>
            <a:ext cx="254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95959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16904" y="2699817"/>
            <a:ext cx="227329" cy="97663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00" spc="5" dirty="0">
                <a:solidFill>
                  <a:srgbClr val="595959"/>
                </a:solidFill>
                <a:latin typeface="Calibri"/>
                <a:cs typeface="Calibri"/>
              </a:rPr>
              <a:t>Microseconds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058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Recent</a:t>
            </a:r>
            <a:r>
              <a:rPr sz="4400" spc="-10" dirty="0"/>
              <a:t> work:</a:t>
            </a:r>
            <a:r>
              <a:rPr sz="4400" spc="-20" dirty="0"/>
              <a:t> </a:t>
            </a:r>
            <a:r>
              <a:rPr sz="4400" spc="-15" dirty="0"/>
              <a:t>delegating </a:t>
            </a:r>
            <a:r>
              <a:rPr sz="4400" dirty="0"/>
              <a:t>polling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4612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Single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spinning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scheduler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2176779"/>
            <a:ext cx="3703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decides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assignments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76881" y="2193664"/>
            <a:ext cx="2403475" cy="749300"/>
            <a:chOff x="6176881" y="2193664"/>
            <a:chExt cx="2403475" cy="749300"/>
          </a:xfrm>
        </p:grpSpPr>
        <p:sp>
          <p:nvSpPr>
            <p:cNvPr id="6" name="object 6"/>
            <p:cNvSpPr/>
            <p:nvPr/>
          </p:nvSpPr>
          <p:spPr>
            <a:xfrm>
              <a:off x="6183231" y="2200014"/>
              <a:ext cx="1113155" cy="736600"/>
            </a:xfrm>
            <a:custGeom>
              <a:avLst/>
              <a:gdLst/>
              <a:ahLst/>
              <a:cxnLst/>
              <a:rect l="l" t="t" r="r" b="b"/>
              <a:pathLst>
                <a:path w="1113154" h="736600">
                  <a:moveTo>
                    <a:pt x="0" y="84714"/>
                  </a:moveTo>
                  <a:lnTo>
                    <a:pt x="6657" y="51739"/>
                  </a:lnTo>
                  <a:lnTo>
                    <a:pt x="24812" y="24812"/>
                  </a:lnTo>
                  <a:lnTo>
                    <a:pt x="51739" y="6657"/>
                  </a:lnTo>
                  <a:lnTo>
                    <a:pt x="84714" y="0"/>
                  </a:lnTo>
                  <a:lnTo>
                    <a:pt x="1028069" y="0"/>
                  </a:lnTo>
                  <a:lnTo>
                    <a:pt x="1061044" y="6657"/>
                  </a:lnTo>
                  <a:lnTo>
                    <a:pt x="1087971" y="24812"/>
                  </a:lnTo>
                  <a:lnTo>
                    <a:pt x="1106126" y="51739"/>
                  </a:lnTo>
                  <a:lnTo>
                    <a:pt x="1112784" y="84714"/>
                  </a:lnTo>
                  <a:lnTo>
                    <a:pt x="1112784" y="651427"/>
                  </a:lnTo>
                  <a:lnTo>
                    <a:pt x="1106126" y="684402"/>
                  </a:lnTo>
                  <a:lnTo>
                    <a:pt x="1087971" y="711329"/>
                  </a:lnTo>
                  <a:lnTo>
                    <a:pt x="1061044" y="729484"/>
                  </a:lnTo>
                  <a:lnTo>
                    <a:pt x="1028069" y="736142"/>
                  </a:lnTo>
                  <a:lnTo>
                    <a:pt x="84714" y="736142"/>
                  </a:lnTo>
                  <a:lnTo>
                    <a:pt x="51739" y="729484"/>
                  </a:lnTo>
                  <a:lnTo>
                    <a:pt x="24812" y="711329"/>
                  </a:lnTo>
                  <a:lnTo>
                    <a:pt x="6657" y="684402"/>
                  </a:lnTo>
                  <a:lnTo>
                    <a:pt x="0" y="651427"/>
                  </a:lnTo>
                  <a:lnTo>
                    <a:pt x="0" y="84714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89491" y="2406344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0857" y="2200014"/>
              <a:ext cx="1113155" cy="736600"/>
            </a:xfrm>
            <a:custGeom>
              <a:avLst/>
              <a:gdLst/>
              <a:ahLst/>
              <a:cxnLst/>
              <a:rect l="l" t="t" r="r" b="b"/>
              <a:pathLst>
                <a:path w="1113154" h="736600">
                  <a:moveTo>
                    <a:pt x="0" y="84714"/>
                  </a:moveTo>
                  <a:lnTo>
                    <a:pt x="6657" y="51739"/>
                  </a:lnTo>
                  <a:lnTo>
                    <a:pt x="24812" y="24812"/>
                  </a:lnTo>
                  <a:lnTo>
                    <a:pt x="51739" y="6657"/>
                  </a:lnTo>
                  <a:lnTo>
                    <a:pt x="84714" y="0"/>
                  </a:lnTo>
                  <a:lnTo>
                    <a:pt x="1028069" y="0"/>
                  </a:lnTo>
                  <a:lnTo>
                    <a:pt x="1061044" y="6657"/>
                  </a:lnTo>
                  <a:lnTo>
                    <a:pt x="1087971" y="24812"/>
                  </a:lnTo>
                  <a:lnTo>
                    <a:pt x="1106126" y="51739"/>
                  </a:lnTo>
                  <a:lnTo>
                    <a:pt x="1112784" y="84714"/>
                  </a:lnTo>
                  <a:lnTo>
                    <a:pt x="1112784" y="651427"/>
                  </a:lnTo>
                  <a:lnTo>
                    <a:pt x="1106126" y="684402"/>
                  </a:lnTo>
                  <a:lnTo>
                    <a:pt x="1087971" y="711329"/>
                  </a:lnTo>
                  <a:lnTo>
                    <a:pt x="1061044" y="729484"/>
                  </a:lnTo>
                  <a:lnTo>
                    <a:pt x="1028069" y="736142"/>
                  </a:lnTo>
                  <a:lnTo>
                    <a:pt x="84714" y="736142"/>
                  </a:lnTo>
                  <a:lnTo>
                    <a:pt x="51739" y="729484"/>
                  </a:lnTo>
                  <a:lnTo>
                    <a:pt x="24812" y="711329"/>
                  </a:lnTo>
                  <a:lnTo>
                    <a:pt x="6657" y="684402"/>
                  </a:lnTo>
                  <a:lnTo>
                    <a:pt x="0" y="651427"/>
                  </a:lnTo>
                  <a:lnTo>
                    <a:pt x="0" y="84714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95168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607868" y="2851923"/>
            <a:ext cx="271145" cy="285750"/>
            <a:chOff x="6607868" y="2851923"/>
            <a:chExt cx="271145" cy="285750"/>
          </a:xfrm>
        </p:grpSpPr>
        <p:sp>
          <p:nvSpPr>
            <p:cNvPr id="11" name="object 11"/>
            <p:cNvSpPr/>
            <p:nvPr/>
          </p:nvSpPr>
          <p:spPr>
            <a:xfrm>
              <a:off x="6607861" y="2852445"/>
              <a:ext cx="271145" cy="285115"/>
            </a:xfrm>
            <a:custGeom>
              <a:avLst/>
              <a:gdLst/>
              <a:ahLst/>
              <a:cxnLst/>
              <a:rect l="l" t="t" r="r" b="b"/>
              <a:pathLst>
                <a:path w="271145" h="285114">
                  <a:moveTo>
                    <a:pt x="270827" y="0"/>
                  </a:moveTo>
                  <a:lnTo>
                    <a:pt x="0" y="0"/>
                  </a:lnTo>
                  <a:lnTo>
                    <a:pt x="0" y="142417"/>
                  </a:lnTo>
                  <a:lnTo>
                    <a:pt x="0" y="284848"/>
                  </a:lnTo>
                  <a:lnTo>
                    <a:pt x="270827" y="284848"/>
                  </a:lnTo>
                  <a:lnTo>
                    <a:pt x="270827" y="142417"/>
                  </a:lnTo>
                  <a:lnTo>
                    <a:pt x="270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07971" y="2851923"/>
              <a:ext cx="271145" cy="141605"/>
            </a:xfrm>
            <a:custGeom>
              <a:avLst/>
              <a:gdLst/>
              <a:ahLst/>
              <a:cxnLst/>
              <a:rect l="l" t="t" r="r" b="b"/>
              <a:pathLst>
                <a:path w="271145" h="141605">
                  <a:moveTo>
                    <a:pt x="247252" y="0"/>
                  </a:moveTo>
                  <a:lnTo>
                    <a:pt x="23567" y="0"/>
                  </a:lnTo>
                  <a:lnTo>
                    <a:pt x="14393" y="1852"/>
                  </a:lnTo>
                  <a:lnTo>
                    <a:pt x="6902" y="6903"/>
                  </a:lnTo>
                  <a:lnTo>
                    <a:pt x="1851" y="14394"/>
                  </a:lnTo>
                  <a:lnTo>
                    <a:pt x="0" y="23568"/>
                  </a:lnTo>
                  <a:lnTo>
                    <a:pt x="0" y="117836"/>
                  </a:lnTo>
                  <a:lnTo>
                    <a:pt x="1851" y="127010"/>
                  </a:lnTo>
                  <a:lnTo>
                    <a:pt x="6902" y="134502"/>
                  </a:lnTo>
                  <a:lnTo>
                    <a:pt x="14393" y="139553"/>
                  </a:lnTo>
                  <a:lnTo>
                    <a:pt x="23567" y="141405"/>
                  </a:lnTo>
                  <a:lnTo>
                    <a:pt x="247252" y="141405"/>
                  </a:lnTo>
                  <a:lnTo>
                    <a:pt x="256426" y="139553"/>
                  </a:lnTo>
                  <a:lnTo>
                    <a:pt x="263917" y="134502"/>
                  </a:lnTo>
                  <a:lnTo>
                    <a:pt x="268968" y="127010"/>
                  </a:lnTo>
                  <a:lnTo>
                    <a:pt x="270821" y="117836"/>
                  </a:lnTo>
                  <a:lnTo>
                    <a:pt x="270821" y="23568"/>
                  </a:lnTo>
                  <a:lnTo>
                    <a:pt x="268968" y="14394"/>
                  </a:lnTo>
                  <a:lnTo>
                    <a:pt x="263917" y="6903"/>
                  </a:lnTo>
                  <a:lnTo>
                    <a:pt x="256426" y="1852"/>
                  </a:lnTo>
                  <a:lnTo>
                    <a:pt x="24725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86783" y="2245867"/>
            <a:ext cx="16757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9685" algn="l"/>
              </a:tabLst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	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332" y="4329851"/>
            <a:ext cx="1137926" cy="85627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885481" y="2852445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872793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8738481" y="2200014"/>
            <a:ext cx="1113155" cy="736600"/>
          </a:xfrm>
          <a:custGeom>
            <a:avLst/>
            <a:gdLst/>
            <a:ahLst/>
            <a:cxnLst/>
            <a:rect l="l" t="t" r="r" b="b"/>
            <a:pathLst>
              <a:path w="1113154" h="736600">
                <a:moveTo>
                  <a:pt x="0" y="84714"/>
                </a:moveTo>
                <a:lnTo>
                  <a:pt x="6657" y="51739"/>
                </a:lnTo>
                <a:lnTo>
                  <a:pt x="24812" y="24812"/>
                </a:lnTo>
                <a:lnTo>
                  <a:pt x="51739" y="6657"/>
                </a:lnTo>
                <a:lnTo>
                  <a:pt x="84714" y="0"/>
                </a:lnTo>
                <a:lnTo>
                  <a:pt x="1028069" y="0"/>
                </a:lnTo>
                <a:lnTo>
                  <a:pt x="1061044" y="6657"/>
                </a:lnTo>
                <a:lnTo>
                  <a:pt x="1087971" y="24812"/>
                </a:lnTo>
                <a:lnTo>
                  <a:pt x="1106126" y="51739"/>
                </a:lnTo>
                <a:lnTo>
                  <a:pt x="1112784" y="84714"/>
                </a:lnTo>
                <a:lnTo>
                  <a:pt x="1112784" y="651427"/>
                </a:lnTo>
                <a:lnTo>
                  <a:pt x="1106126" y="684402"/>
                </a:lnTo>
                <a:lnTo>
                  <a:pt x="1087971" y="711329"/>
                </a:lnTo>
                <a:lnTo>
                  <a:pt x="1061044" y="729484"/>
                </a:lnTo>
                <a:lnTo>
                  <a:pt x="1028069" y="736142"/>
                </a:lnTo>
                <a:lnTo>
                  <a:pt x="84714" y="736142"/>
                </a:lnTo>
                <a:lnTo>
                  <a:pt x="51739" y="729484"/>
                </a:lnTo>
                <a:lnTo>
                  <a:pt x="24812" y="711329"/>
                </a:lnTo>
                <a:lnTo>
                  <a:pt x="6657" y="684402"/>
                </a:lnTo>
                <a:lnTo>
                  <a:pt x="0" y="651427"/>
                </a:lnTo>
                <a:lnTo>
                  <a:pt x="0" y="84714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6125039" y="2406344"/>
            <a:ext cx="4461510" cy="3377565"/>
            <a:chOff x="6125039" y="2406344"/>
            <a:chExt cx="4461510" cy="3377565"/>
          </a:xfrm>
        </p:grpSpPr>
        <p:sp>
          <p:nvSpPr>
            <p:cNvPr id="19" name="object 19"/>
            <p:cNvSpPr/>
            <p:nvPr/>
          </p:nvSpPr>
          <p:spPr>
            <a:xfrm>
              <a:off x="8067116" y="2406344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9583" y="2923648"/>
              <a:ext cx="772795" cy="1760220"/>
            </a:xfrm>
            <a:custGeom>
              <a:avLst/>
              <a:gdLst/>
              <a:ahLst/>
              <a:cxnLst/>
              <a:rect l="l" t="t" r="r" b="b"/>
              <a:pathLst>
                <a:path w="772795" h="1760220">
                  <a:moveTo>
                    <a:pt x="46657" y="64962"/>
                  </a:moveTo>
                  <a:lnTo>
                    <a:pt x="23328" y="75009"/>
                  </a:lnTo>
                  <a:lnTo>
                    <a:pt x="748931" y="1759903"/>
                  </a:lnTo>
                  <a:lnTo>
                    <a:pt x="772260" y="1749858"/>
                  </a:lnTo>
                  <a:lnTo>
                    <a:pt x="46657" y="64962"/>
                  </a:lnTo>
                  <a:close/>
                </a:path>
                <a:path w="772795" h="1760220">
                  <a:moveTo>
                    <a:pt x="4852" y="0"/>
                  </a:moveTo>
                  <a:lnTo>
                    <a:pt x="0" y="85055"/>
                  </a:lnTo>
                  <a:lnTo>
                    <a:pt x="23328" y="75009"/>
                  </a:lnTo>
                  <a:lnTo>
                    <a:pt x="18305" y="63345"/>
                  </a:lnTo>
                  <a:lnTo>
                    <a:pt x="41634" y="53298"/>
                  </a:lnTo>
                  <a:lnTo>
                    <a:pt x="68066" y="53298"/>
                  </a:lnTo>
                  <a:lnTo>
                    <a:pt x="4852" y="0"/>
                  </a:lnTo>
                  <a:close/>
                </a:path>
                <a:path w="772795" h="1760220">
                  <a:moveTo>
                    <a:pt x="41634" y="53298"/>
                  </a:moveTo>
                  <a:lnTo>
                    <a:pt x="18305" y="63345"/>
                  </a:lnTo>
                  <a:lnTo>
                    <a:pt x="23328" y="75009"/>
                  </a:lnTo>
                  <a:lnTo>
                    <a:pt x="46657" y="64962"/>
                  </a:lnTo>
                  <a:lnTo>
                    <a:pt x="41634" y="53298"/>
                  </a:lnTo>
                  <a:close/>
                </a:path>
                <a:path w="772795" h="1760220">
                  <a:moveTo>
                    <a:pt x="68066" y="53298"/>
                  </a:moveTo>
                  <a:lnTo>
                    <a:pt x="41634" y="53298"/>
                  </a:lnTo>
                  <a:lnTo>
                    <a:pt x="46657" y="64962"/>
                  </a:lnTo>
                  <a:lnTo>
                    <a:pt x="69985" y="54916"/>
                  </a:lnTo>
                  <a:lnTo>
                    <a:pt x="68066" y="53298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35825" y="3514890"/>
              <a:ext cx="655320" cy="664210"/>
            </a:xfrm>
            <a:custGeom>
              <a:avLst/>
              <a:gdLst/>
              <a:ahLst/>
              <a:cxnLst/>
              <a:rect l="l" t="t" r="r" b="b"/>
              <a:pathLst>
                <a:path w="655320" h="664210">
                  <a:moveTo>
                    <a:pt x="654875" y="109156"/>
                  </a:moveTo>
                  <a:lnTo>
                    <a:pt x="646303" y="66662"/>
                  </a:lnTo>
                  <a:lnTo>
                    <a:pt x="622909" y="31978"/>
                  </a:lnTo>
                  <a:lnTo>
                    <a:pt x="588213" y="8585"/>
                  </a:lnTo>
                  <a:lnTo>
                    <a:pt x="545731" y="0"/>
                  </a:lnTo>
                  <a:lnTo>
                    <a:pt x="109143" y="0"/>
                  </a:lnTo>
                  <a:lnTo>
                    <a:pt x="66662" y="8585"/>
                  </a:lnTo>
                  <a:lnTo>
                    <a:pt x="31965" y="31978"/>
                  </a:lnTo>
                  <a:lnTo>
                    <a:pt x="8572" y="66662"/>
                  </a:lnTo>
                  <a:lnTo>
                    <a:pt x="0" y="109156"/>
                  </a:lnTo>
                  <a:lnTo>
                    <a:pt x="0" y="554951"/>
                  </a:lnTo>
                  <a:lnTo>
                    <a:pt x="8572" y="597433"/>
                  </a:lnTo>
                  <a:lnTo>
                    <a:pt x="31965" y="632129"/>
                  </a:lnTo>
                  <a:lnTo>
                    <a:pt x="66662" y="655523"/>
                  </a:lnTo>
                  <a:lnTo>
                    <a:pt x="109143" y="664095"/>
                  </a:lnTo>
                  <a:lnTo>
                    <a:pt x="545731" y="664095"/>
                  </a:lnTo>
                  <a:lnTo>
                    <a:pt x="588213" y="655523"/>
                  </a:lnTo>
                  <a:lnTo>
                    <a:pt x="622909" y="632129"/>
                  </a:lnTo>
                  <a:lnTo>
                    <a:pt x="646303" y="597433"/>
                  </a:lnTo>
                  <a:lnTo>
                    <a:pt x="654875" y="554951"/>
                  </a:lnTo>
                  <a:lnTo>
                    <a:pt x="654875" y="109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4783" y="3523488"/>
              <a:ext cx="658368" cy="6583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019707" y="3759009"/>
              <a:ext cx="2566670" cy="927100"/>
            </a:xfrm>
            <a:custGeom>
              <a:avLst/>
              <a:gdLst/>
              <a:ahLst/>
              <a:cxnLst/>
              <a:rect l="l" t="t" r="r" b="b"/>
              <a:pathLst>
                <a:path w="2566670" h="927100">
                  <a:moveTo>
                    <a:pt x="72021" y="66116"/>
                  </a:moveTo>
                  <a:lnTo>
                    <a:pt x="69811" y="63957"/>
                  </a:lnTo>
                  <a:lnTo>
                    <a:pt x="11137" y="6527"/>
                  </a:lnTo>
                  <a:lnTo>
                    <a:pt x="0" y="90982"/>
                  </a:lnTo>
                  <a:lnTo>
                    <a:pt x="28511" y="81140"/>
                  </a:lnTo>
                  <a:lnTo>
                    <a:pt x="28727" y="81775"/>
                  </a:lnTo>
                  <a:lnTo>
                    <a:pt x="43726" y="76593"/>
                  </a:lnTo>
                  <a:lnTo>
                    <a:pt x="43510" y="75958"/>
                  </a:lnTo>
                  <a:lnTo>
                    <a:pt x="72021" y="66116"/>
                  </a:lnTo>
                  <a:close/>
                </a:path>
                <a:path w="2566670" h="927100">
                  <a:moveTo>
                    <a:pt x="79997" y="181635"/>
                  </a:moveTo>
                  <a:lnTo>
                    <a:pt x="59270" y="121615"/>
                  </a:lnTo>
                  <a:lnTo>
                    <a:pt x="44259" y="126796"/>
                  </a:lnTo>
                  <a:lnTo>
                    <a:pt x="64985" y="186817"/>
                  </a:lnTo>
                  <a:lnTo>
                    <a:pt x="79997" y="181635"/>
                  </a:lnTo>
                  <a:close/>
                </a:path>
                <a:path w="2566670" h="927100">
                  <a:moveTo>
                    <a:pt x="116255" y="286677"/>
                  </a:moveTo>
                  <a:lnTo>
                    <a:pt x="95529" y="226656"/>
                  </a:lnTo>
                  <a:lnTo>
                    <a:pt x="80530" y="231838"/>
                  </a:lnTo>
                  <a:lnTo>
                    <a:pt x="101244" y="291858"/>
                  </a:lnTo>
                  <a:lnTo>
                    <a:pt x="116255" y="286677"/>
                  </a:lnTo>
                  <a:close/>
                </a:path>
                <a:path w="2566670" h="927100">
                  <a:moveTo>
                    <a:pt x="152514" y="391718"/>
                  </a:moveTo>
                  <a:lnTo>
                    <a:pt x="131800" y="331698"/>
                  </a:lnTo>
                  <a:lnTo>
                    <a:pt x="116789" y="336880"/>
                  </a:lnTo>
                  <a:lnTo>
                    <a:pt x="137515" y="396900"/>
                  </a:lnTo>
                  <a:lnTo>
                    <a:pt x="152514" y="391718"/>
                  </a:lnTo>
                  <a:close/>
                </a:path>
                <a:path w="2566670" h="927100">
                  <a:moveTo>
                    <a:pt x="188772" y="496760"/>
                  </a:moveTo>
                  <a:lnTo>
                    <a:pt x="168059" y="436740"/>
                  </a:lnTo>
                  <a:lnTo>
                    <a:pt x="153047" y="441921"/>
                  </a:lnTo>
                  <a:lnTo>
                    <a:pt x="173774" y="501942"/>
                  </a:lnTo>
                  <a:lnTo>
                    <a:pt x="188772" y="496760"/>
                  </a:lnTo>
                  <a:close/>
                </a:path>
                <a:path w="2566670" h="927100">
                  <a:moveTo>
                    <a:pt x="225044" y="601802"/>
                  </a:moveTo>
                  <a:lnTo>
                    <a:pt x="204317" y="541782"/>
                  </a:lnTo>
                  <a:lnTo>
                    <a:pt x="189306" y="546963"/>
                  </a:lnTo>
                  <a:lnTo>
                    <a:pt x="210032" y="606983"/>
                  </a:lnTo>
                  <a:lnTo>
                    <a:pt x="225044" y="601802"/>
                  </a:lnTo>
                  <a:close/>
                </a:path>
                <a:path w="2566670" h="927100">
                  <a:moveTo>
                    <a:pt x="261302" y="706856"/>
                  </a:moveTo>
                  <a:lnTo>
                    <a:pt x="240576" y="646823"/>
                  </a:lnTo>
                  <a:lnTo>
                    <a:pt x="225577" y="652005"/>
                  </a:lnTo>
                  <a:lnTo>
                    <a:pt x="246291" y="712025"/>
                  </a:lnTo>
                  <a:lnTo>
                    <a:pt x="261302" y="706856"/>
                  </a:lnTo>
                  <a:close/>
                </a:path>
                <a:path w="2566670" h="927100">
                  <a:moveTo>
                    <a:pt x="297561" y="811898"/>
                  </a:moveTo>
                  <a:lnTo>
                    <a:pt x="276834" y="751865"/>
                  </a:lnTo>
                  <a:lnTo>
                    <a:pt x="261835" y="757047"/>
                  </a:lnTo>
                  <a:lnTo>
                    <a:pt x="282549" y="817067"/>
                  </a:lnTo>
                  <a:lnTo>
                    <a:pt x="297561" y="811898"/>
                  </a:lnTo>
                  <a:close/>
                </a:path>
                <a:path w="2566670" h="927100">
                  <a:moveTo>
                    <a:pt x="388124" y="902906"/>
                  </a:moveTo>
                  <a:lnTo>
                    <a:pt x="382130" y="888212"/>
                  </a:lnTo>
                  <a:lnTo>
                    <a:pt x="362369" y="896277"/>
                  </a:lnTo>
                  <a:lnTo>
                    <a:pt x="377850" y="881583"/>
                  </a:lnTo>
                  <a:lnTo>
                    <a:pt x="366928" y="870064"/>
                  </a:lnTo>
                  <a:lnTo>
                    <a:pt x="329780" y="905294"/>
                  </a:lnTo>
                  <a:lnTo>
                    <a:pt x="313105" y="856907"/>
                  </a:lnTo>
                  <a:lnTo>
                    <a:pt x="298094" y="862088"/>
                  </a:lnTo>
                  <a:lnTo>
                    <a:pt x="318820" y="922108"/>
                  </a:lnTo>
                  <a:lnTo>
                    <a:pt x="326313" y="919530"/>
                  </a:lnTo>
                  <a:lnTo>
                    <a:pt x="329311" y="926871"/>
                  </a:lnTo>
                  <a:lnTo>
                    <a:pt x="388124" y="902906"/>
                  </a:lnTo>
                  <a:close/>
                </a:path>
                <a:path w="2566670" h="927100">
                  <a:moveTo>
                    <a:pt x="458470" y="805103"/>
                  </a:moveTo>
                  <a:lnTo>
                    <a:pt x="447548" y="793584"/>
                  </a:lnTo>
                  <a:lnTo>
                    <a:pt x="401472" y="837285"/>
                  </a:lnTo>
                  <a:lnTo>
                    <a:pt x="412407" y="848804"/>
                  </a:lnTo>
                  <a:lnTo>
                    <a:pt x="458470" y="805103"/>
                  </a:lnTo>
                  <a:close/>
                </a:path>
                <a:path w="2566670" h="927100">
                  <a:moveTo>
                    <a:pt x="491020" y="860971"/>
                  </a:moveTo>
                  <a:lnTo>
                    <a:pt x="485038" y="846264"/>
                  </a:lnTo>
                  <a:lnTo>
                    <a:pt x="426224" y="870229"/>
                  </a:lnTo>
                  <a:lnTo>
                    <a:pt x="432219" y="884936"/>
                  </a:lnTo>
                  <a:lnTo>
                    <a:pt x="491020" y="860971"/>
                  </a:lnTo>
                  <a:close/>
                </a:path>
                <a:path w="2566670" h="927100">
                  <a:moveTo>
                    <a:pt x="539089" y="728624"/>
                  </a:moveTo>
                  <a:lnTo>
                    <a:pt x="528167" y="717105"/>
                  </a:lnTo>
                  <a:lnTo>
                    <a:pt x="482104" y="760806"/>
                  </a:lnTo>
                  <a:lnTo>
                    <a:pt x="493026" y="772325"/>
                  </a:lnTo>
                  <a:lnTo>
                    <a:pt x="539089" y="728624"/>
                  </a:lnTo>
                  <a:close/>
                </a:path>
                <a:path w="2566670" h="927100">
                  <a:moveTo>
                    <a:pt x="593928" y="819023"/>
                  </a:moveTo>
                  <a:lnTo>
                    <a:pt x="587933" y="804329"/>
                  </a:lnTo>
                  <a:lnTo>
                    <a:pt x="529132" y="828294"/>
                  </a:lnTo>
                  <a:lnTo>
                    <a:pt x="535127" y="842987"/>
                  </a:lnTo>
                  <a:lnTo>
                    <a:pt x="593928" y="819023"/>
                  </a:lnTo>
                  <a:close/>
                </a:path>
                <a:path w="2566670" h="927100">
                  <a:moveTo>
                    <a:pt x="619709" y="652145"/>
                  </a:moveTo>
                  <a:lnTo>
                    <a:pt x="608787" y="640626"/>
                  </a:lnTo>
                  <a:lnTo>
                    <a:pt x="562724" y="684326"/>
                  </a:lnTo>
                  <a:lnTo>
                    <a:pt x="573646" y="695845"/>
                  </a:lnTo>
                  <a:lnTo>
                    <a:pt x="619709" y="652145"/>
                  </a:lnTo>
                  <a:close/>
                </a:path>
                <a:path w="2566670" h="927100">
                  <a:moveTo>
                    <a:pt x="696836" y="777087"/>
                  </a:moveTo>
                  <a:lnTo>
                    <a:pt x="690841" y="762381"/>
                  </a:lnTo>
                  <a:lnTo>
                    <a:pt x="632040" y="786345"/>
                  </a:lnTo>
                  <a:lnTo>
                    <a:pt x="638035" y="801052"/>
                  </a:lnTo>
                  <a:lnTo>
                    <a:pt x="696836" y="777087"/>
                  </a:lnTo>
                  <a:close/>
                </a:path>
                <a:path w="2566670" h="927100">
                  <a:moveTo>
                    <a:pt x="700341" y="575665"/>
                  </a:moveTo>
                  <a:lnTo>
                    <a:pt x="689406" y="564146"/>
                  </a:lnTo>
                  <a:lnTo>
                    <a:pt x="643343" y="607847"/>
                  </a:lnTo>
                  <a:lnTo>
                    <a:pt x="654265" y="619366"/>
                  </a:lnTo>
                  <a:lnTo>
                    <a:pt x="700341" y="575665"/>
                  </a:lnTo>
                  <a:close/>
                </a:path>
                <a:path w="2566670" h="927100">
                  <a:moveTo>
                    <a:pt x="780961" y="499186"/>
                  </a:moveTo>
                  <a:lnTo>
                    <a:pt x="770026" y="487667"/>
                  </a:lnTo>
                  <a:lnTo>
                    <a:pt x="723963" y="531368"/>
                  </a:lnTo>
                  <a:lnTo>
                    <a:pt x="734885" y="542886"/>
                  </a:lnTo>
                  <a:lnTo>
                    <a:pt x="780961" y="499186"/>
                  </a:lnTo>
                  <a:close/>
                </a:path>
                <a:path w="2566670" h="927100">
                  <a:moveTo>
                    <a:pt x="799744" y="735139"/>
                  </a:moveTo>
                  <a:lnTo>
                    <a:pt x="793750" y="720445"/>
                  </a:lnTo>
                  <a:lnTo>
                    <a:pt x="734949" y="744410"/>
                  </a:lnTo>
                  <a:lnTo>
                    <a:pt x="740943" y="759104"/>
                  </a:lnTo>
                  <a:lnTo>
                    <a:pt x="799744" y="735139"/>
                  </a:lnTo>
                  <a:close/>
                </a:path>
                <a:path w="2566670" h="927100">
                  <a:moveTo>
                    <a:pt x="861580" y="422706"/>
                  </a:moveTo>
                  <a:lnTo>
                    <a:pt x="850646" y="411187"/>
                  </a:lnTo>
                  <a:lnTo>
                    <a:pt x="804583" y="454888"/>
                  </a:lnTo>
                  <a:lnTo>
                    <a:pt x="815505" y="466407"/>
                  </a:lnTo>
                  <a:lnTo>
                    <a:pt x="861580" y="422706"/>
                  </a:lnTo>
                  <a:close/>
                </a:path>
                <a:path w="2566670" h="927100">
                  <a:moveTo>
                    <a:pt x="902652" y="693204"/>
                  </a:moveTo>
                  <a:lnTo>
                    <a:pt x="896658" y="678497"/>
                  </a:lnTo>
                  <a:lnTo>
                    <a:pt x="837857" y="702462"/>
                  </a:lnTo>
                  <a:lnTo>
                    <a:pt x="843838" y="717169"/>
                  </a:lnTo>
                  <a:lnTo>
                    <a:pt x="902652" y="693204"/>
                  </a:lnTo>
                  <a:close/>
                </a:path>
                <a:path w="2566670" h="927100">
                  <a:moveTo>
                    <a:pt x="942200" y="346227"/>
                  </a:moveTo>
                  <a:lnTo>
                    <a:pt x="931278" y="334708"/>
                  </a:lnTo>
                  <a:lnTo>
                    <a:pt x="885202" y="378409"/>
                  </a:lnTo>
                  <a:lnTo>
                    <a:pt x="896124" y="389928"/>
                  </a:lnTo>
                  <a:lnTo>
                    <a:pt x="942200" y="346227"/>
                  </a:lnTo>
                  <a:close/>
                </a:path>
                <a:path w="2566670" h="927100">
                  <a:moveTo>
                    <a:pt x="1005560" y="651256"/>
                  </a:moveTo>
                  <a:lnTo>
                    <a:pt x="999566" y="636549"/>
                  </a:lnTo>
                  <a:lnTo>
                    <a:pt x="940765" y="660527"/>
                  </a:lnTo>
                  <a:lnTo>
                    <a:pt x="946746" y="675220"/>
                  </a:lnTo>
                  <a:lnTo>
                    <a:pt x="1005560" y="651256"/>
                  </a:lnTo>
                  <a:close/>
                </a:path>
                <a:path w="2566670" h="927100">
                  <a:moveTo>
                    <a:pt x="1022819" y="269748"/>
                  </a:moveTo>
                  <a:lnTo>
                    <a:pt x="1011897" y="258229"/>
                  </a:lnTo>
                  <a:lnTo>
                    <a:pt x="965822" y="301929"/>
                  </a:lnTo>
                  <a:lnTo>
                    <a:pt x="976744" y="313448"/>
                  </a:lnTo>
                  <a:lnTo>
                    <a:pt x="1022819" y="269748"/>
                  </a:lnTo>
                  <a:close/>
                </a:path>
                <a:path w="2566670" h="927100">
                  <a:moveTo>
                    <a:pt x="1103439" y="193268"/>
                  </a:moveTo>
                  <a:lnTo>
                    <a:pt x="1092517" y="181749"/>
                  </a:lnTo>
                  <a:lnTo>
                    <a:pt x="1046441" y="225450"/>
                  </a:lnTo>
                  <a:lnTo>
                    <a:pt x="1057376" y="236969"/>
                  </a:lnTo>
                  <a:lnTo>
                    <a:pt x="1103439" y="193268"/>
                  </a:lnTo>
                  <a:close/>
                </a:path>
                <a:path w="2566670" h="927100">
                  <a:moveTo>
                    <a:pt x="1108456" y="609320"/>
                  </a:moveTo>
                  <a:lnTo>
                    <a:pt x="1102474" y="594614"/>
                  </a:lnTo>
                  <a:lnTo>
                    <a:pt x="1043660" y="618578"/>
                  </a:lnTo>
                  <a:lnTo>
                    <a:pt x="1049655" y="633285"/>
                  </a:lnTo>
                  <a:lnTo>
                    <a:pt x="1108456" y="609320"/>
                  </a:lnTo>
                  <a:close/>
                </a:path>
                <a:path w="2566670" h="927100">
                  <a:moveTo>
                    <a:pt x="1184059" y="116789"/>
                  </a:moveTo>
                  <a:lnTo>
                    <a:pt x="1173137" y="105270"/>
                  </a:lnTo>
                  <a:lnTo>
                    <a:pt x="1127061" y="148971"/>
                  </a:lnTo>
                  <a:lnTo>
                    <a:pt x="1137996" y="160489"/>
                  </a:lnTo>
                  <a:lnTo>
                    <a:pt x="1184059" y="116789"/>
                  </a:lnTo>
                  <a:close/>
                </a:path>
                <a:path w="2566670" h="927100">
                  <a:moveTo>
                    <a:pt x="1211364" y="567372"/>
                  </a:moveTo>
                  <a:lnTo>
                    <a:pt x="1205369" y="552665"/>
                  </a:lnTo>
                  <a:lnTo>
                    <a:pt x="1146568" y="576643"/>
                  </a:lnTo>
                  <a:lnTo>
                    <a:pt x="1152563" y="591337"/>
                  </a:lnTo>
                  <a:lnTo>
                    <a:pt x="1211364" y="567372"/>
                  </a:lnTo>
                  <a:close/>
                </a:path>
                <a:path w="2566670" h="927100">
                  <a:moveTo>
                    <a:pt x="1288770" y="6527"/>
                  </a:moveTo>
                  <a:lnTo>
                    <a:pt x="1207262" y="31318"/>
                  </a:lnTo>
                  <a:lnTo>
                    <a:pt x="1228026" y="53213"/>
                  </a:lnTo>
                  <a:lnTo>
                    <a:pt x="1207681" y="72504"/>
                  </a:lnTo>
                  <a:lnTo>
                    <a:pt x="1218615" y="84010"/>
                  </a:lnTo>
                  <a:lnTo>
                    <a:pt x="1238948" y="64719"/>
                  </a:lnTo>
                  <a:lnTo>
                    <a:pt x="1259713" y="86601"/>
                  </a:lnTo>
                  <a:lnTo>
                    <a:pt x="1275003" y="44462"/>
                  </a:lnTo>
                  <a:lnTo>
                    <a:pt x="1288770" y="6527"/>
                  </a:lnTo>
                  <a:close/>
                </a:path>
                <a:path w="2566670" h="927100">
                  <a:moveTo>
                    <a:pt x="1314272" y="525424"/>
                  </a:moveTo>
                  <a:lnTo>
                    <a:pt x="1308277" y="510730"/>
                  </a:lnTo>
                  <a:lnTo>
                    <a:pt x="1249476" y="534695"/>
                  </a:lnTo>
                  <a:lnTo>
                    <a:pt x="1255471" y="549402"/>
                  </a:lnTo>
                  <a:lnTo>
                    <a:pt x="1314272" y="525424"/>
                  </a:lnTo>
                  <a:close/>
                </a:path>
                <a:path w="2566670" h="927100">
                  <a:moveTo>
                    <a:pt x="1417180" y="483489"/>
                  </a:moveTo>
                  <a:lnTo>
                    <a:pt x="1411185" y="468782"/>
                  </a:lnTo>
                  <a:lnTo>
                    <a:pt x="1352384" y="492760"/>
                  </a:lnTo>
                  <a:lnTo>
                    <a:pt x="1358379" y="507453"/>
                  </a:lnTo>
                  <a:lnTo>
                    <a:pt x="1417180" y="483489"/>
                  </a:lnTo>
                  <a:close/>
                </a:path>
                <a:path w="2566670" h="927100">
                  <a:moveTo>
                    <a:pt x="1520088" y="441540"/>
                  </a:moveTo>
                  <a:lnTo>
                    <a:pt x="1514094" y="426847"/>
                  </a:lnTo>
                  <a:lnTo>
                    <a:pt x="1455293" y="450811"/>
                  </a:lnTo>
                  <a:lnTo>
                    <a:pt x="1461274" y="465518"/>
                  </a:lnTo>
                  <a:lnTo>
                    <a:pt x="1520088" y="441540"/>
                  </a:lnTo>
                  <a:close/>
                </a:path>
                <a:path w="2566670" h="927100">
                  <a:moveTo>
                    <a:pt x="1622983" y="399605"/>
                  </a:moveTo>
                  <a:lnTo>
                    <a:pt x="1617002" y="384898"/>
                  </a:lnTo>
                  <a:lnTo>
                    <a:pt x="1558201" y="408876"/>
                  </a:lnTo>
                  <a:lnTo>
                    <a:pt x="1564182" y="423570"/>
                  </a:lnTo>
                  <a:lnTo>
                    <a:pt x="1622983" y="399605"/>
                  </a:lnTo>
                  <a:close/>
                </a:path>
                <a:path w="2566670" h="927100">
                  <a:moveTo>
                    <a:pt x="1725891" y="357657"/>
                  </a:moveTo>
                  <a:lnTo>
                    <a:pt x="1719910" y="342963"/>
                  </a:lnTo>
                  <a:lnTo>
                    <a:pt x="1661096" y="366928"/>
                  </a:lnTo>
                  <a:lnTo>
                    <a:pt x="1667090" y="381635"/>
                  </a:lnTo>
                  <a:lnTo>
                    <a:pt x="1725891" y="357657"/>
                  </a:lnTo>
                  <a:close/>
                </a:path>
                <a:path w="2566670" h="927100">
                  <a:moveTo>
                    <a:pt x="1828800" y="315722"/>
                  </a:moveTo>
                  <a:lnTo>
                    <a:pt x="1822805" y="301015"/>
                  </a:lnTo>
                  <a:lnTo>
                    <a:pt x="1764004" y="324980"/>
                  </a:lnTo>
                  <a:lnTo>
                    <a:pt x="1769999" y="339686"/>
                  </a:lnTo>
                  <a:lnTo>
                    <a:pt x="1828800" y="315722"/>
                  </a:lnTo>
                  <a:close/>
                </a:path>
                <a:path w="2566670" h="927100">
                  <a:moveTo>
                    <a:pt x="1931708" y="273773"/>
                  </a:moveTo>
                  <a:lnTo>
                    <a:pt x="1925713" y="259080"/>
                  </a:lnTo>
                  <a:lnTo>
                    <a:pt x="1866912" y="283044"/>
                  </a:lnTo>
                  <a:lnTo>
                    <a:pt x="1872907" y="297738"/>
                  </a:lnTo>
                  <a:lnTo>
                    <a:pt x="1931708" y="273773"/>
                  </a:lnTo>
                  <a:close/>
                </a:path>
                <a:path w="2566670" h="927100">
                  <a:moveTo>
                    <a:pt x="2034616" y="231838"/>
                  </a:moveTo>
                  <a:lnTo>
                    <a:pt x="2028621" y="217131"/>
                  </a:lnTo>
                  <a:lnTo>
                    <a:pt x="1969820" y="241096"/>
                  </a:lnTo>
                  <a:lnTo>
                    <a:pt x="1975815" y="255803"/>
                  </a:lnTo>
                  <a:lnTo>
                    <a:pt x="2034616" y="231838"/>
                  </a:lnTo>
                  <a:close/>
                </a:path>
                <a:path w="2566670" h="927100">
                  <a:moveTo>
                    <a:pt x="2137524" y="189890"/>
                  </a:moveTo>
                  <a:lnTo>
                    <a:pt x="2131530" y="175196"/>
                  </a:lnTo>
                  <a:lnTo>
                    <a:pt x="2072728" y="199161"/>
                  </a:lnTo>
                  <a:lnTo>
                    <a:pt x="2078710" y="213855"/>
                  </a:lnTo>
                  <a:lnTo>
                    <a:pt x="2137524" y="189890"/>
                  </a:lnTo>
                  <a:close/>
                </a:path>
                <a:path w="2566670" h="927100">
                  <a:moveTo>
                    <a:pt x="2240419" y="147955"/>
                  </a:moveTo>
                  <a:lnTo>
                    <a:pt x="2234438" y="133248"/>
                  </a:lnTo>
                  <a:lnTo>
                    <a:pt x="2175624" y="157213"/>
                  </a:lnTo>
                  <a:lnTo>
                    <a:pt x="2181618" y="171919"/>
                  </a:lnTo>
                  <a:lnTo>
                    <a:pt x="2240419" y="147955"/>
                  </a:lnTo>
                  <a:close/>
                </a:path>
                <a:path w="2566670" h="927100">
                  <a:moveTo>
                    <a:pt x="2343327" y="106006"/>
                  </a:moveTo>
                  <a:lnTo>
                    <a:pt x="2337333" y="91313"/>
                  </a:lnTo>
                  <a:lnTo>
                    <a:pt x="2278532" y="115277"/>
                  </a:lnTo>
                  <a:lnTo>
                    <a:pt x="2284526" y="129971"/>
                  </a:lnTo>
                  <a:lnTo>
                    <a:pt x="2343327" y="106006"/>
                  </a:lnTo>
                  <a:close/>
                </a:path>
                <a:path w="2566670" h="927100">
                  <a:moveTo>
                    <a:pt x="2446236" y="64071"/>
                  </a:moveTo>
                  <a:lnTo>
                    <a:pt x="2440241" y="49364"/>
                  </a:lnTo>
                  <a:lnTo>
                    <a:pt x="2381440" y="73329"/>
                  </a:lnTo>
                  <a:lnTo>
                    <a:pt x="2387435" y="88036"/>
                  </a:lnTo>
                  <a:lnTo>
                    <a:pt x="2446236" y="64071"/>
                  </a:lnTo>
                  <a:close/>
                </a:path>
                <a:path w="2566670" h="927100">
                  <a:moveTo>
                    <a:pt x="2566390" y="6527"/>
                  </a:moveTo>
                  <a:lnTo>
                    <a:pt x="2481453" y="0"/>
                  </a:lnTo>
                  <a:lnTo>
                    <a:pt x="2492832" y="27927"/>
                  </a:lnTo>
                  <a:lnTo>
                    <a:pt x="2484348" y="31394"/>
                  </a:lnTo>
                  <a:lnTo>
                    <a:pt x="2490343" y="46088"/>
                  </a:lnTo>
                  <a:lnTo>
                    <a:pt x="2498826" y="42633"/>
                  </a:lnTo>
                  <a:lnTo>
                    <a:pt x="2510205" y="70561"/>
                  </a:lnTo>
                  <a:lnTo>
                    <a:pt x="2551811" y="23139"/>
                  </a:lnTo>
                  <a:lnTo>
                    <a:pt x="2566390" y="6527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31389" y="4678528"/>
              <a:ext cx="4429760" cy="1099185"/>
            </a:xfrm>
            <a:custGeom>
              <a:avLst/>
              <a:gdLst/>
              <a:ahLst/>
              <a:cxnLst/>
              <a:rect l="l" t="t" r="r" b="b"/>
              <a:pathLst>
                <a:path w="4429759" h="1099185">
                  <a:moveTo>
                    <a:pt x="0" y="126426"/>
                  </a:moveTo>
                  <a:lnTo>
                    <a:pt x="9935" y="77215"/>
                  </a:lnTo>
                  <a:lnTo>
                    <a:pt x="37029" y="37029"/>
                  </a:lnTo>
                  <a:lnTo>
                    <a:pt x="77215" y="9935"/>
                  </a:lnTo>
                  <a:lnTo>
                    <a:pt x="126426" y="0"/>
                  </a:lnTo>
                  <a:lnTo>
                    <a:pt x="4302859" y="0"/>
                  </a:lnTo>
                  <a:lnTo>
                    <a:pt x="4352069" y="9935"/>
                  </a:lnTo>
                  <a:lnTo>
                    <a:pt x="4392255" y="37029"/>
                  </a:lnTo>
                  <a:lnTo>
                    <a:pt x="4419349" y="77215"/>
                  </a:lnTo>
                  <a:lnTo>
                    <a:pt x="4429285" y="126426"/>
                  </a:lnTo>
                  <a:lnTo>
                    <a:pt x="4429285" y="972161"/>
                  </a:lnTo>
                  <a:lnTo>
                    <a:pt x="4419349" y="1021372"/>
                  </a:lnTo>
                  <a:lnTo>
                    <a:pt x="4392255" y="1061558"/>
                  </a:lnTo>
                  <a:lnTo>
                    <a:pt x="4352069" y="1088652"/>
                  </a:lnTo>
                  <a:lnTo>
                    <a:pt x="4302859" y="1098588"/>
                  </a:lnTo>
                  <a:lnTo>
                    <a:pt x="126426" y="1098588"/>
                  </a:lnTo>
                  <a:lnTo>
                    <a:pt x="77215" y="1088652"/>
                  </a:lnTo>
                  <a:lnTo>
                    <a:pt x="37029" y="1061558"/>
                  </a:lnTo>
                  <a:lnTo>
                    <a:pt x="9935" y="1021372"/>
                  </a:lnTo>
                  <a:lnTo>
                    <a:pt x="0" y="972161"/>
                  </a:lnTo>
                  <a:lnTo>
                    <a:pt x="0" y="126426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842033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63113" y="2852445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9150418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9344741" y="2406344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2" y="0"/>
                </a:lnTo>
                <a:lnTo>
                  <a:pt x="37050" y="4767"/>
                </a:lnTo>
                <a:lnTo>
                  <a:pt x="17767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7" y="350243"/>
                </a:lnTo>
                <a:lnTo>
                  <a:pt x="37050" y="363244"/>
                </a:lnTo>
                <a:lnTo>
                  <a:pt x="60662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16108" y="2200014"/>
            <a:ext cx="1113155" cy="736600"/>
          </a:xfrm>
          <a:custGeom>
            <a:avLst/>
            <a:gdLst/>
            <a:ahLst/>
            <a:cxnLst/>
            <a:rect l="l" t="t" r="r" b="b"/>
            <a:pathLst>
              <a:path w="1113154" h="736600">
                <a:moveTo>
                  <a:pt x="0" y="84714"/>
                </a:moveTo>
                <a:lnTo>
                  <a:pt x="6657" y="51739"/>
                </a:lnTo>
                <a:lnTo>
                  <a:pt x="24812" y="24812"/>
                </a:lnTo>
                <a:lnTo>
                  <a:pt x="51739" y="6657"/>
                </a:lnTo>
                <a:lnTo>
                  <a:pt x="84714" y="0"/>
                </a:lnTo>
                <a:lnTo>
                  <a:pt x="1028069" y="0"/>
                </a:lnTo>
                <a:lnTo>
                  <a:pt x="1061044" y="6657"/>
                </a:lnTo>
                <a:lnTo>
                  <a:pt x="1087971" y="24812"/>
                </a:lnTo>
                <a:lnTo>
                  <a:pt x="1106126" y="51739"/>
                </a:lnTo>
                <a:lnTo>
                  <a:pt x="1112784" y="84714"/>
                </a:lnTo>
                <a:lnTo>
                  <a:pt x="1112784" y="651427"/>
                </a:lnTo>
                <a:lnTo>
                  <a:pt x="1106126" y="684402"/>
                </a:lnTo>
                <a:lnTo>
                  <a:pt x="1087971" y="711329"/>
                </a:lnTo>
                <a:lnTo>
                  <a:pt x="1061044" y="729484"/>
                </a:lnTo>
                <a:lnTo>
                  <a:pt x="1028069" y="736142"/>
                </a:lnTo>
                <a:lnTo>
                  <a:pt x="84714" y="736142"/>
                </a:lnTo>
                <a:lnTo>
                  <a:pt x="51739" y="729484"/>
                </a:lnTo>
                <a:lnTo>
                  <a:pt x="24812" y="711329"/>
                </a:lnTo>
                <a:lnTo>
                  <a:pt x="6657" y="684402"/>
                </a:lnTo>
                <a:lnTo>
                  <a:pt x="0" y="651427"/>
                </a:lnTo>
                <a:lnTo>
                  <a:pt x="0" y="84714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119659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440734" y="2852445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0428044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10622366" y="2406344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21659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Spin polls</a:t>
            </a:r>
            <a:r>
              <a:rPr dirty="0"/>
              <a:t> </a:t>
            </a:r>
            <a:r>
              <a:rPr spc="-5" dirty="0"/>
              <a:t>queues</a:t>
            </a:r>
            <a:r>
              <a:rPr dirty="0"/>
              <a:t> </a:t>
            </a:r>
            <a:r>
              <a:rPr spc="-5" dirty="0"/>
              <a:t>on</a:t>
            </a:r>
            <a:r>
              <a:rPr dirty="0"/>
              <a:t> </a:t>
            </a:r>
            <a:r>
              <a:rPr spc="-5" dirty="0"/>
              <a:t>behalf of </a:t>
            </a:r>
            <a:r>
              <a:rPr spc="-620" dirty="0"/>
              <a:t> </a:t>
            </a:r>
            <a:r>
              <a:rPr spc="-5" dirty="0"/>
              <a:t>idle</a:t>
            </a:r>
            <a:r>
              <a:rPr spc="-10" dirty="0"/>
              <a:t> applications</a:t>
            </a:r>
          </a:p>
          <a:p>
            <a:pPr marL="698500" marR="1859280" lvl="1" indent="-2286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25" dirty="0">
                <a:latin typeface="Calibri"/>
                <a:cs typeface="Calibri"/>
              </a:rPr>
              <a:t>Wake-up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packet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arrival</a:t>
            </a:r>
            <a:r>
              <a:rPr sz="2400" spc="-5" dirty="0">
                <a:latin typeface="Calibri"/>
                <a:cs typeface="Calibri"/>
              </a:rPr>
              <a:t> or </a:t>
            </a:r>
            <a:r>
              <a:rPr sz="2400" dirty="0">
                <a:latin typeface="Calibri"/>
                <a:cs typeface="Calibri"/>
              </a:rPr>
              <a:t>app-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timeout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ts val="2100"/>
              </a:lnSpc>
            </a:pPr>
            <a:r>
              <a:rPr sz="1800" spc="-10" dirty="0"/>
              <a:t>Core</a:t>
            </a:r>
            <a:r>
              <a:rPr sz="1800" spc="-15" dirty="0"/>
              <a:t> </a:t>
            </a:r>
            <a:r>
              <a:rPr sz="1800" spc="-5" dirty="0"/>
              <a:t>scheduler</a:t>
            </a:r>
            <a:endParaRPr sz="1800"/>
          </a:p>
        </p:txBody>
      </p:sp>
      <p:grpSp>
        <p:nvGrpSpPr>
          <p:cNvPr id="35" name="object 35"/>
          <p:cNvGrpSpPr/>
          <p:nvPr/>
        </p:nvGrpSpPr>
        <p:grpSpPr>
          <a:xfrm>
            <a:off x="6388608" y="4936325"/>
            <a:ext cx="2273935" cy="763905"/>
            <a:chOff x="6388608" y="4936325"/>
            <a:chExt cx="2273935" cy="76390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8608" y="5041392"/>
              <a:ext cx="658367" cy="65836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94879" y="4936324"/>
              <a:ext cx="668020" cy="668020"/>
            </a:xfrm>
            <a:custGeom>
              <a:avLst/>
              <a:gdLst/>
              <a:ahLst/>
              <a:cxnLst/>
              <a:rect l="l" t="t" r="r" b="b"/>
              <a:pathLst>
                <a:path w="668020" h="668020">
                  <a:moveTo>
                    <a:pt x="435559" y="656412"/>
                  </a:moveTo>
                  <a:lnTo>
                    <a:pt x="420014" y="599757"/>
                  </a:lnTo>
                  <a:lnTo>
                    <a:pt x="414235" y="601383"/>
                  </a:lnTo>
                  <a:lnTo>
                    <a:pt x="402513" y="603999"/>
                  </a:lnTo>
                  <a:lnTo>
                    <a:pt x="356235" y="609206"/>
                  </a:lnTo>
                  <a:lnTo>
                    <a:pt x="311086" y="606120"/>
                  </a:lnTo>
                  <a:lnTo>
                    <a:pt x="267893" y="595325"/>
                  </a:lnTo>
                  <a:lnTo>
                    <a:pt x="227545" y="577380"/>
                  </a:lnTo>
                  <a:lnTo>
                    <a:pt x="190881" y="552856"/>
                  </a:lnTo>
                  <a:lnTo>
                    <a:pt x="158775" y="522338"/>
                  </a:lnTo>
                  <a:lnTo>
                    <a:pt x="132067" y="486410"/>
                  </a:lnTo>
                  <a:lnTo>
                    <a:pt x="111633" y="445630"/>
                  </a:lnTo>
                  <a:lnTo>
                    <a:pt x="98336" y="400583"/>
                  </a:lnTo>
                  <a:lnTo>
                    <a:pt x="137033" y="399986"/>
                  </a:lnTo>
                  <a:lnTo>
                    <a:pt x="63830" y="353123"/>
                  </a:lnTo>
                  <a:lnTo>
                    <a:pt x="0" y="402082"/>
                  </a:lnTo>
                  <a:lnTo>
                    <a:pt x="38785" y="401497"/>
                  </a:lnTo>
                  <a:lnTo>
                    <a:pt x="41910" y="417741"/>
                  </a:lnTo>
                  <a:lnTo>
                    <a:pt x="61658" y="478345"/>
                  </a:lnTo>
                  <a:lnTo>
                    <a:pt x="83185" y="519061"/>
                  </a:lnTo>
                  <a:lnTo>
                    <a:pt x="109842" y="555612"/>
                  </a:lnTo>
                  <a:lnTo>
                    <a:pt x="141020" y="587629"/>
                  </a:lnTo>
                  <a:lnTo>
                    <a:pt x="176136" y="614794"/>
                  </a:lnTo>
                  <a:lnTo>
                    <a:pt x="214579" y="636752"/>
                  </a:lnTo>
                  <a:lnTo>
                    <a:pt x="255739" y="653161"/>
                  </a:lnTo>
                  <a:lnTo>
                    <a:pt x="299021" y="663676"/>
                  </a:lnTo>
                  <a:lnTo>
                    <a:pt x="343827" y="667956"/>
                  </a:lnTo>
                  <a:lnTo>
                    <a:pt x="389534" y="665645"/>
                  </a:lnTo>
                  <a:lnTo>
                    <a:pt x="435559" y="656412"/>
                  </a:lnTo>
                  <a:close/>
                </a:path>
                <a:path w="668020" h="668020">
                  <a:moveTo>
                    <a:pt x="452691" y="77546"/>
                  </a:moveTo>
                  <a:lnTo>
                    <a:pt x="430072" y="0"/>
                  </a:lnTo>
                  <a:lnTo>
                    <a:pt x="416471" y="36334"/>
                  </a:lnTo>
                  <a:lnTo>
                    <a:pt x="367550" y="29857"/>
                  </a:lnTo>
                  <a:lnTo>
                    <a:pt x="319405" y="31013"/>
                  </a:lnTo>
                  <a:lnTo>
                    <a:pt x="272745" y="39357"/>
                  </a:lnTo>
                  <a:lnTo>
                    <a:pt x="228257" y="54470"/>
                  </a:lnTo>
                  <a:lnTo>
                    <a:pt x="186626" y="75920"/>
                  </a:lnTo>
                  <a:lnTo>
                    <a:pt x="148577" y="103289"/>
                  </a:lnTo>
                  <a:lnTo>
                    <a:pt x="114782" y="136144"/>
                  </a:lnTo>
                  <a:lnTo>
                    <a:pt x="85953" y="174053"/>
                  </a:lnTo>
                  <a:lnTo>
                    <a:pt x="62776" y="216598"/>
                  </a:lnTo>
                  <a:lnTo>
                    <a:pt x="45961" y="263359"/>
                  </a:lnTo>
                  <a:lnTo>
                    <a:pt x="102527" y="279184"/>
                  </a:lnTo>
                  <a:lnTo>
                    <a:pt x="119926" y="233095"/>
                  </a:lnTo>
                  <a:lnTo>
                    <a:pt x="144881" y="192189"/>
                  </a:lnTo>
                  <a:lnTo>
                    <a:pt x="176339" y="157111"/>
                  </a:lnTo>
                  <a:lnTo>
                    <a:pt x="213296" y="128524"/>
                  </a:lnTo>
                  <a:lnTo>
                    <a:pt x="254723" y="107073"/>
                  </a:lnTo>
                  <a:lnTo>
                    <a:pt x="299593" y="93421"/>
                  </a:lnTo>
                  <a:lnTo>
                    <a:pt x="346887" y="88214"/>
                  </a:lnTo>
                  <a:lnTo>
                    <a:pt x="395592" y="92113"/>
                  </a:lnTo>
                  <a:lnTo>
                    <a:pt x="382016" y="128358"/>
                  </a:lnTo>
                  <a:lnTo>
                    <a:pt x="452691" y="77546"/>
                  </a:lnTo>
                  <a:close/>
                </a:path>
                <a:path w="668020" h="668020">
                  <a:moveTo>
                    <a:pt x="667461" y="331787"/>
                  </a:moveTo>
                  <a:lnTo>
                    <a:pt x="662000" y="287515"/>
                  </a:lnTo>
                  <a:lnTo>
                    <a:pt x="650519" y="244500"/>
                  </a:lnTo>
                  <a:lnTo>
                    <a:pt x="633222" y="203441"/>
                  </a:lnTo>
                  <a:lnTo>
                    <a:pt x="610260" y="164998"/>
                  </a:lnTo>
                  <a:lnTo>
                    <a:pt x="581825" y="129832"/>
                  </a:lnTo>
                  <a:lnTo>
                    <a:pt x="548093" y="98653"/>
                  </a:lnTo>
                  <a:lnTo>
                    <a:pt x="509257" y="72097"/>
                  </a:lnTo>
                  <a:lnTo>
                    <a:pt x="480110" y="123101"/>
                  </a:lnTo>
                  <a:lnTo>
                    <a:pt x="497255" y="134023"/>
                  </a:lnTo>
                  <a:lnTo>
                    <a:pt x="513473" y="146240"/>
                  </a:lnTo>
                  <a:lnTo>
                    <a:pt x="542836" y="174383"/>
                  </a:lnTo>
                  <a:lnTo>
                    <a:pt x="570788" y="211975"/>
                  </a:lnTo>
                  <a:lnTo>
                    <a:pt x="591096" y="252831"/>
                  </a:lnTo>
                  <a:lnTo>
                    <a:pt x="603808" y="295871"/>
                  </a:lnTo>
                  <a:lnTo>
                    <a:pt x="608990" y="340093"/>
                  </a:lnTo>
                  <a:lnTo>
                    <a:pt x="606704" y="384429"/>
                  </a:lnTo>
                  <a:lnTo>
                    <a:pt x="596976" y="427863"/>
                  </a:lnTo>
                  <a:lnTo>
                    <a:pt x="579882" y="469341"/>
                  </a:lnTo>
                  <a:lnTo>
                    <a:pt x="555472" y="507822"/>
                  </a:lnTo>
                  <a:lnTo>
                    <a:pt x="523798" y="542277"/>
                  </a:lnTo>
                  <a:lnTo>
                    <a:pt x="503885" y="509168"/>
                  </a:lnTo>
                  <a:lnTo>
                    <a:pt x="500189" y="596544"/>
                  </a:lnTo>
                  <a:lnTo>
                    <a:pt x="574522" y="626618"/>
                  </a:lnTo>
                  <a:lnTo>
                    <a:pt x="554558" y="593420"/>
                  </a:lnTo>
                  <a:lnTo>
                    <a:pt x="575043" y="574509"/>
                  </a:lnTo>
                  <a:lnTo>
                    <a:pt x="610666" y="531710"/>
                  </a:lnTo>
                  <a:lnTo>
                    <a:pt x="645972" y="465480"/>
                  </a:lnTo>
                  <a:lnTo>
                    <a:pt x="659625" y="421449"/>
                  </a:lnTo>
                  <a:lnTo>
                    <a:pt x="666724" y="376656"/>
                  </a:lnTo>
                  <a:lnTo>
                    <a:pt x="667461" y="331787"/>
                  </a:lnTo>
                  <a:close/>
                </a:path>
              </a:pathLst>
            </a:custGeom>
            <a:solidFill>
              <a:srgbClr val="1653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4736" y="5105400"/>
              <a:ext cx="359664" cy="374903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210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Problem: </a:t>
            </a:r>
            <a:r>
              <a:rPr sz="4400" dirty="0"/>
              <a:t>polling</a:t>
            </a:r>
            <a:r>
              <a:rPr sz="4400" spc="-15" dirty="0"/>
              <a:t> </a:t>
            </a:r>
            <a:r>
              <a:rPr sz="4400" spc="-10" dirty="0"/>
              <a:t>bottleneck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31389" y="4678528"/>
            <a:ext cx="4429760" cy="1099185"/>
          </a:xfrm>
          <a:custGeom>
            <a:avLst/>
            <a:gdLst/>
            <a:ahLst/>
            <a:cxnLst/>
            <a:rect l="l" t="t" r="r" b="b"/>
            <a:pathLst>
              <a:path w="4429759" h="1099185">
                <a:moveTo>
                  <a:pt x="0" y="126426"/>
                </a:moveTo>
                <a:lnTo>
                  <a:pt x="9935" y="77215"/>
                </a:lnTo>
                <a:lnTo>
                  <a:pt x="37029" y="37029"/>
                </a:lnTo>
                <a:lnTo>
                  <a:pt x="77215" y="9935"/>
                </a:lnTo>
                <a:lnTo>
                  <a:pt x="126426" y="0"/>
                </a:lnTo>
                <a:lnTo>
                  <a:pt x="4302859" y="0"/>
                </a:lnTo>
                <a:lnTo>
                  <a:pt x="4352069" y="9935"/>
                </a:lnTo>
                <a:lnTo>
                  <a:pt x="4392255" y="37029"/>
                </a:lnTo>
                <a:lnTo>
                  <a:pt x="4419349" y="77215"/>
                </a:lnTo>
                <a:lnTo>
                  <a:pt x="4429285" y="126426"/>
                </a:lnTo>
                <a:lnTo>
                  <a:pt x="4429285" y="972161"/>
                </a:lnTo>
                <a:lnTo>
                  <a:pt x="4419349" y="1021372"/>
                </a:lnTo>
                <a:lnTo>
                  <a:pt x="4392255" y="1061558"/>
                </a:lnTo>
                <a:lnTo>
                  <a:pt x="4352069" y="1088652"/>
                </a:lnTo>
                <a:lnTo>
                  <a:pt x="4302859" y="1098588"/>
                </a:lnTo>
                <a:lnTo>
                  <a:pt x="126426" y="1098588"/>
                </a:lnTo>
                <a:lnTo>
                  <a:pt x="77215" y="1088652"/>
                </a:lnTo>
                <a:lnTo>
                  <a:pt x="37029" y="1061558"/>
                </a:lnTo>
                <a:lnTo>
                  <a:pt x="9935" y="1021372"/>
                </a:lnTo>
                <a:lnTo>
                  <a:pt x="0" y="972161"/>
                </a:lnTo>
                <a:lnTo>
                  <a:pt x="0" y="126426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7159" y="4736083"/>
            <a:ext cx="142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76881" y="2193664"/>
            <a:ext cx="1125855" cy="3506470"/>
            <a:chOff x="6176881" y="2193664"/>
            <a:chExt cx="1125855" cy="35064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8607" y="5041391"/>
              <a:ext cx="658367" cy="6583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83231" y="2200014"/>
              <a:ext cx="1113155" cy="736600"/>
            </a:xfrm>
            <a:custGeom>
              <a:avLst/>
              <a:gdLst/>
              <a:ahLst/>
              <a:cxnLst/>
              <a:rect l="l" t="t" r="r" b="b"/>
              <a:pathLst>
                <a:path w="1113154" h="736600">
                  <a:moveTo>
                    <a:pt x="0" y="84714"/>
                  </a:moveTo>
                  <a:lnTo>
                    <a:pt x="6657" y="51739"/>
                  </a:lnTo>
                  <a:lnTo>
                    <a:pt x="24812" y="24812"/>
                  </a:lnTo>
                  <a:lnTo>
                    <a:pt x="51739" y="6657"/>
                  </a:lnTo>
                  <a:lnTo>
                    <a:pt x="84714" y="0"/>
                  </a:lnTo>
                  <a:lnTo>
                    <a:pt x="1028069" y="0"/>
                  </a:lnTo>
                  <a:lnTo>
                    <a:pt x="1061044" y="6657"/>
                  </a:lnTo>
                  <a:lnTo>
                    <a:pt x="1087971" y="24812"/>
                  </a:lnTo>
                  <a:lnTo>
                    <a:pt x="1106126" y="51739"/>
                  </a:lnTo>
                  <a:lnTo>
                    <a:pt x="1112784" y="84714"/>
                  </a:lnTo>
                  <a:lnTo>
                    <a:pt x="1112784" y="651427"/>
                  </a:lnTo>
                  <a:lnTo>
                    <a:pt x="1106126" y="684402"/>
                  </a:lnTo>
                  <a:lnTo>
                    <a:pt x="1087971" y="711329"/>
                  </a:lnTo>
                  <a:lnTo>
                    <a:pt x="1061044" y="729484"/>
                  </a:lnTo>
                  <a:lnTo>
                    <a:pt x="1028069" y="736142"/>
                  </a:lnTo>
                  <a:lnTo>
                    <a:pt x="84714" y="736142"/>
                  </a:lnTo>
                  <a:lnTo>
                    <a:pt x="51739" y="729484"/>
                  </a:lnTo>
                  <a:lnTo>
                    <a:pt x="24812" y="711329"/>
                  </a:lnTo>
                  <a:lnTo>
                    <a:pt x="6657" y="684402"/>
                  </a:lnTo>
                  <a:lnTo>
                    <a:pt x="0" y="651427"/>
                  </a:lnTo>
                  <a:lnTo>
                    <a:pt x="0" y="84714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86783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95168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789491" y="2193664"/>
            <a:ext cx="5351780" cy="2992755"/>
            <a:chOff x="6789491" y="2193664"/>
            <a:chExt cx="5351780" cy="2992755"/>
          </a:xfrm>
        </p:grpSpPr>
        <p:sp>
          <p:nvSpPr>
            <p:cNvPr id="11" name="object 11"/>
            <p:cNvSpPr/>
            <p:nvPr/>
          </p:nvSpPr>
          <p:spPr>
            <a:xfrm>
              <a:off x="6789491" y="2406344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60857" y="2200014"/>
              <a:ext cx="1113155" cy="736600"/>
            </a:xfrm>
            <a:custGeom>
              <a:avLst/>
              <a:gdLst/>
              <a:ahLst/>
              <a:cxnLst/>
              <a:rect l="l" t="t" r="r" b="b"/>
              <a:pathLst>
                <a:path w="1113154" h="736600">
                  <a:moveTo>
                    <a:pt x="0" y="84714"/>
                  </a:moveTo>
                  <a:lnTo>
                    <a:pt x="6657" y="51739"/>
                  </a:lnTo>
                  <a:lnTo>
                    <a:pt x="24812" y="24812"/>
                  </a:lnTo>
                  <a:lnTo>
                    <a:pt x="51739" y="6657"/>
                  </a:lnTo>
                  <a:lnTo>
                    <a:pt x="84714" y="0"/>
                  </a:lnTo>
                  <a:lnTo>
                    <a:pt x="1028069" y="0"/>
                  </a:lnTo>
                  <a:lnTo>
                    <a:pt x="1061044" y="6657"/>
                  </a:lnTo>
                  <a:lnTo>
                    <a:pt x="1087971" y="24812"/>
                  </a:lnTo>
                  <a:lnTo>
                    <a:pt x="1106126" y="51739"/>
                  </a:lnTo>
                  <a:lnTo>
                    <a:pt x="1112784" y="84714"/>
                  </a:lnTo>
                  <a:lnTo>
                    <a:pt x="1112784" y="651427"/>
                  </a:lnTo>
                  <a:lnTo>
                    <a:pt x="1106126" y="684402"/>
                  </a:lnTo>
                  <a:lnTo>
                    <a:pt x="1087971" y="711329"/>
                  </a:lnTo>
                  <a:lnTo>
                    <a:pt x="1061044" y="729484"/>
                  </a:lnTo>
                  <a:lnTo>
                    <a:pt x="1028069" y="736142"/>
                  </a:lnTo>
                  <a:lnTo>
                    <a:pt x="84714" y="736142"/>
                  </a:lnTo>
                  <a:lnTo>
                    <a:pt x="51739" y="729484"/>
                  </a:lnTo>
                  <a:lnTo>
                    <a:pt x="24812" y="711329"/>
                  </a:lnTo>
                  <a:lnTo>
                    <a:pt x="6657" y="684402"/>
                  </a:lnTo>
                  <a:lnTo>
                    <a:pt x="0" y="651427"/>
                  </a:lnTo>
                  <a:lnTo>
                    <a:pt x="0" y="84714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3331" y="4329851"/>
              <a:ext cx="1137926" cy="85627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607868" y="2851923"/>
            <a:ext cx="271145" cy="285750"/>
            <a:chOff x="6607868" y="2851923"/>
            <a:chExt cx="271145" cy="285750"/>
          </a:xfrm>
        </p:grpSpPr>
        <p:sp>
          <p:nvSpPr>
            <p:cNvPr id="15" name="object 15"/>
            <p:cNvSpPr/>
            <p:nvPr/>
          </p:nvSpPr>
          <p:spPr>
            <a:xfrm>
              <a:off x="6607861" y="2852445"/>
              <a:ext cx="271145" cy="285115"/>
            </a:xfrm>
            <a:custGeom>
              <a:avLst/>
              <a:gdLst/>
              <a:ahLst/>
              <a:cxnLst/>
              <a:rect l="l" t="t" r="r" b="b"/>
              <a:pathLst>
                <a:path w="271145" h="285114">
                  <a:moveTo>
                    <a:pt x="270827" y="0"/>
                  </a:moveTo>
                  <a:lnTo>
                    <a:pt x="0" y="0"/>
                  </a:lnTo>
                  <a:lnTo>
                    <a:pt x="0" y="142417"/>
                  </a:lnTo>
                  <a:lnTo>
                    <a:pt x="0" y="284848"/>
                  </a:lnTo>
                  <a:lnTo>
                    <a:pt x="270827" y="284848"/>
                  </a:lnTo>
                  <a:lnTo>
                    <a:pt x="270827" y="142417"/>
                  </a:lnTo>
                  <a:lnTo>
                    <a:pt x="270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07971" y="2851923"/>
              <a:ext cx="271145" cy="141605"/>
            </a:xfrm>
            <a:custGeom>
              <a:avLst/>
              <a:gdLst/>
              <a:ahLst/>
              <a:cxnLst/>
              <a:rect l="l" t="t" r="r" b="b"/>
              <a:pathLst>
                <a:path w="271145" h="141605">
                  <a:moveTo>
                    <a:pt x="247252" y="0"/>
                  </a:moveTo>
                  <a:lnTo>
                    <a:pt x="23567" y="0"/>
                  </a:lnTo>
                  <a:lnTo>
                    <a:pt x="14393" y="1852"/>
                  </a:lnTo>
                  <a:lnTo>
                    <a:pt x="6902" y="6903"/>
                  </a:lnTo>
                  <a:lnTo>
                    <a:pt x="1851" y="14394"/>
                  </a:lnTo>
                  <a:lnTo>
                    <a:pt x="0" y="23568"/>
                  </a:lnTo>
                  <a:lnTo>
                    <a:pt x="0" y="117836"/>
                  </a:lnTo>
                  <a:lnTo>
                    <a:pt x="1851" y="127010"/>
                  </a:lnTo>
                  <a:lnTo>
                    <a:pt x="6902" y="134502"/>
                  </a:lnTo>
                  <a:lnTo>
                    <a:pt x="14393" y="139553"/>
                  </a:lnTo>
                  <a:lnTo>
                    <a:pt x="23567" y="141405"/>
                  </a:lnTo>
                  <a:lnTo>
                    <a:pt x="247252" y="141405"/>
                  </a:lnTo>
                  <a:lnTo>
                    <a:pt x="256426" y="139553"/>
                  </a:lnTo>
                  <a:lnTo>
                    <a:pt x="263917" y="134502"/>
                  </a:lnTo>
                  <a:lnTo>
                    <a:pt x="268968" y="127010"/>
                  </a:lnTo>
                  <a:lnTo>
                    <a:pt x="270821" y="117836"/>
                  </a:lnTo>
                  <a:lnTo>
                    <a:pt x="270821" y="23568"/>
                  </a:lnTo>
                  <a:lnTo>
                    <a:pt x="268968" y="14394"/>
                  </a:lnTo>
                  <a:lnTo>
                    <a:pt x="263917" y="6903"/>
                  </a:lnTo>
                  <a:lnTo>
                    <a:pt x="256426" y="1852"/>
                  </a:lnTo>
                  <a:lnTo>
                    <a:pt x="24725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64409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85481" y="2852445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872793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8067116" y="2193664"/>
            <a:ext cx="2639695" cy="749300"/>
            <a:chOff x="8067116" y="2193664"/>
            <a:chExt cx="2639695" cy="749300"/>
          </a:xfrm>
        </p:grpSpPr>
        <p:sp>
          <p:nvSpPr>
            <p:cNvPr id="21" name="object 21"/>
            <p:cNvSpPr/>
            <p:nvPr/>
          </p:nvSpPr>
          <p:spPr>
            <a:xfrm>
              <a:off x="8067116" y="2406344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87569" y="2200014"/>
              <a:ext cx="1113155" cy="736600"/>
            </a:xfrm>
            <a:custGeom>
              <a:avLst/>
              <a:gdLst/>
              <a:ahLst/>
              <a:cxnLst/>
              <a:rect l="l" t="t" r="r" b="b"/>
              <a:pathLst>
                <a:path w="1113154" h="736600">
                  <a:moveTo>
                    <a:pt x="0" y="84714"/>
                  </a:moveTo>
                  <a:lnTo>
                    <a:pt x="6657" y="51739"/>
                  </a:lnTo>
                  <a:lnTo>
                    <a:pt x="24812" y="24812"/>
                  </a:lnTo>
                  <a:lnTo>
                    <a:pt x="51739" y="6657"/>
                  </a:lnTo>
                  <a:lnTo>
                    <a:pt x="84714" y="0"/>
                  </a:lnTo>
                  <a:lnTo>
                    <a:pt x="1028069" y="0"/>
                  </a:lnTo>
                  <a:lnTo>
                    <a:pt x="1061044" y="6657"/>
                  </a:lnTo>
                  <a:lnTo>
                    <a:pt x="1087971" y="24812"/>
                  </a:lnTo>
                  <a:lnTo>
                    <a:pt x="1106126" y="51739"/>
                  </a:lnTo>
                  <a:lnTo>
                    <a:pt x="1112784" y="84714"/>
                  </a:lnTo>
                  <a:lnTo>
                    <a:pt x="1112784" y="651427"/>
                  </a:lnTo>
                  <a:lnTo>
                    <a:pt x="1106126" y="684402"/>
                  </a:lnTo>
                  <a:lnTo>
                    <a:pt x="1087971" y="711329"/>
                  </a:lnTo>
                  <a:lnTo>
                    <a:pt x="1061044" y="729484"/>
                  </a:lnTo>
                  <a:lnTo>
                    <a:pt x="1028069" y="736142"/>
                  </a:lnTo>
                  <a:lnTo>
                    <a:pt x="84714" y="736142"/>
                  </a:lnTo>
                  <a:lnTo>
                    <a:pt x="51739" y="729484"/>
                  </a:lnTo>
                  <a:lnTo>
                    <a:pt x="24812" y="711329"/>
                  </a:lnTo>
                  <a:lnTo>
                    <a:pt x="6657" y="684402"/>
                  </a:lnTo>
                  <a:lnTo>
                    <a:pt x="0" y="651427"/>
                  </a:lnTo>
                  <a:lnTo>
                    <a:pt x="0" y="84714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691120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12198" y="2852445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999505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10865194" y="2200014"/>
            <a:ext cx="1113155" cy="736600"/>
          </a:xfrm>
          <a:custGeom>
            <a:avLst/>
            <a:gdLst/>
            <a:ahLst/>
            <a:cxnLst/>
            <a:rect l="l" t="t" r="r" b="b"/>
            <a:pathLst>
              <a:path w="1113154" h="736600">
                <a:moveTo>
                  <a:pt x="0" y="84714"/>
                </a:moveTo>
                <a:lnTo>
                  <a:pt x="6657" y="51739"/>
                </a:lnTo>
                <a:lnTo>
                  <a:pt x="24812" y="24812"/>
                </a:lnTo>
                <a:lnTo>
                  <a:pt x="51739" y="6657"/>
                </a:lnTo>
                <a:lnTo>
                  <a:pt x="84714" y="0"/>
                </a:lnTo>
                <a:lnTo>
                  <a:pt x="1028069" y="0"/>
                </a:lnTo>
                <a:lnTo>
                  <a:pt x="1061044" y="6657"/>
                </a:lnTo>
                <a:lnTo>
                  <a:pt x="1087971" y="24812"/>
                </a:lnTo>
                <a:lnTo>
                  <a:pt x="1106126" y="51739"/>
                </a:lnTo>
                <a:lnTo>
                  <a:pt x="1112784" y="84714"/>
                </a:lnTo>
                <a:lnTo>
                  <a:pt x="1112784" y="651427"/>
                </a:lnTo>
                <a:lnTo>
                  <a:pt x="1106126" y="684402"/>
                </a:lnTo>
                <a:lnTo>
                  <a:pt x="1087971" y="711329"/>
                </a:lnTo>
                <a:lnTo>
                  <a:pt x="1061044" y="729484"/>
                </a:lnTo>
                <a:lnTo>
                  <a:pt x="1028069" y="736142"/>
                </a:lnTo>
                <a:lnTo>
                  <a:pt x="84714" y="736142"/>
                </a:lnTo>
                <a:lnTo>
                  <a:pt x="51739" y="729484"/>
                </a:lnTo>
                <a:lnTo>
                  <a:pt x="24812" y="711329"/>
                </a:lnTo>
                <a:lnTo>
                  <a:pt x="6657" y="684402"/>
                </a:lnTo>
                <a:lnTo>
                  <a:pt x="0" y="651427"/>
                </a:lnTo>
                <a:lnTo>
                  <a:pt x="0" y="84714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7029583" y="2406344"/>
            <a:ext cx="4405630" cy="2280285"/>
            <a:chOff x="7029583" y="2406344"/>
            <a:chExt cx="4405630" cy="2280285"/>
          </a:xfrm>
        </p:grpSpPr>
        <p:sp>
          <p:nvSpPr>
            <p:cNvPr id="28" name="object 28"/>
            <p:cNvSpPr/>
            <p:nvPr/>
          </p:nvSpPr>
          <p:spPr>
            <a:xfrm>
              <a:off x="7029583" y="2923648"/>
              <a:ext cx="772795" cy="1760220"/>
            </a:xfrm>
            <a:custGeom>
              <a:avLst/>
              <a:gdLst/>
              <a:ahLst/>
              <a:cxnLst/>
              <a:rect l="l" t="t" r="r" b="b"/>
              <a:pathLst>
                <a:path w="772795" h="1760220">
                  <a:moveTo>
                    <a:pt x="46657" y="64962"/>
                  </a:moveTo>
                  <a:lnTo>
                    <a:pt x="23328" y="75009"/>
                  </a:lnTo>
                  <a:lnTo>
                    <a:pt x="748931" y="1759903"/>
                  </a:lnTo>
                  <a:lnTo>
                    <a:pt x="772260" y="1749858"/>
                  </a:lnTo>
                  <a:lnTo>
                    <a:pt x="46657" y="64962"/>
                  </a:lnTo>
                  <a:close/>
                </a:path>
                <a:path w="772795" h="1760220">
                  <a:moveTo>
                    <a:pt x="4852" y="0"/>
                  </a:moveTo>
                  <a:lnTo>
                    <a:pt x="0" y="85055"/>
                  </a:lnTo>
                  <a:lnTo>
                    <a:pt x="23328" y="75009"/>
                  </a:lnTo>
                  <a:lnTo>
                    <a:pt x="18305" y="63345"/>
                  </a:lnTo>
                  <a:lnTo>
                    <a:pt x="41634" y="53298"/>
                  </a:lnTo>
                  <a:lnTo>
                    <a:pt x="68066" y="53298"/>
                  </a:lnTo>
                  <a:lnTo>
                    <a:pt x="4852" y="0"/>
                  </a:lnTo>
                  <a:close/>
                </a:path>
                <a:path w="772795" h="1760220">
                  <a:moveTo>
                    <a:pt x="41634" y="53298"/>
                  </a:moveTo>
                  <a:lnTo>
                    <a:pt x="18305" y="63345"/>
                  </a:lnTo>
                  <a:lnTo>
                    <a:pt x="23328" y="75009"/>
                  </a:lnTo>
                  <a:lnTo>
                    <a:pt x="46657" y="64962"/>
                  </a:lnTo>
                  <a:lnTo>
                    <a:pt x="41634" y="53298"/>
                  </a:lnTo>
                  <a:close/>
                </a:path>
                <a:path w="772795" h="1760220">
                  <a:moveTo>
                    <a:pt x="68066" y="53298"/>
                  </a:moveTo>
                  <a:lnTo>
                    <a:pt x="41634" y="53298"/>
                  </a:lnTo>
                  <a:lnTo>
                    <a:pt x="46657" y="64962"/>
                  </a:lnTo>
                  <a:lnTo>
                    <a:pt x="69985" y="54916"/>
                  </a:lnTo>
                  <a:lnTo>
                    <a:pt x="68066" y="53298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35825" y="3514890"/>
              <a:ext cx="655320" cy="664210"/>
            </a:xfrm>
            <a:custGeom>
              <a:avLst/>
              <a:gdLst/>
              <a:ahLst/>
              <a:cxnLst/>
              <a:rect l="l" t="t" r="r" b="b"/>
              <a:pathLst>
                <a:path w="655320" h="664210">
                  <a:moveTo>
                    <a:pt x="654875" y="109156"/>
                  </a:moveTo>
                  <a:lnTo>
                    <a:pt x="646303" y="66662"/>
                  </a:lnTo>
                  <a:lnTo>
                    <a:pt x="622909" y="31978"/>
                  </a:lnTo>
                  <a:lnTo>
                    <a:pt x="588213" y="8585"/>
                  </a:lnTo>
                  <a:lnTo>
                    <a:pt x="545731" y="0"/>
                  </a:lnTo>
                  <a:lnTo>
                    <a:pt x="109143" y="0"/>
                  </a:lnTo>
                  <a:lnTo>
                    <a:pt x="66662" y="8585"/>
                  </a:lnTo>
                  <a:lnTo>
                    <a:pt x="31965" y="31978"/>
                  </a:lnTo>
                  <a:lnTo>
                    <a:pt x="8572" y="66662"/>
                  </a:lnTo>
                  <a:lnTo>
                    <a:pt x="0" y="109156"/>
                  </a:lnTo>
                  <a:lnTo>
                    <a:pt x="0" y="554951"/>
                  </a:lnTo>
                  <a:lnTo>
                    <a:pt x="8572" y="597433"/>
                  </a:lnTo>
                  <a:lnTo>
                    <a:pt x="31965" y="632129"/>
                  </a:lnTo>
                  <a:lnTo>
                    <a:pt x="66662" y="655523"/>
                  </a:lnTo>
                  <a:lnTo>
                    <a:pt x="109143" y="664095"/>
                  </a:lnTo>
                  <a:lnTo>
                    <a:pt x="545731" y="664095"/>
                  </a:lnTo>
                  <a:lnTo>
                    <a:pt x="588213" y="655523"/>
                  </a:lnTo>
                  <a:lnTo>
                    <a:pt x="622909" y="632129"/>
                  </a:lnTo>
                  <a:lnTo>
                    <a:pt x="646303" y="597433"/>
                  </a:lnTo>
                  <a:lnTo>
                    <a:pt x="654875" y="554951"/>
                  </a:lnTo>
                  <a:lnTo>
                    <a:pt x="654875" y="109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4783" y="3523488"/>
              <a:ext cx="658368" cy="65836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19707" y="3750589"/>
              <a:ext cx="3415665" cy="935990"/>
            </a:xfrm>
            <a:custGeom>
              <a:avLst/>
              <a:gdLst/>
              <a:ahLst/>
              <a:cxnLst/>
              <a:rect l="l" t="t" r="r" b="b"/>
              <a:pathLst>
                <a:path w="3415665" h="935989">
                  <a:moveTo>
                    <a:pt x="72021" y="74536"/>
                  </a:moveTo>
                  <a:lnTo>
                    <a:pt x="69811" y="72377"/>
                  </a:lnTo>
                  <a:lnTo>
                    <a:pt x="11137" y="14947"/>
                  </a:lnTo>
                  <a:lnTo>
                    <a:pt x="0" y="99402"/>
                  </a:lnTo>
                  <a:lnTo>
                    <a:pt x="28511" y="89560"/>
                  </a:lnTo>
                  <a:lnTo>
                    <a:pt x="28727" y="90195"/>
                  </a:lnTo>
                  <a:lnTo>
                    <a:pt x="43726" y="85013"/>
                  </a:lnTo>
                  <a:lnTo>
                    <a:pt x="43510" y="84378"/>
                  </a:lnTo>
                  <a:lnTo>
                    <a:pt x="72021" y="74536"/>
                  </a:lnTo>
                  <a:close/>
                </a:path>
                <a:path w="3415665" h="935989">
                  <a:moveTo>
                    <a:pt x="79997" y="190055"/>
                  </a:moveTo>
                  <a:lnTo>
                    <a:pt x="59270" y="130035"/>
                  </a:lnTo>
                  <a:lnTo>
                    <a:pt x="44259" y="135216"/>
                  </a:lnTo>
                  <a:lnTo>
                    <a:pt x="64985" y="195237"/>
                  </a:lnTo>
                  <a:lnTo>
                    <a:pt x="79997" y="190055"/>
                  </a:lnTo>
                  <a:close/>
                </a:path>
                <a:path w="3415665" h="935989">
                  <a:moveTo>
                    <a:pt x="116255" y="295097"/>
                  </a:moveTo>
                  <a:lnTo>
                    <a:pt x="95529" y="235077"/>
                  </a:lnTo>
                  <a:lnTo>
                    <a:pt x="80530" y="240258"/>
                  </a:lnTo>
                  <a:lnTo>
                    <a:pt x="101244" y="300278"/>
                  </a:lnTo>
                  <a:lnTo>
                    <a:pt x="116255" y="295097"/>
                  </a:lnTo>
                  <a:close/>
                </a:path>
                <a:path w="3415665" h="935989">
                  <a:moveTo>
                    <a:pt x="152514" y="400138"/>
                  </a:moveTo>
                  <a:lnTo>
                    <a:pt x="131800" y="340118"/>
                  </a:lnTo>
                  <a:lnTo>
                    <a:pt x="116789" y="345300"/>
                  </a:lnTo>
                  <a:lnTo>
                    <a:pt x="137515" y="405320"/>
                  </a:lnTo>
                  <a:lnTo>
                    <a:pt x="152514" y="400138"/>
                  </a:lnTo>
                  <a:close/>
                </a:path>
                <a:path w="3415665" h="935989">
                  <a:moveTo>
                    <a:pt x="188772" y="505180"/>
                  </a:moveTo>
                  <a:lnTo>
                    <a:pt x="168059" y="445160"/>
                  </a:lnTo>
                  <a:lnTo>
                    <a:pt x="153047" y="450342"/>
                  </a:lnTo>
                  <a:lnTo>
                    <a:pt x="173774" y="510362"/>
                  </a:lnTo>
                  <a:lnTo>
                    <a:pt x="188772" y="505180"/>
                  </a:lnTo>
                  <a:close/>
                </a:path>
                <a:path w="3415665" h="935989">
                  <a:moveTo>
                    <a:pt x="225044" y="610222"/>
                  </a:moveTo>
                  <a:lnTo>
                    <a:pt x="204317" y="550202"/>
                  </a:lnTo>
                  <a:lnTo>
                    <a:pt x="189306" y="555383"/>
                  </a:lnTo>
                  <a:lnTo>
                    <a:pt x="210032" y="615403"/>
                  </a:lnTo>
                  <a:lnTo>
                    <a:pt x="225044" y="610222"/>
                  </a:lnTo>
                  <a:close/>
                </a:path>
                <a:path w="3415665" h="935989">
                  <a:moveTo>
                    <a:pt x="261302" y="715276"/>
                  </a:moveTo>
                  <a:lnTo>
                    <a:pt x="240576" y="655243"/>
                  </a:lnTo>
                  <a:lnTo>
                    <a:pt x="225577" y="660425"/>
                  </a:lnTo>
                  <a:lnTo>
                    <a:pt x="246291" y="720445"/>
                  </a:lnTo>
                  <a:lnTo>
                    <a:pt x="261302" y="715276"/>
                  </a:lnTo>
                  <a:close/>
                </a:path>
                <a:path w="3415665" h="935989">
                  <a:moveTo>
                    <a:pt x="297561" y="820318"/>
                  </a:moveTo>
                  <a:lnTo>
                    <a:pt x="276834" y="760285"/>
                  </a:lnTo>
                  <a:lnTo>
                    <a:pt x="261835" y="765467"/>
                  </a:lnTo>
                  <a:lnTo>
                    <a:pt x="282549" y="825487"/>
                  </a:lnTo>
                  <a:lnTo>
                    <a:pt x="297561" y="820318"/>
                  </a:lnTo>
                  <a:close/>
                </a:path>
                <a:path w="3415665" h="935989">
                  <a:moveTo>
                    <a:pt x="389470" y="917562"/>
                  </a:moveTo>
                  <a:lnTo>
                    <a:pt x="386232" y="906640"/>
                  </a:lnTo>
                  <a:lnTo>
                    <a:pt x="386600" y="906449"/>
                  </a:lnTo>
                  <a:lnTo>
                    <a:pt x="385572" y="904443"/>
                  </a:lnTo>
                  <a:lnTo>
                    <a:pt x="384962" y="902335"/>
                  </a:lnTo>
                  <a:lnTo>
                    <a:pt x="384581" y="902449"/>
                  </a:lnTo>
                  <a:lnTo>
                    <a:pt x="379450" y="892276"/>
                  </a:lnTo>
                  <a:lnTo>
                    <a:pt x="330835" y="916774"/>
                  </a:lnTo>
                  <a:lnTo>
                    <a:pt x="313105" y="865327"/>
                  </a:lnTo>
                  <a:lnTo>
                    <a:pt x="298094" y="870508"/>
                  </a:lnTo>
                  <a:lnTo>
                    <a:pt x="318820" y="930529"/>
                  </a:lnTo>
                  <a:lnTo>
                    <a:pt x="326313" y="927950"/>
                  </a:lnTo>
                  <a:lnTo>
                    <a:pt x="328574" y="935558"/>
                  </a:lnTo>
                  <a:lnTo>
                    <a:pt x="389470" y="917562"/>
                  </a:lnTo>
                  <a:close/>
                </a:path>
                <a:path w="3415665" h="935989">
                  <a:moveTo>
                    <a:pt x="485825" y="856437"/>
                  </a:moveTo>
                  <a:lnTo>
                    <a:pt x="478688" y="842264"/>
                  </a:lnTo>
                  <a:lnTo>
                    <a:pt x="421982" y="870839"/>
                  </a:lnTo>
                  <a:lnTo>
                    <a:pt x="429120" y="885024"/>
                  </a:lnTo>
                  <a:lnTo>
                    <a:pt x="485825" y="856437"/>
                  </a:lnTo>
                  <a:close/>
                </a:path>
                <a:path w="3415665" h="935989">
                  <a:moveTo>
                    <a:pt x="496036" y="886066"/>
                  </a:moveTo>
                  <a:lnTo>
                    <a:pt x="491528" y="870839"/>
                  </a:lnTo>
                  <a:lnTo>
                    <a:pt x="430644" y="888834"/>
                  </a:lnTo>
                  <a:lnTo>
                    <a:pt x="435140" y="904062"/>
                  </a:lnTo>
                  <a:lnTo>
                    <a:pt x="496036" y="886066"/>
                  </a:lnTo>
                  <a:close/>
                </a:path>
                <a:path w="3415665" h="935989">
                  <a:moveTo>
                    <a:pt x="585063" y="806424"/>
                  </a:moveTo>
                  <a:lnTo>
                    <a:pt x="577926" y="792251"/>
                  </a:lnTo>
                  <a:lnTo>
                    <a:pt x="521220" y="820826"/>
                  </a:lnTo>
                  <a:lnTo>
                    <a:pt x="528358" y="835012"/>
                  </a:lnTo>
                  <a:lnTo>
                    <a:pt x="585063" y="806424"/>
                  </a:lnTo>
                  <a:close/>
                </a:path>
                <a:path w="3415665" h="935989">
                  <a:moveTo>
                    <a:pt x="602602" y="854570"/>
                  </a:moveTo>
                  <a:lnTo>
                    <a:pt x="598106" y="839343"/>
                  </a:lnTo>
                  <a:lnTo>
                    <a:pt x="537210" y="857338"/>
                  </a:lnTo>
                  <a:lnTo>
                    <a:pt x="541705" y="872566"/>
                  </a:lnTo>
                  <a:lnTo>
                    <a:pt x="602602" y="854570"/>
                  </a:lnTo>
                  <a:close/>
                </a:path>
                <a:path w="3415665" h="935989">
                  <a:moveTo>
                    <a:pt x="684301" y="756412"/>
                  </a:moveTo>
                  <a:lnTo>
                    <a:pt x="677151" y="742238"/>
                  </a:lnTo>
                  <a:lnTo>
                    <a:pt x="620445" y="770813"/>
                  </a:lnTo>
                  <a:lnTo>
                    <a:pt x="627595" y="784987"/>
                  </a:lnTo>
                  <a:lnTo>
                    <a:pt x="684301" y="756412"/>
                  </a:lnTo>
                  <a:close/>
                </a:path>
                <a:path w="3415665" h="935989">
                  <a:moveTo>
                    <a:pt x="709168" y="823074"/>
                  </a:moveTo>
                  <a:lnTo>
                    <a:pt x="704672" y="807847"/>
                  </a:lnTo>
                  <a:lnTo>
                    <a:pt x="643775" y="825842"/>
                  </a:lnTo>
                  <a:lnTo>
                    <a:pt x="648271" y="841070"/>
                  </a:lnTo>
                  <a:lnTo>
                    <a:pt x="709168" y="823074"/>
                  </a:lnTo>
                  <a:close/>
                </a:path>
                <a:path w="3415665" h="935989">
                  <a:moveTo>
                    <a:pt x="783539" y="706399"/>
                  </a:moveTo>
                  <a:lnTo>
                    <a:pt x="776389" y="692226"/>
                  </a:lnTo>
                  <a:lnTo>
                    <a:pt x="719683" y="720801"/>
                  </a:lnTo>
                  <a:lnTo>
                    <a:pt x="726833" y="734974"/>
                  </a:lnTo>
                  <a:lnTo>
                    <a:pt x="783539" y="706399"/>
                  </a:lnTo>
                  <a:close/>
                </a:path>
                <a:path w="3415665" h="935989">
                  <a:moveTo>
                    <a:pt x="815733" y="791578"/>
                  </a:moveTo>
                  <a:lnTo>
                    <a:pt x="811237" y="776351"/>
                  </a:lnTo>
                  <a:lnTo>
                    <a:pt x="750341" y="794346"/>
                  </a:lnTo>
                  <a:lnTo>
                    <a:pt x="754837" y="809574"/>
                  </a:lnTo>
                  <a:lnTo>
                    <a:pt x="815733" y="791578"/>
                  </a:lnTo>
                  <a:close/>
                </a:path>
                <a:path w="3415665" h="935989">
                  <a:moveTo>
                    <a:pt x="882764" y="656386"/>
                  </a:moveTo>
                  <a:lnTo>
                    <a:pt x="875626" y="642213"/>
                  </a:lnTo>
                  <a:lnTo>
                    <a:pt x="818921" y="670788"/>
                  </a:lnTo>
                  <a:lnTo>
                    <a:pt x="826058" y="684961"/>
                  </a:lnTo>
                  <a:lnTo>
                    <a:pt x="882764" y="656386"/>
                  </a:lnTo>
                  <a:close/>
                </a:path>
                <a:path w="3415665" h="935989">
                  <a:moveTo>
                    <a:pt x="922312" y="760082"/>
                  </a:moveTo>
                  <a:lnTo>
                    <a:pt x="917803" y="744855"/>
                  </a:lnTo>
                  <a:lnTo>
                    <a:pt x="856907" y="762850"/>
                  </a:lnTo>
                  <a:lnTo>
                    <a:pt x="861415" y="778078"/>
                  </a:lnTo>
                  <a:lnTo>
                    <a:pt x="922312" y="760082"/>
                  </a:lnTo>
                  <a:close/>
                </a:path>
                <a:path w="3415665" h="935989">
                  <a:moveTo>
                    <a:pt x="982002" y="606374"/>
                  </a:moveTo>
                  <a:lnTo>
                    <a:pt x="974852" y="592201"/>
                  </a:lnTo>
                  <a:lnTo>
                    <a:pt x="918146" y="620776"/>
                  </a:lnTo>
                  <a:lnTo>
                    <a:pt x="925296" y="634949"/>
                  </a:lnTo>
                  <a:lnTo>
                    <a:pt x="982002" y="606374"/>
                  </a:lnTo>
                  <a:close/>
                </a:path>
                <a:path w="3415665" h="935989">
                  <a:moveTo>
                    <a:pt x="1028877" y="728586"/>
                  </a:moveTo>
                  <a:lnTo>
                    <a:pt x="1024369" y="713359"/>
                  </a:lnTo>
                  <a:lnTo>
                    <a:pt x="963472" y="731354"/>
                  </a:lnTo>
                  <a:lnTo>
                    <a:pt x="967981" y="746582"/>
                  </a:lnTo>
                  <a:lnTo>
                    <a:pt x="1028877" y="728586"/>
                  </a:lnTo>
                  <a:close/>
                </a:path>
                <a:path w="3415665" h="935989">
                  <a:moveTo>
                    <a:pt x="1081239" y="556361"/>
                  </a:moveTo>
                  <a:lnTo>
                    <a:pt x="1074089" y="542188"/>
                  </a:lnTo>
                  <a:lnTo>
                    <a:pt x="1017384" y="570763"/>
                  </a:lnTo>
                  <a:lnTo>
                    <a:pt x="1024534" y="584936"/>
                  </a:lnTo>
                  <a:lnTo>
                    <a:pt x="1081239" y="556361"/>
                  </a:lnTo>
                  <a:close/>
                </a:path>
                <a:path w="3415665" h="935989">
                  <a:moveTo>
                    <a:pt x="1135443" y="697090"/>
                  </a:moveTo>
                  <a:lnTo>
                    <a:pt x="1130947" y="681863"/>
                  </a:lnTo>
                  <a:lnTo>
                    <a:pt x="1070051" y="699858"/>
                  </a:lnTo>
                  <a:lnTo>
                    <a:pt x="1074547" y="715086"/>
                  </a:lnTo>
                  <a:lnTo>
                    <a:pt x="1135443" y="697090"/>
                  </a:lnTo>
                  <a:close/>
                </a:path>
                <a:path w="3415665" h="935989">
                  <a:moveTo>
                    <a:pt x="1180465" y="506349"/>
                  </a:moveTo>
                  <a:lnTo>
                    <a:pt x="1173327" y="492175"/>
                  </a:lnTo>
                  <a:lnTo>
                    <a:pt x="1116622" y="520750"/>
                  </a:lnTo>
                  <a:lnTo>
                    <a:pt x="1123759" y="534924"/>
                  </a:lnTo>
                  <a:lnTo>
                    <a:pt x="1180465" y="506349"/>
                  </a:lnTo>
                  <a:close/>
                </a:path>
                <a:path w="3415665" h="935989">
                  <a:moveTo>
                    <a:pt x="1242009" y="665594"/>
                  </a:moveTo>
                  <a:lnTo>
                    <a:pt x="1237513" y="650367"/>
                  </a:lnTo>
                  <a:lnTo>
                    <a:pt x="1176616" y="668362"/>
                  </a:lnTo>
                  <a:lnTo>
                    <a:pt x="1181112" y="683590"/>
                  </a:lnTo>
                  <a:lnTo>
                    <a:pt x="1242009" y="665594"/>
                  </a:lnTo>
                  <a:close/>
                </a:path>
                <a:path w="3415665" h="935989">
                  <a:moveTo>
                    <a:pt x="1279702" y="456336"/>
                  </a:moveTo>
                  <a:lnTo>
                    <a:pt x="1272565" y="442163"/>
                  </a:lnTo>
                  <a:lnTo>
                    <a:pt x="1215859" y="470738"/>
                  </a:lnTo>
                  <a:lnTo>
                    <a:pt x="1222997" y="484911"/>
                  </a:lnTo>
                  <a:lnTo>
                    <a:pt x="1279702" y="456336"/>
                  </a:lnTo>
                  <a:close/>
                </a:path>
                <a:path w="3415665" h="935989">
                  <a:moveTo>
                    <a:pt x="1348574" y="634098"/>
                  </a:moveTo>
                  <a:lnTo>
                    <a:pt x="1344079" y="618871"/>
                  </a:lnTo>
                  <a:lnTo>
                    <a:pt x="1283182" y="636866"/>
                  </a:lnTo>
                  <a:lnTo>
                    <a:pt x="1287678" y="652094"/>
                  </a:lnTo>
                  <a:lnTo>
                    <a:pt x="1348574" y="634098"/>
                  </a:lnTo>
                  <a:close/>
                </a:path>
                <a:path w="3415665" h="935989">
                  <a:moveTo>
                    <a:pt x="1378940" y="406323"/>
                  </a:moveTo>
                  <a:lnTo>
                    <a:pt x="1371790" y="392137"/>
                  </a:lnTo>
                  <a:lnTo>
                    <a:pt x="1315085" y="420725"/>
                  </a:lnTo>
                  <a:lnTo>
                    <a:pt x="1322235" y="434898"/>
                  </a:lnTo>
                  <a:lnTo>
                    <a:pt x="1378940" y="406323"/>
                  </a:lnTo>
                  <a:close/>
                </a:path>
                <a:path w="3415665" h="935989">
                  <a:moveTo>
                    <a:pt x="1455140" y="602602"/>
                  </a:moveTo>
                  <a:lnTo>
                    <a:pt x="1450644" y="587375"/>
                  </a:lnTo>
                  <a:lnTo>
                    <a:pt x="1389748" y="605370"/>
                  </a:lnTo>
                  <a:lnTo>
                    <a:pt x="1394244" y="620598"/>
                  </a:lnTo>
                  <a:lnTo>
                    <a:pt x="1455140" y="602602"/>
                  </a:lnTo>
                  <a:close/>
                </a:path>
                <a:path w="3415665" h="935989">
                  <a:moveTo>
                    <a:pt x="1478178" y="356311"/>
                  </a:moveTo>
                  <a:lnTo>
                    <a:pt x="1471028" y="342125"/>
                  </a:lnTo>
                  <a:lnTo>
                    <a:pt x="1414322" y="370713"/>
                  </a:lnTo>
                  <a:lnTo>
                    <a:pt x="1421472" y="384886"/>
                  </a:lnTo>
                  <a:lnTo>
                    <a:pt x="1478178" y="356311"/>
                  </a:lnTo>
                  <a:close/>
                </a:path>
                <a:path w="3415665" h="935989">
                  <a:moveTo>
                    <a:pt x="1561719" y="571106"/>
                  </a:moveTo>
                  <a:lnTo>
                    <a:pt x="1557210" y="555879"/>
                  </a:lnTo>
                  <a:lnTo>
                    <a:pt x="1496314" y="573874"/>
                  </a:lnTo>
                  <a:lnTo>
                    <a:pt x="1500822" y="589102"/>
                  </a:lnTo>
                  <a:lnTo>
                    <a:pt x="1561719" y="571106"/>
                  </a:lnTo>
                  <a:close/>
                </a:path>
                <a:path w="3415665" h="935989">
                  <a:moveTo>
                    <a:pt x="1577403" y="306298"/>
                  </a:moveTo>
                  <a:lnTo>
                    <a:pt x="1570266" y="292112"/>
                  </a:lnTo>
                  <a:lnTo>
                    <a:pt x="1513560" y="320700"/>
                  </a:lnTo>
                  <a:lnTo>
                    <a:pt x="1520698" y="334873"/>
                  </a:lnTo>
                  <a:lnTo>
                    <a:pt x="1577403" y="306298"/>
                  </a:lnTo>
                  <a:close/>
                </a:path>
                <a:path w="3415665" h="935989">
                  <a:moveTo>
                    <a:pt x="1668284" y="539610"/>
                  </a:moveTo>
                  <a:lnTo>
                    <a:pt x="1663788" y="524383"/>
                  </a:lnTo>
                  <a:lnTo>
                    <a:pt x="1602892" y="542378"/>
                  </a:lnTo>
                  <a:lnTo>
                    <a:pt x="1607388" y="557606"/>
                  </a:lnTo>
                  <a:lnTo>
                    <a:pt x="1668284" y="539610"/>
                  </a:lnTo>
                  <a:close/>
                </a:path>
                <a:path w="3415665" h="935989">
                  <a:moveTo>
                    <a:pt x="1676641" y="256286"/>
                  </a:moveTo>
                  <a:lnTo>
                    <a:pt x="1669491" y="242100"/>
                  </a:lnTo>
                  <a:lnTo>
                    <a:pt x="1612785" y="270687"/>
                  </a:lnTo>
                  <a:lnTo>
                    <a:pt x="1619935" y="284861"/>
                  </a:lnTo>
                  <a:lnTo>
                    <a:pt x="1676641" y="256286"/>
                  </a:lnTo>
                  <a:close/>
                </a:path>
                <a:path w="3415665" h="935989">
                  <a:moveTo>
                    <a:pt x="1774850" y="508114"/>
                  </a:moveTo>
                  <a:lnTo>
                    <a:pt x="1770354" y="492887"/>
                  </a:lnTo>
                  <a:lnTo>
                    <a:pt x="1709458" y="510882"/>
                  </a:lnTo>
                  <a:lnTo>
                    <a:pt x="1713953" y="526110"/>
                  </a:lnTo>
                  <a:lnTo>
                    <a:pt x="1774850" y="508114"/>
                  </a:lnTo>
                  <a:close/>
                </a:path>
                <a:path w="3415665" h="935989">
                  <a:moveTo>
                    <a:pt x="1775879" y="206260"/>
                  </a:moveTo>
                  <a:lnTo>
                    <a:pt x="1768729" y="192087"/>
                  </a:lnTo>
                  <a:lnTo>
                    <a:pt x="1712023" y="220675"/>
                  </a:lnTo>
                  <a:lnTo>
                    <a:pt x="1719173" y="234848"/>
                  </a:lnTo>
                  <a:lnTo>
                    <a:pt x="1775879" y="206260"/>
                  </a:lnTo>
                  <a:close/>
                </a:path>
                <a:path w="3415665" h="935989">
                  <a:moveTo>
                    <a:pt x="1875104" y="156248"/>
                  </a:moveTo>
                  <a:lnTo>
                    <a:pt x="1867966" y="142074"/>
                  </a:lnTo>
                  <a:lnTo>
                    <a:pt x="1811261" y="170662"/>
                  </a:lnTo>
                  <a:lnTo>
                    <a:pt x="1818411" y="184835"/>
                  </a:lnTo>
                  <a:lnTo>
                    <a:pt x="1875104" y="156248"/>
                  </a:lnTo>
                  <a:close/>
                </a:path>
                <a:path w="3415665" h="935989">
                  <a:moveTo>
                    <a:pt x="1881416" y="476618"/>
                  </a:moveTo>
                  <a:lnTo>
                    <a:pt x="1876920" y="461391"/>
                  </a:lnTo>
                  <a:lnTo>
                    <a:pt x="1816023" y="479386"/>
                  </a:lnTo>
                  <a:lnTo>
                    <a:pt x="1820519" y="494614"/>
                  </a:lnTo>
                  <a:lnTo>
                    <a:pt x="1881416" y="476618"/>
                  </a:lnTo>
                  <a:close/>
                </a:path>
                <a:path w="3415665" h="935989">
                  <a:moveTo>
                    <a:pt x="1974342" y="106235"/>
                  </a:moveTo>
                  <a:lnTo>
                    <a:pt x="1967204" y="92062"/>
                  </a:lnTo>
                  <a:lnTo>
                    <a:pt x="1910499" y="120637"/>
                  </a:lnTo>
                  <a:lnTo>
                    <a:pt x="1917636" y="134823"/>
                  </a:lnTo>
                  <a:lnTo>
                    <a:pt x="1974342" y="106235"/>
                  </a:lnTo>
                  <a:close/>
                </a:path>
                <a:path w="3415665" h="935989">
                  <a:moveTo>
                    <a:pt x="1987981" y="445122"/>
                  </a:moveTo>
                  <a:lnTo>
                    <a:pt x="1983486" y="429895"/>
                  </a:lnTo>
                  <a:lnTo>
                    <a:pt x="1922589" y="447890"/>
                  </a:lnTo>
                  <a:lnTo>
                    <a:pt x="1927085" y="463118"/>
                  </a:lnTo>
                  <a:lnTo>
                    <a:pt x="1987981" y="445122"/>
                  </a:lnTo>
                  <a:close/>
                </a:path>
                <a:path w="3415665" h="935989">
                  <a:moveTo>
                    <a:pt x="2094560" y="413626"/>
                  </a:moveTo>
                  <a:lnTo>
                    <a:pt x="2090051" y="398399"/>
                  </a:lnTo>
                  <a:lnTo>
                    <a:pt x="2029155" y="416394"/>
                  </a:lnTo>
                  <a:lnTo>
                    <a:pt x="2033663" y="431622"/>
                  </a:lnTo>
                  <a:lnTo>
                    <a:pt x="2094560" y="413626"/>
                  </a:lnTo>
                  <a:close/>
                </a:path>
                <a:path w="3415665" h="935989">
                  <a:moveTo>
                    <a:pt x="2137854" y="14947"/>
                  </a:moveTo>
                  <a:lnTo>
                    <a:pt x="2052662" y="15214"/>
                  </a:lnTo>
                  <a:lnTo>
                    <a:pt x="2066239" y="42151"/>
                  </a:lnTo>
                  <a:lnTo>
                    <a:pt x="2009724" y="70624"/>
                  </a:lnTo>
                  <a:lnTo>
                    <a:pt x="2016874" y="84810"/>
                  </a:lnTo>
                  <a:lnTo>
                    <a:pt x="2073376" y="56324"/>
                  </a:lnTo>
                  <a:lnTo>
                    <a:pt x="2086952" y="83261"/>
                  </a:lnTo>
                  <a:lnTo>
                    <a:pt x="2117661" y="42049"/>
                  </a:lnTo>
                  <a:lnTo>
                    <a:pt x="2137854" y="14947"/>
                  </a:lnTo>
                  <a:close/>
                </a:path>
                <a:path w="3415665" h="935989">
                  <a:moveTo>
                    <a:pt x="2201126" y="382130"/>
                  </a:moveTo>
                  <a:lnTo>
                    <a:pt x="2196617" y="366903"/>
                  </a:lnTo>
                  <a:lnTo>
                    <a:pt x="2135721" y="384898"/>
                  </a:lnTo>
                  <a:lnTo>
                    <a:pt x="2140229" y="400126"/>
                  </a:lnTo>
                  <a:lnTo>
                    <a:pt x="2201126" y="382130"/>
                  </a:lnTo>
                  <a:close/>
                </a:path>
                <a:path w="3415665" h="935989">
                  <a:moveTo>
                    <a:pt x="2307691" y="350621"/>
                  </a:moveTo>
                  <a:lnTo>
                    <a:pt x="2303195" y="335407"/>
                  </a:lnTo>
                  <a:lnTo>
                    <a:pt x="2242299" y="353402"/>
                  </a:lnTo>
                  <a:lnTo>
                    <a:pt x="2246795" y="368630"/>
                  </a:lnTo>
                  <a:lnTo>
                    <a:pt x="2307691" y="350621"/>
                  </a:lnTo>
                  <a:close/>
                </a:path>
                <a:path w="3415665" h="935989">
                  <a:moveTo>
                    <a:pt x="2414257" y="319125"/>
                  </a:moveTo>
                  <a:lnTo>
                    <a:pt x="2409761" y="303911"/>
                  </a:lnTo>
                  <a:lnTo>
                    <a:pt x="2348865" y="321906"/>
                  </a:lnTo>
                  <a:lnTo>
                    <a:pt x="2353360" y="337134"/>
                  </a:lnTo>
                  <a:lnTo>
                    <a:pt x="2414257" y="319125"/>
                  </a:lnTo>
                  <a:close/>
                </a:path>
                <a:path w="3415665" h="935989">
                  <a:moveTo>
                    <a:pt x="2520823" y="287629"/>
                  </a:moveTo>
                  <a:lnTo>
                    <a:pt x="2516327" y="272415"/>
                  </a:lnTo>
                  <a:lnTo>
                    <a:pt x="2455430" y="290410"/>
                  </a:lnTo>
                  <a:lnTo>
                    <a:pt x="2459926" y="305638"/>
                  </a:lnTo>
                  <a:lnTo>
                    <a:pt x="2520823" y="287629"/>
                  </a:lnTo>
                  <a:close/>
                </a:path>
                <a:path w="3415665" h="935989">
                  <a:moveTo>
                    <a:pt x="2627388" y="256133"/>
                  </a:moveTo>
                  <a:lnTo>
                    <a:pt x="2622893" y="240919"/>
                  </a:lnTo>
                  <a:lnTo>
                    <a:pt x="2561996" y="258914"/>
                  </a:lnTo>
                  <a:lnTo>
                    <a:pt x="2566505" y="274142"/>
                  </a:lnTo>
                  <a:lnTo>
                    <a:pt x="2627388" y="256133"/>
                  </a:lnTo>
                  <a:close/>
                </a:path>
                <a:path w="3415665" h="935989">
                  <a:moveTo>
                    <a:pt x="2733967" y="224637"/>
                  </a:moveTo>
                  <a:lnTo>
                    <a:pt x="2729458" y="209423"/>
                  </a:lnTo>
                  <a:lnTo>
                    <a:pt x="2668562" y="227418"/>
                  </a:lnTo>
                  <a:lnTo>
                    <a:pt x="2673070" y="242646"/>
                  </a:lnTo>
                  <a:lnTo>
                    <a:pt x="2733967" y="224637"/>
                  </a:lnTo>
                  <a:close/>
                </a:path>
                <a:path w="3415665" h="935989">
                  <a:moveTo>
                    <a:pt x="2840532" y="193141"/>
                  </a:moveTo>
                  <a:lnTo>
                    <a:pt x="2836037" y="177927"/>
                  </a:lnTo>
                  <a:lnTo>
                    <a:pt x="2775140" y="195922"/>
                  </a:lnTo>
                  <a:lnTo>
                    <a:pt x="2779636" y="211150"/>
                  </a:lnTo>
                  <a:lnTo>
                    <a:pt x="2840532" y="193141"/>
                  </a:lnTo>
                  <a:close/>
                </a:path>
                <a:path w="3415665" h="935989">
                  <a:moveTo>
                    <a:pt x="2947098" y="161645"/>
                  </a:moveTo>
                  <a:lnTo>
                    <a:pt x="2942602" y="146431"/>
                  </a:lnTo>
                  <a:lnTo>
                    <a:pt x="2881706" y="164426"/>
                  </a:lnTo>
                  <a:lnTo>
                    <a:pt x="2886202" y="179654"/>
                  </a:lnTo>
                  <a:lnTo>
                    <a:pt x="2947098" y="161645"/>
                  </a:lnTo>
                  <a:close/>
                </a:path>
                <a:path w="3415665" h="935989">
                  <a:moveTo>
                    <a:pt x="3053664" y="130149"/>
                  </a:moveTo>
                  <a:lnTo>
                    <a:pt x="3049168" y="114935"/>
                  </a:lnTo>
                  <a:lnTo>
                    <a:pt x="2988272" y="132930"/>
                  </a:lnTo>
                  <a:lnTo>
                    <a:pt x="2992767" y="148158"/>
                  </a:lnTo>
                  <a:lnTo>
                    <a:pt x="3053664" y="130149"/>
                  </a:lnTo>
                  <a:close/>
                </a:path>
                <a:path w="3415665" h="935989">
                  <a:moveTo>
                    <a:pt x="3160230" y="98653"/>
                  </a:moveTo>
                  <a:lnTo>
                    <a:pt x="3155734" y="83439"/>
                  </a:lnTo>
                  <a:lnTo>
                    <a:pt x="3094837" y="101434"/>
                  </a:lnTo>
                  <a:lnTo>
                    <a:pt x="3099333" y="116662"/>
                  </a:lnTo>
                  <a:lnTo>
                    <a:pt x="3160230" y="98653"/>
                  </a:lnTo>
                  <a:close/>
                </a:path>
                <a:path w="3415665" h="935989">
                  <a:moveTo>
                    <a:pt x="3266808" y="67157"/>
                  </a:moveTo>
                  <a:lnTo>
                    <a:pt x="3262299" y="51943"/>
                  </a:lnTo>
                  <a:lnTo>
                    <a:pt x="3201403" y="69938"/>
                  </a:lnTo>
                  <a:lnTo>
                    <a:pt x="3205911" y="85166"/>
                  </a:lnTo>
                  <a:lnTo>
                    <a:pt x="3266808" y="67157"/>
                  </a:lnTo>
                  <a:close/>
                </a:path>
                <a:path w="3415665" h="935989">
                  <a:moveTo>
                    <a:pt x="3415487" y="14947"/>
                  </a:moveTo>
                  <a:lnTo>
                    <a:pt x="3331603" y="0"/>
                  </a:lnTo>
                  <a:lnTo>
                    <a:pt x="3340150" y="28930"/>
                  </a:lnTo>
                  <a:lnTo>
                    <a:pt x="3307981" y="38442"/>
                  </a:lnTo>
                  <a:lnTo>
                    <a:pt x="3312477" y="53657"/>
                  </a:lnTo>
                  <a:lnTo>
                    <a:pt x="3344659" y="44157"/>
                  </a:lnTo>
                  <a:lnTo>
                    <a:pt x="3353206" y="73075"/>
                  </a:lnTo>
                  <a:lnTo>
                    <a:pt x="3404349" y="25323"/>
                  </a:lnTo>
                  <a:lnTo>
                    <a:pt x="3415487" y="14947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193827" y="2406344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968745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289830" y="2852445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142417"/>
                </a:moveTo>
                <a:lnTo>
                  <a:pt x="270814" y="0"/>
                </a:lnTo>
                <a:lnTo>
                  <a:pt x="0" y="0"/>
                </a:lnTo>
                <a:lnTo>
                  <a:pt x="0" y="142417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1277131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11471454" y="2406344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40792" y="1953259"/>
            <a:ext cx="5137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…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994880" y="2568086"/>
            <a:ext cx="1570355" cy="3036570"/>
            <a:chOff x="7994880" y="2568086"/>
            <a:chExt cx="1570355" cy="3036570"/>
          </a:xfrm>
        </p:grpSpPr>
        <p:sp>
          <p:nvSpPr>
            <p:cNvPr id="39" name="object 39"/>
            <p:cNvSpPr/>
            <p:nvPr/>
          </p:nvSpPr>
          <p:spPr>
            <a:xfrm>
              <a:off x="8338198" y="2568092"/>
              <a:ext cx="1227455" cy="2114550"/>
            </a:xfrm>
            <a:custGeom>
              <a:avLst/>
              <a:gdLst/>
              <a:ahLst/>
              <a:cxnLst/>
              <a:rect l="l" t="t" r="r" b="b"/>
              <a:pathLst>
                <a:path w="1227454" h="2114550">
                  <a:moveTo>
                    <a:pt x="46469" y="2059432"/>
                  </a:moveTo>
                  <a:lnTo>
                    <a:pt x="44831" y="2058492"/>
                  </a:lnTo>
                  <a:lnTo>
                    <a:pt x="44932" y="2058301"/>
                  </a:lnTo>
                  <a:lnTo>
                    <a:pt x="43040" y="2057298"/>
                  </a:lnTo>
                  <a:lnTo>
                    <a:pt x="43154" y="2057082"/>
                  </a:lnTo>
                  <a:lnTo>
                    <a:pt x="41325" y="2056180"/>
                  </a:lnTo>
                  <a:lnTo>
                    <a:pt x="41427" y="2055977"/>
                  </a:lnTo>
                  <a:lnTo>
                    <a:pt x="38912" y="2054834"/>
                  </a:lnTo>
                  <a:lnTo>
                    <a:pt x="39027" y="2054567"/>
                  </a:lnTo>
                  <a:lnTo>
                    <a:pt x="35839" y="2053297"/>
                  </a:lnTo>
                  <a:lnTo>
                    <a:pt x="35852" y="2052904"/>
                  </a:lnTo>
                  <a:lnTo>
                    <a:pt x="34264" y="2052383"/>
                  </a:lnTo>
                  <a:lnTo>
                    <a:pt x="32715" y="2051481"/>
                  </a:lnTo>
                  <a:lnTo>
                    <a:pt x="32600" y="2051672"/>
                  </a:lnTo>
                  <a:lnTo>
                    <a:pt x="32283" y="2051494"/>
                  </a:lnTo>
                  <a:lnTo>
                    <a:pt x="32334" y="2051329"/>
                  </a:lnTo>
                  <a:lnTo>
                    <a:pt x="31673" y="2051164"/>
                  </a:lnTo>
                  <a:lnTo>
                    <a:pt x="30962" y="2050770"/>
                  </a:lnTo>
                  <a:lnTo>
                    <a:pt x="30861" y="2050948"/>
                  </a:lnTo>
                  <a:lnTo>
                    <a:pt x="30657" y="2050884"/>
                  </a:lnTo>
                  <a:lnTo>
                    <a:pt x="29679" y="2050402"/>
                  </a:lnTo>
                  <a:lnTo>
                    <a:pt x="29324" y="2050224"/>
                  </a:lnTo>
                  <a:lnTo>
                    <a:pt x="28930" y="2050021"/>
                  </a:lnTo>
                  <a:lnTo>
                    <a:pt x="28295" y="2049995"/>
                  </a:lnTo>
                  <a:lnTo>
                    <a:pt x="26987" y="2049386"/>
                  </a:lnTo>
                  <a:lnTo>
                    <a:pt x="26860" y="2049653"/>
                  </a:lnTo>
                  <a:lnTo>
                    <a:pt x="25793" y="2049221"/>
                  </a:lnTo>
                  <a:lnTo>
                    <a:pt x="25831" y="2049030"/>
                  </a:lnTo>
                  <a:lnTo>
                    <a:pt x="25031" y="2048916"/>
                  </a:lnTo>
                  <a:lnTo>
                    <a:pt x="24307" y="2048611"/>
                  </a:lnTo>
                  <a:lnTo>
                    <a:pt x="24231" y="2048789"/>
                  </a:lnTo>
                  <a:lnTo>
                    <a:pt x="23304" y="2048637"/>
                  </a:lnTo>
                  <a:lnTo>
                    <a:pt x="20828" y="2047786"/>
                  </a:lnTo>
                  <a:lnTo>
                    <a:pt x="20701" y="2048141"/>
                  </a:lnTo>
                  <a:lnTo>
                    <a:pt x="17030" y="2047113"/>
                  </a:lnTo>
                  <a:lnTo>
                    <a:pt x="16941" y="2047405"/>
                  </a:lnTo>
                  <a:lnTo>
                    <a:pt x="14224" y="2046770"/>
                  </a:lnTo>
                  <a:lnTo>
                    <a:pt x="14135" y="2047138"/>
                  </a:lnTo>
                  <a:lnTo>
                    <a:pt x="10160" y="2046490"/>
                  </a:lnTo>
                  <a:lnTo>
                    <a:pt x="0" y="2109165"/>
                  </a:lnTo>
                  <a:lnTo>
                    <a:pt x="7823" y="2110448"/>
                  </a:lnTo>
                  <a:lnTo>
                    <a:pt x="7975" y="2110536"/>
                  </a:lnTo>
                  <a:lnTo>
                    <a:pt x="8166" y="2110651"/>
                  </a:lnTo>
                  <a:lnTo>
                    <a:pt x="14706" y="2114410"/>
                  </a:lnTo>
                  <a:lnTo>
                    <a:pt x="14820" y="2114207"/>
                  </a:lnTo>
                  <a:lnTo>
                    <a:pt x="46469" y="2059432"/>
                  </a:lnTo>
                  <a:close/>
                </a:path>
                <a:path w="1227454" h="2114550">
                  <a:moveTo>
                    <a:pt x="79209" y="1719961"/>
                  </a:moveTo>
                  <a:lnTo>
                    <a:pt x="63538" y="1717421"/>
                  </a:lnTo>
                  <a:lnTo>
                    <a:pt x="53378" y="1780095"/>
                  </a:lnTo>
                  <a:lnTo>
                    <a:pt x="69049" y="1782635"/>
                  </a:lnTo>
                  <a:lnTo>
                    <a:pt x="79209" y="1719961"/>
                  </a:lnTo>
                  <a:close/>
                </a:path>
                <a:path w="1227454" h="2114550">
                  <a:moveTo>
                    <a:pt x="97002" y="1610271"/>
                  </a:moveTo>
                  <a:lnTo>
                    <a:pt x="81330" y="1607731"/>
                  </a:lnTo>
                  <a:lnTo>
                    <a:pt x="71170" y="1670405"/>
                  </a:lnTo>
                  <a:lnTo>
                    <a:pt x="86842" y="1672945"/>
                  </a:lnTo>
                  <a:lnTo>
                    <a:pt x="97002" y="1610271"/>
                  </a:lnTo>
                  <a:close/>
                </a:path>
                <a:path w="1227454" h="2114550">
                  <a:moveTo>
                    <a:pt x="102044" y="1963204"/>
                  </a:moveTo>
                  <a:lnTo>
                    <a:pt x="97561" y="1960613"/>
                  </a:lnTo>
                  <a:lnTo>
                    <a:pt x="97637" y="1960473"/>
                  </a:lnTo>
                  <a:lnTo>
                    <a:pt x="93179" y="1958086"/>
                  </a:lnTo>
                  <a:lnTo>
                    <a:pt x="92443" y="1957666"/>
                  </a:lnTo>
                  <a:lnTo>
                    <a:pt x="92519" y="1957527"/>
                  </a:lnTo>
                  <a:lnTo>
                    <a:pt x="90551" y="1956562"/>
                  </a:lnTo>
                  <a:lnTo>
                    <a:pt x="88303" y="1955253"/>
                  </a:lnTo>
                  <a:lnTo>
                    <a:pt x="88214" y="1955406"/>
                  </a:lnTo>
                  <a:lnTo>
                    <a:pt x="87528" y="1955025"/>
                  </a:lnTo>
                  <a:lnTo>
                    <a:pt x="87591" y="1954898"/>
                  </a:lnTo>
                  <a:lnTo>
                    <a:pt x="85712" y="1954047"/>
                  </a:lnTo>
                  <a:lnTo>
                    <a:pt x="83667" y="1952942"/>
                  </a:lnTo>
                  <a:lnTo>
                    <a:pt x="83591" y="1953094"/>
                  </a:lnTo>
                  <a:lnTo>
                    <a:pt x="83172" y="1952891"/>
                  </a:lnTo>
                  <a:lnTo>
                    <a:pt x="80695" y="1951672"/>
                  </a:lnTo>
                  <a:lnTo>
                    <a:pt x="79565" y="1951113"/>
                  </a:lnTo>
                  <a:lnTo>
                    <a:pt x="78295" y="1950466"/>
                  </a:lnTo>
                  <a:lnTo>
                    <a:pt x="77038" y="1950085"/>
                  </a:lnTo>
                  <a:lnTo>
                    <a:pt x="73152" y="1948294"/>
                  </a:lnTo>
                  <a:lnTo>
                    <a:pt x="73063" y="1948472"/>
                  </a:lnTo>
                  <a:lnTo>
                    <a:pt x="71666" y="1947900"/>
                  </a:lnTo>
                  <a:lnTo>
                    <a:pt x="71729" y="1947735"/>
                  </a:lnTo>
                  <a:lnTo>
                    <a:pt x="68795" y="1946744"/>
                  </a:lnTo>
                  <a:lnTo>
                    <a:pt x="66027" y="1945614"/>
                  </a:lnTo>
                  <a:lnTo>
                    <a:pt x="65963" y="1945779"/>
                  </a:lnTo>
                  <a:lnTo>
                    <a:pt x="61785" y="1944344"/>
                  </a:lnTo>
                  <a:lnTo>
                    <a:pt x="61836" y="1944192"/>
                  </a:lnTo>
                  <a:lnTo>
                    <a:pt x="59359" y="1943519"/>
                  </a:lnTo>
                  <a:lnTo>
                    <a:pt x="56705" y="1942604"/>
                  </a:lnTo>
                  <a:lnTo>
                    <a:pt x="56642" y="1942769"/>
                  </a:lnTo>
                  <a:lnTo>
                    <a:pt x="54394" y="1942147"/>
                  </a:lnTo>
                  <a:lnTo>
                    <a:pt x="54444" y="1941969"/>
                  </a:lnTo>
                  <a:lnTo>
                    <a:pt x="50533" y="1941093"/>
                  </a:lnTo>
                  <a:lnTo>
                    <a:pt x="46520" y="1939975"/>
                  </a:lnTo>
                  <a:lnTo>
                    <a:pt x="46469" y="1940166"/>
                  </a:lnTo>
                  <a:lnTo>
                    <a:pt x="43599" y="1939505"/>
                  </a:lnTo>
                  <a:lnTo>
                    <a:pt x="43624" y="1939340"/>
                  </a:lnTo>
                  <a:lnTo>
                    <a:pt x="41211" y="1938959"/>
                  </a:lnTo>
                  <a:lnTo>
                    <a:pt x="38976" y="1938439"/>
                  </a:lnTo>
                  <a:lnTo>
                    <a:pt x="38938" y="1938591"/>
                  </a:lnTo>
                  <a:lnTo>
                    <a:pt x="27952" y="1936800"/>
                  </a:lnTo>
                  <a:lnTo>
                    <a:pt x="17792" y="1999475"/>
                  </a:lnTo>
                  <a:lnTo>
                    <a:pt x="29184" y="2001342"/>
                  </a:lnTo>
                  <a:lnTo>
                    <a:pt x="34937" y="2002650"/>
                  </a:lnTo>
                  <a:lnTo>
                    <a:pt x="70281" y="2018182"/>
                  </a:lnTo>
                  <a:lnTo>
                    <a:pt x="102044" y="1963204"/>
                  </a:lnTo>
                  <a:close/>
                </a:path>
                <a:path w="1227454" h="2114550">
                  <a:moveTo>
                    <a:pt x="114795" y="1500581"/>
                  </a:moveTo>
                  <a:lnTo>
                    <a:pt x="99123" y="1498028"/>
                  </a:lnTo>
                  <a:lnTo>
                    <a:pt x="88963" y="1560715"/>
                  </a:lnTo>
                  <a:lnTo>
                    <a:pt x="104635" y="1563255"/>
                  </a:lnTo>
                  <a:lnTo>
                    <a:pt x="114795" y="1500581"/>
                  </a:lnTo>
                  <a:close/>
                </a:path>
                <a:path w="1227454" h="2114550">
                  <a:moveTo>
                    <a:pt x="120827" y="1729905"/>
                  </a:moveTo>
                  <a:lnTo>
                    <a:pt x="105511" y="1725701"/>
                  </a:lnTo>
                  <a:lnTo>
                    <a:pt x="95732" y="1761185"/>
                  </a:lnTo>
                  <a:lnTo>
                    <a:pt x="103936" y="1725295"/>
                  </a:lnTo>
                  <a:lnTo>
                    <a:pt x="88455" y="1721764"/>
                  </a:lnTo>
                  <a:lnTo>
                    <a:pt x="74320" y="1783664"/>
                  </a:lnTo>
                  <a:lnTo>
                    <a:pt x="89306" y="1787105"/>
                  </a:lnTo>
                  <a:lnTo>
                    <a:pt x="103962" y="1791131"/>
                  </a:lnTo>
                  <a:lnTo>
                    <a:pt x="120827" y="1729905"/>
                  </a:lnTo>
                  <a:close/>
                </a:path>
                <a:path w="1227454" h="2114550">
                  <a:moveTo>
                    <a:pt x="128676" y="1616964"/>
                  </a:moveTo>
                  <a:lnTo>
                    <a:pt x="113207" y="1613433"/>
                  </a:lnTo>
                  <a:lnTo>
                    <a:pt x="99060" y="1675333"/>
                  </a:lnTo>
                  <a:lnTo>
                    <a:pt x="114541" y="1678863"/>
                  </a:lnTo>
                  <a:lnTo>
                    <a:pt x="128676" y="1616964"/>
                  </a:lnTo>
                  <a:close/>
                </a:path>
                <a:path w="1227454" h="2114550">
                  <a:moveTo>
                    <a:pt x="132588" y="1390891"/>
                  </a:moveTo>
                  <a:lnTo>
                    <a:pt x="116916" y="1388338"/>
                  </a:lnTo>
                  <a:lnTo>
                    <a:pt x="106756" y="1451025"/>
                  </a:lnTo>
                  <a:lnTo>
                    <a:pt x="122428" y="1453565"/>
                  </a:lnTo>
                  <a:lnTo>
                    <a:pt x="132588" y="1390891"/>
                  </a:lnTo>
                  <a:close/>
                </a:path>
                <a:path w="1227454" h="2114550">
                  <a:moveTo>
                    <a:pt x="143497" y="1737398"/>
                  </a:moveTo>
                  <a:lnTo>
                    <a:pt x="128473" y="1732267"/>
                  </a:lnTo>
                  <a:lnTo>
                    <a:pt x="107975" y="1792363"/>
                  </a:lnTo>
                  <a:lnTo>
                    <a:pt x="122999" y="1797494"/>
                  </a:lnTo>
                  <a:lnTo>
                    <a:pt x="143497" y="1737398"/>
                  </a:lnTo>
                  <a:close/>
                </a:path>
                <a:path w="1227454" h="2114550">
                  <a:moveTo>
                    <a:pt x="150317" y="1622767"/>
                  </a:moveTo>
                  <a:lnTo>
                    <a:pt x="135013" y="1618551"/>
                  </a:lnTo>
                  <a:lnTo>
                    <a:pt x="118160" y="1679778"/>
                  </a:lnTo>
                  <a:lnTo>
                    <a:pt x="133464" y="1683994"/>
                  </a:lnTo>
                  <a:lnTo>
                    <a:pt x="150317" y="1622767"/>
                  </a:lnTo>
                  <a:close/>
                </a:path>
                <a:path w="1227454" h="2114550">
                  <a:moveTo>
                    <a:pt x="150380" y="1281188"/>
                  </a:moveTo>
                  <a:lnTo>
                    <a:pt x="134708" y="1278648"/>
                  </a:lnTo>
                  <a:lnTo>
                    <a:pt x="124548" y="1341335"/>
                  </a:lnTo>
                  <a:lnTo>
                    <a:pt x="140220" y="1343875"/>
                  </a:lnTo>
                  <a:lnTo>
                    <a:pt x="150380" y="1281188"/>
                  </a:lnTo>
                  <a:close/>
                </a:path>
                <a:path w="1227454" h="2114550">
                  <a:moveTo>
                    <a:pt x="153428" y="1508633"/>
                  </a:moveTo>
                  <a:lnTo>
                    <a:pt x="137947" y="1505089"/>
                  </a:lnTo>
                  <a:lnTo>
                    <a:pt x="123812" y="1567002"/>
                  </a:lnTo>
                  <a:lnTo>
                    <a:pt x="139280" y="1570532"/>
                  </a:lnTo>
                  <a:lnTo>
                    <a:pt x="153428" y="1508633"/>
                  </a:lnTo>
                  <a:close/>
                </a:path>
                <a:path w="1227454" h="2114550">
                  <a:moveTo>
                    <a:pt x="157619" y="1866976"/>
                  </a:moveTo>
                  <a:lnTo>
                    <a:pt x="150279" y="1862747"/>
                  </a:lnTo>
                  <a:lnTo>
                    <a:pt x="147066" y="1860892"/>
                  </a:lnTo>
                  <a:lnTo>
                    <a:pt x="143878" y="1859038"/>
                  </a:lnTo>
                  <a:lnTo>
                    <a:pt x="141833" y="1858060"/>
                  </a:lnTo>
                  <a:lnTo>
                    <a:pt x="139039" y="1856562"/>
                  </a:lnTo>
                  <a:lnTo>
                    <a:pt x="136372" y="1855114"/>
                  </a:lnTo>
                  <a:lnTo>
                    <a:pt x="133692" y="1853907"/>
                  </a:lnTo>
                  <a:lnTo>
                    <a:pt x="130797" y="1852472"/>
                  </a:lnTo>
                  <a:lnTo>
                    <a:pt x="127660" y="1850910"/>
                  </a:lnTo>
                  <a:lnTo>
                    <a:pt x="122415" y="1848650"/>
                  </a:lnTo>
                  <a:lnTo>
                    <a:pt x="120916" y="1847964"/>
                  </a:lnTo>
                  <a:lnTo>
                    <a:pt x="119303" y="1847215"/>
                  </a:lnTo>
                  <a:lnTo>
                    <a:pt x="107746" y="1842617"/>
                  </a:lnTo>
                  <a:lnTo>
                    <a:pt x="106819" y="1844890"/>
                  </a:lnTo>
                  <a:lnTo>
                    <a:pt x="107619" y="1842566"/>
                  </a:lnTo>
                  <a:lnTo>
                    <a:pt x="92595" y="1837436"/>
                  </a:lnTo>
                  <a:lnTo>
                    <a:pt x="85471" y="1858314"/>
                  </a:lnTo>
                  <a:lnTo>
                    <a:pt x="91325" y="1837042"/>
                  </a:lnTo>
                  <a:lnTo>
                    <a:pt x="79171" y="1833714"/>
                  </a:lnTo>
                  <a:lnTo>
                    <a:pt x="77622" y="1833283"/>
                  </a:lnTo>
                  <a:lnTo>
                    <a:pt x="76022" y="1832838"/>
                  </a:lnTo>
                  <a:lnTo>
                    <a:pt x="63715" y="1830095"/>
                  </a:lnTo>
                  <a:lnTo>
                    <a:pt x="55537" y="1865909"/>
                  </a:lnTo>
                  <a:lnTo>
                    <a:pt x="61417" y="1829650"/>
                  </a:lnTo>
                  <a:lnTo>
                    <a:pt x="45745" y="1827110"/>
                  </a:lnTo>
                  <a:lnTo>
                    <a:pt x="35585" y="1889785"/>
                  </a:lnTo>
                  <a:lnTo>
                    <a:pt x="50266" y="1892173"/>
                  </a:lnTo>
                  <a:lnTo>
                    <a:pt x="62242" y="1894903"/>
                  </a:lnTo>
                  <a:lnTo>
                    <a:pt x="103327" y="1909737"/>
                  </a:lnTo>
                  <a:lnTo>
                    <a:pt x="125869" y="1921954"/>
                  </a:lnTo>
                  <a:lnTo>
                    <a:pt x="157619" y="1866976"/>
                  </a:lnTo>
                  <a:close/>
                </a:path>
                <a:path w="1227454" h="2114550">
                  <a:moveTo>
                    <a:pt x="168173" y="1171498"/>
                  </a:moveTo>
                  <a:lnTo>
                    <a:pt x="152514" y="1168958"/>
                  </a:lnTo>
                  <a:lnTo>
                    <a:pt x="142341" y="1231646"/>
                  </a:lnTo>
                  <a:lnTo>
                    <a:pt x="158013" y="1234186"/>
                  </a:lnTo>
                  <a:lnTo>
                    <a:pt x="168173" y="1171498"/>
                  </a:lnTo>
                  <a:close/>
                </a:path>
                <a:path w="1227454" h="2114550">
                  <a:moveTo>
                    <a:pt x="178168" y="1400289"/>
                  </a:moveTo>
                  <a:lnTo>
                    <a:pt x="162687" y="1396758"/>
                  </a:lnTo>
                  <a:lnTo>
                    <a:pt x="148551" y="1458658"/>
                  </a:lnTo>
                  <a:lnTo>
                    <a:pt x="164033" y="1462201"/>
                  </a:lnTo>
                  <a:lnTo>
                    <a:pt x="178168" y="1400289"/>
                  </a:lnTo>
                  <a:close/>
                </a:path>
                <a:path w="1227454" h="2114550">
                  <a:moveTo>
                    <a:pt x="179387" y="1632216"/>
                  </a:moveTo>
                  <a:lnTo>
                    <a:pt x="164363" y="1627098"/>
                  </a:lnTo>
                  <a:lnTo>
                    <a:pt x="143852" y="1687195"/>
                  </a:lnTo>
                  <a:lnTo>
                    <a:pt x="158877" y="1692313"/>
                  </a:lnTo>
                  <a:lnTo>
                    <a:pt x="179387" y="1632216"/>
                  </a:lnTo>
                  <a:close/>
                </a:path>
                <a:path w="1227454" h="2114550">
                  <a:moveTo>
                    <a:pt x="179819" y="1515630"/>
                  </a:moveTo>
                  <a:lnTo>
                    <a:pt x="164503" y="1511414"/>
                  </a:lnTo>
                  <a:lnTo>
                    <a:pt x="147650" y="1572641"/>
                  </a:lnTo>
                  <a:lnTo>
                    <a:pt x="162953" y="1576857"/>
                  </a:lnTo>
                  <a:lnTo>
                    <a:pt x="179819" y="1515630"/>
                  </a:lnTo>
                  <a:close/>
                </a:path>
                <a:path w="1227454" h="2114550">
                  <a:moveTo>
                    <a:pt x="185966" y="1061808"/>
                  </a:moveTo>
                  <a:lnTo>
                    <a:pt x="170307" y="1059268"/>
                  </a:lnTo>
                  <a:lnTo>
                    <a:pt x="160134" y="1121956"/>
                  </a:lnTo>
                  <a:lnTo>
                    <a:pt x="175806" y="1124496"/>
                  </a:lnTo>
                  <a:lnTo>
                    <a:pt x="185966" y="1061808"/>
                  </a:lnTo>
                  <a:close/>
                </a:path>
                <a:path w="1227454" h="2114550">
                  <a:moveTo>
                    <a:pt x="202907" y="1291958"/>
                  </a:moveTo>
                  <a:lnTo>
                    <a:pt x="187439" y="1288427"/>
                  </a:lnTo>
                  <a:lnTo>
                    <a:pt x="173291" y="1350327"/>
                  </a:lnTo>
                  <a:lnTo>
                    <a:pt x="188772" y="1353858"/>
                  </a:lnTo>
                  <a:lnTo>
                    <a:pt x="202907" y="1291958"/>
                  </a:lnTo>
                  <a:close/>
                </a:path>
                <a:path w="1227454" h="2114550">
                  <a:moveTo>
                    <a:pt x="203771" y="952119"/>
                  </a:moveTo>
                  <a:lnTo>
                    <a:pt x="188099" y="949579"/>
                  </a:lnTo>
                  <a:lnTo>
                    <a:pt x="177927" y="1012253"/>
                  </a:lnTo>
                  <a:lnTo>
                    <a:pt x="193598" y="1014806"/>
                  </a:lnTo>
                  <a:lnTo>
                    <a:pt x="203771" y="952119"/>
                  </a:lnTo>
                  <a:close/>
                </a:path>
                <a:path w="1227454" h="2114550">
                  <a:moveTo>
                    <a:pt x="205892" y="1642579"/>
                  </a:moveTo>
                  <a:lnTo>
                    <a:pt x="191173" y="1636610"/>
                  </a:lnTo>
                  <a:lnTo>
                    <a:pt x="167335" y="1695475"/>
                  </a:lnTo>
                  <a:lnTo>
                    <a:pt x="182054" y="1701431"/>
                  </a:lnTo>
                  <a:lnTo>
                    <a:pt x="205892" y="1642579"/>
                  </a:lnTo>
                  <a:close/>
                </a:path>
                <a:path w="1227454" h="2114550">
                  <a:moveTo>
                    <a:pt x="209308" y="1408493"/>
                  </a:moveTo>
                  <a:lnTo>
                    <a:pt x="194005" y="1404277"/>
                  </a:lnTo>
                  <a:lnTo>
                    <a:pt x="177152" y="1465503"/>
                  </a:lnTo>
                  <a:lnTo>
                    <a:pt x="192455" y="1469720"/>
                  </a:lnTo>
                  <a:lnTo>
                    <a:pt x="209308" y="1408493"/>
                  </a:lnTo>
                  <a:close/>
                </a:path>
                <a:path w="1227454" h="2114550">
                  <a:moveTo>
                    <a:pt x="213207" y="1770748"/>
                  </a:moveTo>
                  <a:lnTo>
                    <a:pt x="203009" y="1764868"/>
                  </a:lnTo>
                  <a:lnTo>
                    <a:pt x="201193" y="1763826"/>
                  </a:lnTo>
                  <a:lnTo>
                    <a:pt x="199466" y="1762810"/>
                  </a:lnTo>
                  <a:lnTo>
                    <a:pt x="191223" y="1758454"/>
                  </a:lnTo>
                  <a:lnTo>
                    <a:pt x="190055" y="1757819"/>
                  </a:lnTo>
                  <a:lnTo>
                    <a:pt x="189077" y="1757286"/>
                  </a:lnTo>
                  <a:lnTo>
                    <a:pt x="179882" y="1752777"/>
                  </a:lnTo>
                  <a:lnTo>
                    <a:pt x="178447" y="1752066"/>
                  </a:lnTo>
                  <a:lnTo>
                    <a:pt x="177025" y="1751355"/>
                  </a:lnTo>
                  <a:lnTo>
                    <a:pt x="165468" y="1746135"/>
                  </a:lnTo>
                  <a:lnTo>
                    <a:pt x="152006" y="1775612"/>
                  </a:lnTo>
                  <a:lnTo>
                    <a:pt x="164172" y="1745576"/>
                  </a:lnTo>
                  <a:lnTo>
                    <a:pt x="149453" y="1739607"/>
                  </a:lnTo>
                  <a:lnTo>
                    <a:pt x="125615" y="1798472"/>
                  </a:lnTo>
                  <a:lnTo>
                    <a:pt x="139661" y="1804162"/>
                  </a:lnTo>
                  <a:lnTo>
                    <a:pt x="151269" y="1809457"/>
                  </a:lnTo>
                  <a:lnTo>
                    <a:pt x="161112" y="1814347"/>
                  </a:lnTo>
                  <a:lnTo>
                    <a:pt x="170307" y="1819300"/>
                  </a:lnTo>
                  <a:lnTo>
                    <a:pt x="181444" y="1825739"/>
                  </a:lnTo>
                  <a:lnTo>
                    <a:pt x="213207" y="1770748"/>
                  </a:lnTo>
                  <a:close/>
                </a:path>
                <a:path w="1227454" h="2114550">
                  <a:moveTo>
                    <a:pt x="215265" y="1527048"/>
                  </a:moveTo>
                  <a:lnTo>
                    <a:pt x="200240" y="1521917"/>
                  </a:lnTo>
                  <a:lnTo>
                    <a:pt x="179743" y="1582026"/>
                  </a:lnTo>
                  <a:lnTo>
                    <a:pt x="194767" y="1587144"/>
                  </a:lnTo>
                  <a:lnTo>
                    <a:pt x="215265" y="1527048"/>
                  </a:lnTo>
                  <a:close/>
                </a:path>
                <a:path w="1227454" h="2114550">
                  <a:moveTo>
                    <a:pt x="221564" y="842429"/>
                  </a:moveTo>
                  <a:lnTo>
                    <a:pt x="205892" y="839889"/>
                  </a:lnTo>
                  <a:lnTo>
                    <a:pt x="195719" y="902563"/>
                  </a:lnTo>
                  <a:lnTo>
                    <a:pt x="211391" y="905103"/>
                  </a:lnTo>
                  <a:lnTo>
                    <a:pt x="221564" y="842429"/>
                  </a:lnTo>
                  <a:close/>
                </a:path>
                <a:path w="1227454" h="2114550">
                  <a:moveTo>
                    <a:pt x="227660" y="1183627"/>
                  </a:moveTo>
                  <a:lnTo>
                    <a:pt x="212178" y="1180084"/>
                  </a:lnTo>
                  <a:lnTo>
                    <a:pt x="198043" y="1241996"/>
                  </a:lnTo>
                  <a:lnTo>
                    <a:pt x="213512" y="1245527"/>
                  </a:lnTo>
                  <a:lnTo>
                    <a:pt x="227660" y="1183627"/>
                  </a:lnTo>
                  <a:close/>
                </a:path>
                <a:path w="1227454" h="2114550">
                  <a:moveTo>
                    <a:pt x="238810" y="1301356"/>
                  </a:moveTo>
                  <a:lnTo>
                    <a:pt x="223494" y="1297139"/>
                  </a:lnTo>
                  <a:lnTo>
                    <a:pt x="206641" y="1358366"/>
                  </a:lnTo>
                  <a:lnTo>
                    <a:pt x="221945" y="1362570"/>
                  </a:lnTo>
                  <a:lnTo>
                    <a:pt x="238810" y="1301356"/>
                  </a:lnTo>
                  <a:close/>
                </a:path>
                <a:path w="1227454" h="2114550">
                  <a:moveTo>
                    <a:pt x="239356" y="732739"/>
                  </a:moveTo>
                  <a:lnTo>
                    <a:pt x="223685" y="730199"/>
                  </a:lnTo>
                  <a:lnTo>
                    <a:pt x="213512" y="792873"/>
                  </a:lnTo>
                  <a:lnTo>
                    <a:pt x="229184" y="795413"/>
                  </a:lnTo>
                  <a:lnTo>
                    <a:pt x="239356" y="732739"/>
                  </a:lnTo>
                  <a:close/>
                </a:path>
                <a:path w="1227454" h="2114550">
                  <a:moveTo>
                    <a:pt x="247611" y="1539582"/>
                  </a:moveTo>
                  <a:lnTo>
                    <a:pt x="232892" y="1533613"/>
                  </a:lnTo>
                  <a:lnTo>
                    <a:pt x="209054" y="1592478"/>
                  </a:lnTo>
                  <a:lnTo>
                    <a:pt x="223774" y="1598434"/>
                  </a:lnTo>
                  <a:lnTo>
                    <a:pt x="247611" y="1539582"/>
                  </a:lnTo>
                  <a:close/>
                </a:path>
                <a:path w="1227454" h="2114550">
                  <a:moveTo>
                    <a:pt x="251155" y="1421879"/>
                  </a:moveTo>
                  <a:lnTo>
                    <a:pt x="236131" y="1416748"/>
                  </a:lnTo>
                  <a:lnTo>
                    <a:pt x="215620" y="1476844"/>
                  </a:lnTo>
                  <a:lnTo>
                    <a:pt x="230644" y="1481975"/>
                  </a:lnTo>
                  <a:lnTo>
                    <a:pt x="251155" y="1421879"/>
                  </a:lnTo>
                  <a:close/>
                </a:path>
                <a:path w="1227454" h="2114550">
                  <a:moveTo>
                    <a:pt x="252399" y="1075283"/>
                  </a:moveTo>
                  <a:lnTo>
                    <a:pt x="236918" y="1071753"/>
                  </a:lnTo>
                  <a:lnTo>
                    <a:pt x="222783" y="1133652"/>
                  </a:lnTo>
                  <a:lnTo>
                    <a:pt x="238264" y="1137196"/>
                  </a:lnTo>
                  <a:lnTo>
                    <a:pt x="252399" y="1075283"/>
                  </a:lnTo>
                  <a:close/>
                </a:path>
                <a:path w="1227454" h="2114550">
                  <a:moveTo>
                    <a:pt x="257149" y="623049"/>
                  </a:moveTo>
                  <a:lnTo>
                    <a:pt x="241477" y="620509"/>
                  </a:lnTo>
                  <a:lnTo>
                    <a:pt x="231305" y="683183"/>
                  </a:lnTo>
                  <a:lnTo>
                    <a:pt x="246976" y="685723"/>
                  </a:lnTo>
                  <a:lnTo>
                    <a:pt x="257149" y="623049"/>
                  </a:lnTo>
                  <a:close/>
                </a:path>
                <a:path w="1227454" h="2114550">
                  <a:moveTo>
                    <a:pt x="268300" y="1194219"/>
                  </a:moveTo>
                  <a:lnTo>
                    <a:pt x="252996" y="1190002"/>
                  </a:lnTo>
                  <a:lnTo>
                    <a:pt x="236143" y="1251216"/>
                  </a:lnTo>
                  <a:lnTo>
                    <a:pt x="251447" y="1255433"/>
                  </a:lnTo>
                  <a:lnTo>
                    <a:pt x="268300" y="1194219"/>
                  </a:lnTo>
                  <a:close/>
                </a:path>
                <a:path w="1227454" h="2114550">
                  <a:moveTo>
                    <a:pt x="268782" y="1674520"/>
                  </a:moveTo>
                  <a:lnTo>
                    <a:pt x="255739" y="1667002"/>
                  </a:lnTo>
                  <a:lnTo>
                    <a:pt x="255308" y="1666748"/>
                  </a:lnTo>
                  <a:lnTo>
                    <a:pt x="255041" y="1666582"/>
                  </a:lnTo>
                  <a:lnTo>
                    <a:pt x="241782" y="1659445"/>
                  </a:lnTo>
                  <a:lnTo>
                    <a:pt x="223469" y="1693430"/>
                  </a:lnTo>
                  <a:lnTo>
                    <a:pt x="240614" y="1658848"/>
                  </a:lnTo>
                  <a:lnTo>
                    <a:pt x="226390" y="1651800"/>
                  </a:lnTo>
                  <a:lnTo>
                    <a:pt x="221488" y="1661680"/>
                  </a:lnTo>
                  <a:lnTo>
                    <a:pt x="226072" y="1651647"/>
                  </a:lnTo>
                  <a:lnTo>
                    <a:pt x="211632" y="1645043"/>
                  </a:lnTo>
                  <a:lnTo>
                    <a:pt x="185254" y="1702803"/>
                  </a:lnTo>
                  <a:lnTo>
                    <a:pt x="199009" y="1709102"/>
                  </a:lnTo>
                  <a:lnTo>
                    <a:pt x="212166" y="1715643"/>
                  </a:lnTo>
                  <a:lnTo>
                    <a:pt x="224536" y="1722297"/>
                  </a:lnTo>
                  <a:lnTo>
                    <a:pt x="237032" y="1729511"/>
                  </a:lnTo>
                  <a:lnTo>
                    <a:pt x="268782" y="1674520"/>
                  </a:lnTo>
                  <a:close/>
                </a:path>
                <a:path w="1227454" h="2114550">
                  <a:moveTo>
                    <a:pt x="272224" y="1550555"/>
                  </a:moveTo>
                  <a:lnTo>
                    <a:pt x="257784" y="1543964"/>
                  </a:lnTo>
                  <a:lnTo>
                    <a:pt x="231406" y="1601724"/>
                  </a:lnTo>
                  <a:lnTo>
                    <a:pt x="245859" y="1608315"/>
                  </a:lnTo>
                  <a:lnTo>
                    <a:pt x="272224" y="1550555"/>
                  </a:lnTo>
                  <a:close/>
                </a:path>
                <a:path w="1227454" h="2114550">
                  <a:moveTo>
                    <a:pt x="274942" y="513359"/>
                  </a:moveTo>
                  <a:lnTo>
                    <a:pt x="259270" y="510819"/>
                  </a:lnTo>
                  <a:lnTo>
                    <a:pt x="249097" y="573493"/>
                  </a:lnTo>
                  <a:lnTo>
                    <a:pt x="264769" y="576033"/>
                  </a:lnTo>
                  <a:lnTo>
                    <a:pt x="274942" y="513359"/>
                  </a:lnTo>
                  <a:close/>
                </a:path>
                <a:path w="1227454" h="2114550">
                  <a:moveTo>
                    <a:pt x="277139" y="966952"/>
                  </a:moveTo>
                  <a:lnTo>
                    <a:pt x="261670" y="963422"/>
                  </a:lnTo>
                  <a:lnTo>
                    <a:pt x="247523" y="1025321"/>
                  </a:lnTo>
                  <a:lnTo>
                    <a:pt x="263004" y="1028852"/>
                  </a:lnTo>
                  <a:lnTo>
                    <a:pt x="277139" y="966952"/>
                  </a:lnTo>
                  <a:close/>
                </a:path>
                <a:path w="1227454" h="2114550">
                  <a:moveTo>
                    <a:pt x="287032" y="1316710"/>
                  </a:moveTo>
                  <a:lnTo>
                    <a:pt x="272008" y="1311579"/>
                  </a:lnTo>
                  <a:lnTo>
                    <a:pt x="251510" y="1371676"/>
                  </a:lnTo>
                  <a:lnTo>
                    <a:pt x="266534" y="1376807"/>
                  </a:lnTo>
                  <a:lnTo>
                    <a:pt x="287032" y="1316710"/>
                  </a:lnTo>
                  <a:close/>
                </a:path>
                <a:path w="1227454" h="2114550">
                  <a:moveTo>
                    <a:pt x="289318" y="1436585"/>
                  </a:moveTo>
                  <a:lnTo>
                    <a:pt x="274612" y="1430616"/>
                  </a:lnTo>
                  <a:lnTo>
                    <a:pt x="250774" y="1489481"/>
                  </a:lnTo>
                  <a:lnTo>
                    <a:pt x="265480" y="1495437"/>
                  </a:lnTo>
                  <a:lnTo>
                    <a:pt x="289318" y="1436585"/>
                  </a:lnTo>
                  <a:close/>
                </a:path>
                <a:path w="1227454" h="2114550">
                  <a:moveTo>
                    <a:pt x="289979" y="1559293"/>
                  </a:moveTo>
                  <a:lnTo>
                    <a:pt x="275767" y="1552244"/>
                  </a:lnTo>
                  <a:lnTo>
                    <a:pt x="247548" y="1609128"/>
                  </a:lnTo>
                  <a:lnTo>
                    <a:pt x="261772" y="1616176"/>
                  </a:lnTo>
                  <a:lnTo>
                    <a:pt x="289979" y="1559293"/>
                  </a:lnTo>
                  <a:close/>
                </a:path>
                <a:path w="1227454" h="2114550">
                  <a:moveTo>
                    <a:pt x="292735" y="403669"/>
                  </a:moveTo>
                  <a:lnTo>
                    <a:pt x="277063" y="401116"/>
                  </a:lnTo>
                  <a:lnTo>
                    <a:pt x="266890" y="463804"/>
                  </a:lnTo>
                  <a:lnTo>
                    <a:pt x="282562" y="466344"/>
                  </a:lnTo>
                  <a:lnTo>
                    <a:pt x="292735" y="403669"/>
                  </a:lnTo>
                  <a:close/>
                </a:path>
                <a:path w="1227454" h="2114550">
                  <a:moveTo>
                    <a:pt x="297789" y="1087069"/>
                  </a:moveTo>
                  <a:lnTo>
                    <a:pt x="282486" y="1082865"/>
                  </a:lnTo>
                  <a:lnTo>
                    <a:pt x="265633" y="1144079"/>
                  </a:lnTo>
                  <a:lnTo>
                    <a:pt x="280936" y="1148295"/>
                  </a:lnTo>
                  <a:lnTo>
                    <a:pt x="297789" y="1087069"/>
                  </a:lnTo>
                  <a:close/>
                </a:path>
                <a:path w="1227454" h="2114550">
                  <a:moveTo>
                    <a:pt x="301891" y="858621"/>
                  </a:moveTo>
                  <a:lnTo>
                    <a:pt x="286410" y="855078"/>
                  </a:lnTo>
                  <a:lnTo>
                    <a:pt x="272275" y="916990"/>
                  </a:lnTo>
                  <a:lnTo>
                    <a:pt x="287743" y="920521"/>
                  </a:lnTo>
                  <a:lnTo>
                    <a:pt x="301891" y="858621"/>
                  </a:lnTo>
                  <a:close/>
                </a:path>
                <a:path w="1227454" h="2114550">
                  <a:moveTo>
                    <a:pt x="308457" y="1569148"/>
                  </a:moveTo>
                  <a:lnTo>
                    <a:pt x="294487" y="1561617"/>
                  </a:lnTo>
                  <a:lnTo>
                    <a:pt x="264363" y="1617522"/>
                  </a:lnTo>
                  <a:lnTo>
                    <a:pt x="278345" y="1625053"/>
                  </a:lnTo>
                  <a:lnTo>
                    <a:pt x="308457" y="1569148"/>
                  </a:lnTo>
                  <a:close/>
                </a:path>
                <a:path w="1227454" h="2114550">
                  <a:moveTo>
                    <a:pt x="310527" y="293966"/>
                  </a:moveTo>
                  <a:lnTo>
                    <a:pt x="294855" y="291426"/>
                  </a:lnTo>
                  <a:lnTo>
                    <a:pt x="284683" y="354114"/>
                  </a:lnTo>
                  <a:lnTo>
                    <a:pt x="300355" y="356654"/>
                  </a:lnTo>
                  <a:lnTo>
                    <a:pt x="310527" y="293966"/>
                  </a:lnTo>
                  <a:close/>
                </a:path>
                <a:path w="1227454" h="2114550">
                  <a:moveTo>
                    <a:pt x="318389" y="1449476"/>
                  </a:moveTo>
                  <a:lnTo>
                    <a:pt x="303949" y="1442885"/>
                  </a:lnTo>
                  <a:lnTo>
                    <a:pt x="277571" y="1500644"/>
                  </a:lnTo>
                  <a:lnTo>
                    <a:pt x="292011" y="1507236"/>
                  </a:lnTo>
                  <a:lnTo>
                    <a:pt x="318389" y="1449476"/>
                  </a:lnTo>
                  <a:close/>
                </a:path>
                <a:path w="1227454" h="2114550">
                  <a:moveTo>
                    <a:pt x="322922" y="1211529"/>
                  </a:moveTo>
                  <a:lnTo>
                    <a:pt x="307898" y="1206411"/>
                  </a:lnTo>
                  <a:lnTo>
                    <a:pt x="287388" y="1266507"/>
                  </a:lnTo>
                  <a:lnTo>
                    <a:pt x="302412" y="1271638"/>
                  </a:lnTo>
                  <a:lnTo>
                    <a:pt x="322922" y="1211529"/>
                  </a:lnTo>
                  <a:close/>
                </a:path>
                <a:path w="1227454" h="2114550">
                  <a:moveTo>
                    <a:pt x="324370" y="1578292"/>
                  </a:moveTo>
                  <a:lnTo>
                    <a:pt x="310616" y="1570355"/>
                  </a:lnTo>
                  <a:lnTo>
                    <a:pt x="278866" y="1625346"/>
                  </a:lnTo>
                  <a:lnTo>
                    <a:pt x="292608" y="1633283"/>
                  </a:lnTo>
                  <a:lnTo>
                    <a:pt x="324370" y="1578292"/>
                  </a:lnTo>
                  <a:close/>
                </a:path>
                <a:path w="1227454" h="2114550">
                  <a:moveTo>
                    <a:pt x="326631" y="750277"/>
                  </a:moveTo>
                  <a:lnTo>
                    <a:pt x="311150" y="746747"/>
                  </a:lnTo>
                  <a:lnTo>
                    <a:pt x="297014" y="808647"/>
                  </a:lnTo>
                  <a:lnTo>
                    <a:pt x="312496" y="812190"/>
                  </a:lnTo>
                  <a:lnTo>
                    <a:pt x="326631" y="750277"/>
                  </a:lnTo>
                  <a:close/>
                </a:path>
                <a:path w="1227454" h="2114550">
                  <a:moveTo>
                    <a:pt x="327291" y="979932"/>
                  </a:moveTo>
                  <a:lnTo>
                    <a:pt x="311988" y="975728"/>
                  </a:lnTo>
                  <a:lnTo>
                    <a:pt x="295135" y="1036942"/>
                  </a:lnTo>
                  <a:lnTo>
                    <a:pt x="310438" y="1041158"/>
                  </a:lnTo>
                  <a:lnTo>
                    <a:pt x="327291" y="979932"/>
                  </a:lnTo>
                  <a:close/>
                </a:path>
                <a:path w="1227454" h="2114550">
                  <a:moveTo>
                    <a:pt x="328320" y="184277"/>
                  </a:moveTo>
                  <a:lnTo>
                    <a:pt x="312648" y="181737"/>
                  </a:lnTo>
                  <a:lnTo>
                    <a:pt x="302475" y="244424"/>
                  </a:lnTo>
                  <a:lnTo>
                    <a:pt x="318147" y="246964"/>
                  </a:lnTo>
                  <a:lnTo>
                    <a:pt x="328320" y="184277"/>
                  </a:lnTo>
                  <a:close/>
                </a:path>
                <a:path w="1227454" h="2114550">
                  <a:moveTo>
                    <a:pt x="331038" y="1333588"/>
                  </a:moveTo>
                  <a:lnTo>
                    <a:pt x="316331" y="1327619"/>
                  </a:lnTo>
                  <a:lnTo>
                    <a:pt x="292493" y="1386484"/>
                  </a:lnTo>
                  <a:lnTo>
                    <a:pt x="307200" y="1392440"/>
                  </a:lnTo>
                  <a:lnTo>
                    <a:pt x="331038" y="1333588"/>
                  </a:lnTo>
                  <a:close/>
                </a:path>
                <a:path w="1227454" h="2114550">
                  <a:moveTo>
                    <a:pt x="339356" y="1459738"/>
                  </a:moveTo>
                  <a:lnTo>
                    <a:pt x="325132" y="1452676"/>
                  </a:lnTo>
                  <a:lnTo>
                    <a:pt x="296913" y="1509572"/>
                  </a:lnTo>
                  <a:lnTo>
                    <a:pt x="311137" y="1516621"/>
                  </a:lnTo>
                  <a:lnTo>
                    <a:pt x="339356" y="1459738"/>
                  </a:lnTo>
                  <a:close/>
                </a:path>
                <a:path w="1227454" h="2114550">
                  <a:moveTo>
                    <a:pt x="351370" y="641946"/>
                  </a:moveTo>
                  <a:lnTo>
                    <a:pt x="335902" y="638416"/>
                  </a:lnTo>
                  <a:lnTo>
                    <a:pt x="321754" y="700316"/>
                  </a:lnTo>
                  <a:lnTo>
                    <a:pt x="337235" y="703846"/>
                  </a:lnTo>
                  <a:lnTo>
                    <a:pt x="351370" y="641946"/>
                  </a:lnTo>
                  <a:close/>
                </a:path>
                <a:path w="1227454" h="2114550">
                  <a:moveTo>
                    <a:pt x="356781" y="872794"/>
                  </a:moveTo>
                  <a:lnTo>
                    <a:pt x="341477" y="868578"/>
                  </a:lnTo>
                  <a:lnTo>
                    <a:pt x="324624" y="929805"/>
                  </a:lnTo>
                  <a:lnTo>
                    <a:pt x="339928" y="934021"/>
                  </a:lnTo>
                  <a:lnTo>
                    <a:pt x="356781" y="872794"/>
                  </a:lnTo>
                  <a:close/>
                </a:path>
                <a:path w="1227454" h="2114550">
                  <a:moveTo>
                    <a:pt x="358813" y="1106360"/>
                  </a:moveTo>
                  <a:lnTo>
                    <a:pt x="343789" y="1101242"/>
                  </a:lnTo>
                  <a:lnTo>
                    <a:pt x="323278" y="1161338"/>
                  </a:lnTo>
                  <a:lnTo>
                    <a:pt x="338302" y="1166456"/>
                  </a:lnTo>
                  <a:lnTo>
                    <a:pt x="358813" y="1106360"/>
                  </a:lnTo>
                  <a:close/>
                </a:path>
                <a:path w="1227454" h="2114550">
                  <a:moveTo>
                    <a:pt x="361162" y="1471320"/>
                  </a:moveTo>
                  <a:lnTo>
                    <a:pt x="347192" y="1463789"/>
                  </a:lnTo>
                  <a:lnTo>
                    <a:pt x="317068" y="1519694"/>
                  </a:lnTo>
                  <a:lnTo>
                    <a:pt x="331050" y="1527213"/>
                  </a:lnTo>
                  <a:lnTo>
                    <a:pt x="361162" y="1471320"/>
                  </a:lnTo>
                  <a:close/>
                </a:path>
                <a:path w="1227454" h="2114550">
                  <a:moveTo>
                    <a:pt x="364553" y="1348384"/>
                  </a:moveTo>
                  <a:lnTo>
                    <a:pt x="350113" y="1341793"/>
                  </a:lnTo>
                  <a:lnTo>
                    <a:pt x="323735" y="1399552"/>
                  </a:lnTo>
                  <a:lnTo>
                    <a:pt x="338175" y="1406156"/>
                  </a:lnTo>
                  <a:lnTo>
                    <a:pt x="364553" y="1348384"/>
                  </a:lnTo>
                  <a:close/>
                </a:path>
                <a:path w="1227454" h="2114550">
                  <a:moveTo>
                    <a:pt x="371970" y="103581"/>
                  </a:moveTo>
                  <a:lnTo>
                    <a:pt x="365747" y="83680"/>
                  </a:lnTo>
                  <a:lnTo>
                    <a:pt x="346557" y="22263"/>
                  </a:lnTo>
                  <a:lnTo>
                    <a:pt x="296748" y="91376"/>
                  </a:lnTo>
                  <a:lnTo>
                    <a:pt x="326517" y="96215"/>
                  </a:lnTo>
                  <a:lnTo>
                    <a:pt x="320268" y="134734"/>
                  </a:lnTo>
                  <a:lnTo>
                    <a:pt x="335940" y="137274"/>
                  </a:lnTo>
                  <a:lnTo>
                    <a:pt x="342188" y="98755"/>
                  </a:lnTo>
                  <a:lnTo>
                    <a:pt x="371970" y="103581"/>
                  </a:lnTo>
                  <a:close/>
                </a:path>
                <a:path w="1227454" h="2114550">
                  <a:moveTo>
                    <a:pt x="372757" y="1230591"/>
                  </a:moveTo>
                  <a:lnTo>
                    <a:pt x="358038" y="1224622"/>
                  </a:lnTo>
                  <a:lnTo>
                    <a:pt x="334200" y="1283487"/>
                  </a:lnTo>
                  <a:lnTo>
                    <a:pt x="348919" y="1289443"/>
                  </a:lnTo>
                  <a:lnTo>
                    <a:pt x="372757" y="1230591"/>
                  </a:lnTo>
                  <a:close/>
                </a:path>
                <a:path w="1227454" h="2114550">
                  <a:moveTo>
                    <a:pt x="376123" y="533615"/>
                  </a:moveTo>
                  <a:lnTo>
                    <a:pt x="360641" y="530072"/>
                  </a:lnTo>
                  <a:lnTo>
                    <a:pt x="346506" y="591985"/>
                  </a:lnTo>
                  <a:lnTo>
                    <a:pt x="361975" y="595515"/>
                  </a:lnTo>
                  <a:lnTo>
                    <a:pt x="376123" y="533615"/>
                  </a:lnTo>
                  <a:close/>
                </a:path>
                <a:path w="1227454" h="2114550">
                  <a:moveTo>
                    <a:pt x="379945" y="1482064"/>
                  </a:moveTo>
                  <a:lnTo>
                    <a:pt x="366204" y="1474127"/>
                  </a:lnTo>
                  <a:lnTo>
                    <a:pt x="334441" y="1529118"/>
                  </a:lnTo>
                  <a:lnTo>
                    <a:pt x="348195" y="1537055"/>
                  </a:lnTo>
                  <a:lnTo>
                    <a:pt x="379945" y="1482064"/>
                  </a:lnTo>
                  <a:close/>
                </a:path>
                <a:path w="1227454" h="2114550">
                  <a:moveTo>
                    <a:pt x="386283" y="765657"/>
                  </a:moveTo>
                  <a:lnTo>
                    <a:pt x="370979" y="761441"/>
                  </a:lnTo>
                  <a:lnTo>
                    <a:pt x="354126" y="822667"/>
                  </a:lnTo>
                  <a:lnTo>
                    <a:pt x="369430" y="826884"/>
                  </a:lnTo>
                  <a:lnTo>
                    <a:pt x="386283" y="765657"/>
                  </a:lnTo>
                  <a:close/>
                </a:path>
                <a:path w="1227454" h="2114550">
                  <a:moveTo>
                    <a:pt x="388721" y="1360182"/>
                  </a:moveTo>
                  <a:lnTo>
                    <a:pt x="374497" y="1353121"/>
                  </a:lnTo>
                  <a:lnTo>
                    <a:pt x="346290" y="1410017"/>
                  </a:lnTo>
                  <a:lnTo>
                    <a:pt x="360502" y="1417066"/>
                  </a:lnTo>
                  <a:lnTo>
                    <a:pt x="388721" y="1360182"/>
                  </a:lnTo>
                  <a:close/>
                </a:path>
                <a:path w="1227454" h="2114550">
                  <a:moveTo>
                    <a:pt x="394690" y="1001191"/>
                  </a:moveTo>
                  <a:lnTo>
                    <a:pt x="379666" y="996061"/>
                  </a:lnTo>
                  <a:lnTo>
                    <a:pt x="359168" y="1056157"/>
                  </a:lnTo>
                  <a:lnTo>
                    <a:pt x="374192" y="1061288"/>
                  </a:lnTo>
                  <a:lnTo>
                    <a:pt x="394690" y="1001191"/>
                  </a:lnTo>
                  <a:close/>
                </a:path>
                <a:path w="1227454" h="2114550">
                  <a:moveTo>
                    <a:pt x="400862" y="425272"/>
                  </a:moveTo>
                  <a:lnTo>
                    <a:pt x="385381" y="421741"/>
                  </a:lnTo>
                  <a:lnTo>
                    <a:pt x="371246" y="483641"/>
                  </a:lnTo>
                  <a:lnTo>
                    <a:pt x="386727" y="487184"/>
                  </a:lnTo>
                  <a:lnTo>
                    <a:pt x="400862" y="425272"/>
                  </a:lnTo>
                  <a:close/>
                </a:path>
                <a:path w="1227454" h="2114550">
                  <a:moveTo>
                    <a:pt x="410718" y="1247305"/>
                  </a:moveTo>
                  <a:lnTo>
                    <a:pt x="396278" y="1240713"/>
                  </a:lnTo>
                  <a:lnTo>
                    <a:pt x="369900" y="1298473"/>
                  </a:lnTo>
                  <a:lnTo>
                    <a:pt x="384340" y="1305064"/>
                  </a:lnTo>
                  <a:lnTo>
                    <a:pt x="410718" y="1247305"/>
                  </a:lnTo>
                  <a:close/>
                </a:path>
                <a:path w="1227454" h="2114550">
                  <a:moveTo>
                    <a:pt x="413867" y="1373479"/>
                  </a:moveTo>
                  <a:lnTo>
                    <a:pt x="399897" y="1365961"/>
                  </a:lnTo>
                  <a:lnTo>
                    <a:pt x="369773" y="1421853"/>
                  </a:lnTo>
                  <a:lnTo>
                    <a:pt x="383755" y="1429385"/>
                  </a:lnTo>
                  <a:lnTo>
                    <a:pt x="413867" y="1373479"/>
                  </a:lnTo>
                  <a:close/>
                </a:path>
                <a:path w="1227454" h="2114550">
                  <a:moveTo>
                    <a:pt x="414477" y="1127582"/>
                  </a:moveTo>
                  <a:lnTo>
                    <a:pt x="399757" y="1121625"/>
                  </a:lnTo>
                  <a:lnTo>
                    <a:pt x="375920" y="1180490"/>
                  </a:lnTo>
                  <a:lnTo>
                    <a:pt x="390639" y="1186446"/>
                  </a:lnTo>
                  <a:lnTo>
                    <a:pt x="414477" y="1127582"/>
                  </a:lnTo>
                  <a:close/>
                </a:path>
                <a:path w="1227454" h="2114550">
                  <a:moveTo>
                    <a:pt x="415772" y="658520"/>
                  </a:moveTo>
                  <a:lnTo>
                    <a:pt x="400469" y="654304"/>
                  </a:lnTo>
                  <a:lnTo>
                    <a:pt x="383616" y="715530"/>
                  </a:lnTo>
                  <a:lnTo>
                    <a:pt x="398919" y="719747"/>
                  </a:lnTo>
                  <a:lnTo>
                    <a:pt x="415772" y="658520"/>
                  </a:lnTo>
                  <a:close/>
                </a:path>
                <a:path w="1227454" h="2114550">
                  <a:moveTo>
                    <a:pt x="425602" y="316941"/>
                  </a:moveTo>
                  <a:lnTo>
                    <a:pt x="410133" y="313410"/>
                  </a:lnTo>
                  <a:lnTo>
                    <a:pt x="395986" y="375310"/>
                  </a:lnTo>
                  <a:lnTo>
                    <a:pt x="411467" y="378841"/>
                  </a:lnTo>
                  <a:lnTo>
                    <a:pt x="425602" y="316941"/>
                  </a:lnTo>
                  <a:close/>
                </a:path>
                <a:path w="1227454" h="2114550">
                  <a:moveTo>
                    <a:pt x="430580" y="896023"/>
                  </a:moveTo>
                  <a:lnTo>
                    <a:pt x="415556" y="890892"/>
                  </a:lnTo>
                  <a:lnTo>
                    <a:pt x="395046" y="950988"/>
                  </a:lnTo>
                  <a:lnTo>
                    <a:pt x="410070" y="956119"/>
                  </a:lnTo>
                  <a:lnTo>
                    <a:pt x="430580" y="896023"/>
                  </a:lnTo>
                  <a:close/>
                </a:path>
                <a:path w="1227454" h="2114550">
                  <a:moveTo>
                    <a:pt x="435533" y="1385836"/>
                  </a:moveTo>
                  <a:lnTo>
                    <a:pt x="421779" y="1377899"/>
                  </a:lnTo>
                  <a:lnTo>
                    <a:pt x="390029" y="1432890"/>
                  </a:lnTo>
                  <a:lnTo>
                    <a:pt x="403771" y="1440827"/>
                  </a:lnTo>
                  <a:lnTo>
                    <a:pt x="435533" y="1385836"/>
                  </a:lnTo>
                  <a:close/>
                </a:path>
                <a:path w="1227454" h="2114550">
                  <a:moveTo>
                    <a:pt x="438086" y="1260614"/>
                  </a:moveTo>
                  <a:lnTo>
                    <a:pt x="423862" y="1253566"/>
                  </a:lnTo>
                  <a:lnTo>
                    <a:pt x="395655" y="1310462"/>
                  </a:lnTo>
                  <a:lnTo>
                    <a:pt x="409879" y="1317510"/>
                  </a:lnTo>
                  <a:lnTo>
                    <a:pt x="438086" y="1260614"/>
                  </a:lnTo>
                  <a:close/>
                </a:path>
                <a:path w="1227454" h="2114550">
                  <a:moveTo>
                    <a:pt x="445274" y="551383"/>
                  </a:moveTo>
                  <a:lnTo>
                    <a:pt x="429971" y="547166"/>
                  </a:lnTo>
                  <a:lnTo>
                    <a:pt x="413118" y="608393"/>
                  </a:lnTo>
                  <a:lnTo>
                    <a:pt x="428421" y="612597"/>
                  </a:lnTo>
                  <a:lnTo>
                    <a:pt x="445274" y="551383"/>
                  </a:lnTo>
                  <a:close/>
                </a:path>
                <a:path w="1227454" h="2114550">
                  <a:moveTo>
                    <a:pt x="450354" y="208610"/>
                  </a:moveTo>
                  <a:lnTo>
                    <a:pt x="434873" y="205066"/>
                  </a:lnTo>
                  <a:lnTo>
                    <a:pt x="420738" y="266979"/>
                  </a:lnTo>
                  <a:lnTo>
                    <a:pt x="436206" y="270510"/>
                  </a:lnTo>
                  <a:lnTo>
                    <a:pt x="450354" y="208610"/>
                  </a:lnTo>
                  <a:close/>
                </a:path>
                <a:path w="1227454" h="2114550">
                  <a:moveTo>
                    <a:pt x="456184" y="1024585"/>
                  </a:moveTo>
                  <a:lnTo>
                    <a:pt x="441477" y="1018628"/>
                  </a:lnTo>
                  <a:lnTo>
                    <a:pt x="417639" y="1077480"/>
                  </a:lnTo>
                  <a:lnTo>
                    <a:pt x="432346" y="1083449"/>
                  </a:lnTo>
                  <a:lnTo>
                    <a:pt x="456184" y="1024585"/>
                  </a:lnTo>
                  <a:close/>
                </a:path>
                <a:path w="1227454" h="2114550">
                  <a:moveTo>
                    <a:pt x="456869" y="1146225"/>
                  </a:moveTo>
                  <a:lnTo>
                    <a:pt x="442429" y="1139621"/>
                  </a:lnTo>
                  <a:lnTo>
                    <a:pt x="416052" y="1197394"/>
                  </a:lnTo>
                  <a:lnTo>
                    <a:pt x="430491" y="1203985"/>
                  </a:lnTo>
                  <a:lnTo>
                    <a:pt x="456869" y="1146225"/>
                  </a:lnTo>
                  <a:close/>
                </a:path>
                <a:path w="1227454" h="2114550">
                  <a:moveTo>
                    <a:pt x="466458" y="790854"/>
                  </a:moveTo>
                  <a:lnTo>
                    <a:pt x="451434" y="785723"/>
                  </a:lnTo>
                  <a:lnTo>
                    <a:pt x="430936" y="845820"/>
                  </a:lnTo>
                  <a:lnTo>
                    <a:pt x="445960" y="850950"/>
                  </a:lnTo>
                  <a:lnTo>
                    <a:pt x="466458" y="790854"/>
                  </a:lnTo>
                  <a:close/>
                </a:path>
                <a:path w="1227454" h="2114550">
                  <a:moveTo>
                    <a:pt x="466572" y="1275651"/>
                  </a:moveTo>
                  <a:lnTo>
                    <a:pt x="452602" y="1268120"/>
                  </a:lnTo>
                  <a:lnTo>
                    <a:pt x="422478" y="1324025"/>
                  </a:lnTo>
                  <a:lnTo>
                    <a:pt x="436460" y="1331556"/>
                  </a:lnTo>
                  <a:lnTo>
                    <a:pt x="466572" y="1275651"/>
                  </a:lnTo>
                  <a:close/>
                </a:path>
                <a:path w="1227454" h="2114550">
                  <a:moveTo>
                    <a:pt x="474764" y="444246"/>
                  </a:moveTo>
                  <a:lnTo>
                    <a:pt x="459460" y="440029"/>
                  </a:lnTo>
                  <a:lnTo>
                    <a:pt x="442607" y="501243"/>
                  </a:lnTo>
                  <a:lnTo>
                    <a:pt x="457911" y="505460"/>
                  </a:lnTo>
                  <a:lnTo>
                    <a:pt x="474764" y="444246"/>
                  </a:lnTo>
                  <a:close/>
                </a:path>
                <a:path w="1227454" h="2114550">
                  <a:moveTo>
                    <a:pt x="475094" y="100266"/>
                  </a:moveTo>
                  <a:lnTo>
                    <a:pt x="459613" y="96735"/>
                  </a:lnTo>
                  <a:lnTo>
                    <a:pt x="445477" y="158635"/>
                  </a:lnTo>
                  <a:lnTo>
                    <a:pt x="460959" y="162179"/>
                  </a:lnTo>
                  <a:lnTo>
                    <a:pt x="475094" y="100266"/>
                  </a:lnTo>
                  <a:close/>
                </a:path>
                <a:path w="1227454" h="2114550">
                  <a:moveTo>
                    <a:pt x="487451" y="1161059"/>
                  </a:moveTo>
                  <a:lnTo>
                    <a:pt x="473227" y="1154010"/>
                  </a:lnTo>
                  <a:lnTo>
                    <a:pt x="445020" y="1210894"/>
                  </a:lnTo>
                  <a:lnTo>
                    <a:pt x="459244" y="1217955"/>
                  </a:lnTo>
                  <a:lnTo>
                    <a:pt x="487451" y="1161059"/>
                  </a:lnTo>
                  <a:close/>
                </a:path>
                <a:path w="1227454" h="2114550">
                  <a:moveTo>
                    <a:pt x="491109" y="1289621"/>
                  </a:moveTo>
                  <a:lnTo>
                    <a:pt x="477367" y="1281671"/>
                  </a:lnTo>
                  <a:lnTo>
                    <a:pt x="445604" y="1336662"/>
                  </a:lnTo>
                  <a:lnTo>
                    <a:pt x="459346" y="1344599"/>
                  </a:lnTo>
                  <a:lnTo>
                    <a:pt x="491109" y="1289621"/>
                  </a:lnTo>
                  <a:close/>
                </a:path>
                <a:path w="1227454" h="2114550">
                  <a:moveTo>
                    <a:pt x="497903" y="921588"/>
                  </a:moveTo>
                  <a:lnTo>
                    <a:pt x="483196" y="915631"/>
                  </a:lnTo>
                  <a:lnTo>
                    <a:pt x="459359" y="974483"/>
                  </a:lnTo>
                  <a:lnTo>
                    <a:pt x="474065" y="980452"/>
                  </a:lnTo>
                  <a:lnTo>
                    <a:pt x="497903" y="921588"/>
                  </a:lnTo>
                  <a:close/>
                </a:path>
                <a:path w="1227454" h="2114550">
                  <a:moveTo>
                    <a:pt x="502348" y="685673"/>
                  </a:moveTo>
                  <a:lnTo>
                    <a:pt x="487324" y="680554"/>
                  </a:lnTo>
                  <a:lnTo>
                    <a:pt x="466813" y="740651"/>
                  </a:lnTo>
                  <a:lnTo>
                    <a:pt x="481838" y="745769"/>
                  </a:lnTo>
                  <a:lnTo>
                    <a:pt x="502348" y="685673"/>
                  </a:lnTo>
                  <a:close/>
                </a:path>
                <a:path w="1227454" h="2114550">
                  <a:moveTo>
                    <a:pt x="503034" y="1045133"/>
                  </a:moveTo>
                  <a:lnTo>
                    <a:pt x="488594" y="1038542"/>
                  </a:lnTo>
                  <a:lnTo>
                    <a:pt x="462216" y="1096302"/>
                  </a:lnTo>
                  <a:lnTo>
                    <a:pt x="476656" y="1102906"/>
                  </a:lnTo>
                  <a:lnTo>
                    <a:pt x="503034" y="1045133"/>
                  </a:lnTo>
                  <a:close/>
                </a:path>
                <a:path w="1227454" h="2114550">
                  <a:moveTo>
                    <a:pt x="504266" y="337096"/>
                  </a:moveTo>
                  <a:lnTo>
                    <a:pt x="488962" y="332892"/>
                  </a:lnTo>
                  <a:lnTo>
                    <a:pt x="472109" y="394106"/>
                  </a:lnTo>
                  <a:lnTo>
                    <a:pt x="487413" y="398322"/>
                  </a:lnTo>
                  <a:lnTo>
                    <a:pt x="504266" y="337096"/>
                  </a:lnTo>
                  <a:close/>
                </a:path>
                <a:path w="1227454" h="2114550">
                  <a:moveTo>
                    <a:pt x="504939" y="105029"/>
                  </a:moveTo>
                  <a:lnTo>
                    <a:pt x="484771" y="22263"/>
                  </a:lnTo>
                  <a:lnTo>
                    <a:pt x="430657" y="88061"/>
                  </a:lnTo>
                  <a:lnTo>
                    <a:pt x="504939" y="105029"/>
                  </a:lnTo>
                  <a:close/>
                </a:path>
                <a:path w="1227454" h="2114550">
                  <a:moveTo>
                    <a:pt x="519277" y="1177823"/>
                  </a:moveTo>
                  <a:lnTo>
                    <a:pt x="505307" y="1170292"/>
                  </a:lnTo>
                  <a:lnTo>
                    <a:pt x="475183" y="1226197"/>
                  </a:lnTo>
                  <a:lnTo>
                    <a:pt x="489165" y="1233728"/>
                  </a:lnTo>
                  <a:lnTo>
                    <a:pt x="519277" y="1177823"/>
                  </a:lnTo>
                  <a:close/>
                </a:path>
                <a:path w="1227454" h="2114550">
                  <a:moveTo>
                    <a:pt x="533755" y="229958"/>
                  </a:moveTo>
                  <a:lnTo>
                    <a:pt x="518452" y="225742"/>
                  </a:lnTo>
                  <a:lnTo>
                    <a:pt x="501599" y="286969"/>
                  </a:lnTo>
                  <a:lnTo>
                    <a:pt x="516902" y="291185"/>
                  </a:lnTo>
                  <a:lnTo>
                    <a:pt x="533755" y="229958"/>
                  </a:lnTo>
                  <a:close/>
                </a:path>
                <a:path w="1227454" h="2114550">
                  <a:moveTo>
                    <a:pt x="536816" y="1061504"/>
                  </a:moveTo>
                  <a:lnTo>
                    <a:pt x="522592" y="1054455"/>
                  </a:lnTo>
                  <a:lnTo>
                    <a:pt x="494385" y="1111338"/>
                  </a:lnTo>
                  <a:lnTo>
                    <a:pt x="508609" y="1118400"/>
                  </a:lnTo>
                  <a:lnTo>
                    <a:pt x="536816" y="1061504"/>
                  </a:lnTo>
                  <a:close/>
                </a:path>
                <a:path w="1227454" h="2114550">
                  <a:moveTo>
                    <a:pt x="538226" y="580504"/>
                  </a:moveTo>
                  <a:lnTo>
                    <a:pt x="523201" y="575373"/>
                  </a:lnTo>
                  <a:lnTo>
                    <a:pt x="502704" y="635482"/>
                  </a:lnTo>
                  <a:lnTo>
                    <a:pt x="517728" y="640600"/>
                  </a:lnTo>
                  <a:lnTo>
                    <a:pt x="538226" y="580504"/>
                  </a:lnTo>
                  <a:close/>
                </a:path>
                <a:path w="1227454" h="2114550">
                  <a:moveTo>
                    <a:pt x="539623" y="818591"/>
                  </a:moveTo>
                  <a:lnTo>
                    <a:pt x="524903" y="812634"/>
                  </a:lnTo>
                  <a:lnTo>
                    <a:pt x="501065" y="871486"/>
                  </a:lnTo>
                  <a:lnTo>
                    <a:pt x="515785" y="877455"/>
                  </a:lnTo>
                  <a:lnTo>
                    <a:pt x="539623" y="818591"/>
                  </a:lnTo>
                  <a:close/>
                </a:path>
                <a:path w="1227454" h="2114550">
                  <a:moveTo>
                    <a:pt x="546696" y="1193393"/>
                  </a:moveTo>
                  <a:lnTo>
                    <a:pt x="532942" y="1185443"/>
                  </a:lnTo>
                  <a:lnTo>
                    <a:pt x="501192" y="1240434"/>
                  </a:lnTo>
                  <a:lnTo>
                    <a:pt x="514934" y="1248371"/>
                  </a:lnTo>
                  <a:lnTo>
                    <a:pt x="546696" y="1193393"/>
                  </a:lnTo>
                  <a:close/>
                </a:path>
                <a:path w="1227454" h="2114550">
                  <a:moveTo>
                    <a:pt x="549198" y="944054"/>
                  </a:moveTo>
                  <a:lnTo>
                    <a:pt x="534758" y="937463"/>
                  </a:lnTo>
                  <a:lnTo>
                    <a:pt x="508381" y="995222"/>
                  </a:lnTo>
                  <a:lnTo>
                    <a:pt x="522820" y="1001814"/>
                  </a:lnTo>
                  <a:lnTo>
                    <a:pt x="549198" y="944054"/>
                  </a:lnTo>
                  <a:close/>
                </a:path>
                <a:path w="1227454" h="2114550">
                  <a:moveTo>
                    <a:pt x="563257" y="122821"/>
                  </a:moveTo>
                  <a:lnTo>
                    <a:pt x="547954" y="118605"/>
                  </a:lnTo>
                  <a:lnTo>
                    <a:pt x="531088" y="179832"/>
                  </a:lnTo>
                  <a:lnTo>
                    <a:pt x="546404" y="184048"/>
                  </a:lnTo>
                  <a:lnTo>
                    <a:pt x="563257" y="122821"/>
                  </a:lnTo>
                  <a:close/>
                </a:path>
                <a:path w="1227454" h="2114550">
                  <a:moveTo>
                    <a:pt x="571982" y="1079995"/>
                  </a:moveTo>
                  <a:lnTo>
                    <a:pt x="558012" y="1072464"/>
                  </a:lnTo>
                  <a:lnTo>
                    <a:pt x="527888" y="1128369"/>
                  </a:lnTo>
                  <a:lnTo>
                    <a:pt x="541870" y="1135888"/>
                  </a:lnTo>
                  <a:lnTo>
                    <a:pt x="571982" y="1079995"/>
                  </a:lnTo>
                  <a:close/>
                </a:path>
                <a:path w="1227454" h="2114550">
                  <a:moveTo>
                    <a:pt x="574116" y="475335"/>
                  </a:moveTo>
                  <a:lnTo>
                    <a:pt x="559092" y="470204"/>
                  </a:lnTo>
                  <a:lnTo>
                    <a:pt x="538581" y="530301"/>
                  </a:lnTo>
                  <a:lnTo>
                    <a:pt x="553605" y="535432"/>
                  </a:lnTo>
                  <a:lnTo>
                    <a:pt x="574116" y="475335"/>
                  </a:lnTo>
                  <a:close/>
                </a:path>
                <a:path w="1227454" h="2114550">
                  <a:moveTo>
                    <a:pt x="581342" y="715594"/>
                  </a:moveTo>
                  <a:lnTo>
                    <a:pt x="566623" y="709637"/>
                  </a:lnTo>
                  <a:lnTo>
                    <a:pt x="542785" y="768489"/>
                  </a:lnTo>
                  <a:lnTo>
                    <a:pt x="557504" y="774458"/>
                  </a:lnTo>
                  <a:lnTo>
                    <a:pt x="581342" y="715594"/>
                  </a:lnTo>
                  <a:close/>
                </a:path>
                <a:path w="1227454" h="2114550">
                  <a:moveTo>
                    <a:pt x="586181" y="961948"/>
                  </a:moveTo>
                  <a:lnTo>
                    <a:pt x="571957" y="954900"/>
                  </a:lnTo>
                  <a:lnTo>
                    <a:pt x="543750" y="1011783"/>
                  </a:lnTo>
                  <a:lnTo>
                    <a:pt x="557974" y="1018832"/>
                  </a:lnTo>
                  <a:lnTo>
                    <a:pt x="586181" y="961948"/>
                  </a:lnTo>
                  <a:close/>
                </a:path>
                <a:path w="1227454" h="2114550">
                  <a:moveTo>
                    <a:pt x="595350" y="842975"/>
                  </a:moveTo>
                  <a:lnTo>
                    <a:pt x="580910" y="836371"/>
                  </a:lnTo>
                  <a:lnTo>
                    <a:pt x="554532" y="894143"/>
                  </a:lnTo>
                  <a:lnTo>
                    <a:pt x="568972" y="900734"/>
                  </a:lnTo>
                  <a:lnTo>
                    <a:pt x="595350" y="842975"/>
                  </a:lnTo>
                  <a:close/>
                </a:path>
                <a:path w="1227454" h="2114550">
                  <a:moveTo>
                    <a:pt x="599211" y="105841"/>
                  </a:moveTo>
                  <a:lnTo>
                    <a:pt x="582701" y="22263"/>
                  </a:lnTo>
                  <a:lnTo>
                    <a:pt x="525741" y="85623"/>
                  </a:lnTo>
                  <a:lnTo>
                    <a:pt x="599211" y="105841"/>
                  </a:lnTo>
                  <a:close/>
                </a:path>
                <a:path w="1227454" h="2114550">
                  <a:moveTo>
                    <a:pt x="602272" y="1097165"/>
                  </a:moveTo>
                  <a:lnTo>
                    <a:pt x="588530" y="1089228"/>
                  </a:lnTo>
                  <a:lnTo>
                    <a:pt x="556768" y="1144206"/>
                  </a:lnTo>
                  <a:lnTo>
                    <a:pt x="570509" y="1152144"/>
                  </a:lnTo>
                  <a:lnTo>
                    <a:pt x="602272" y="1097165"/>
                  </a:lnTo>
                  <a:close/>
                </a:path>
                <a:path w="1227454" h="2114550">
                  <a:moveTo>
                    <a:pt x="609993" y="370166"/>
                  </a:moveTo>
                  <a:lnTo>
                    <a:pt x="594969" y="365036"/>
                  </a:lnTo>
                  <a:lnTo>
                    <a:pt x="574471" y="425132"/>
                  </a:lnTo>
                  <a:lnTo>
                    <a:pt x="589495" y="430263"/>
                  </a:lnTo>
                  <a:lnTo>
                    <a:pt x="609993" y="370166"/>
                  </a:lnTo>
                  <a:close/>
                </a:path>
                <a:path w="1227454" h="2114550">
                  <a:moveTo>
                    <a:pt x="623062" y="612597"/>
                  </a:moveTo>
                  <a:lnTo>
                    <a:pt x="608342" y="606640"/>
                  </a:lnTo>
                  <a:lnTo>
                    <a:pt x="584504" y="665492"/>
                  </a:lnTo>
                  <a:lnTo>
                    <a:pt x="599211" y="671461"/>
                  </a:lnTo>
                  <a:lnTo>
                    <a:pt x="623062" y="612597"/>
                  </a:lnTo>
                  <a:close/>
                </a:path>
                <a:path w="1227454" h="2114550">
                  <a:moveTo>
                    <a:pt x="624687" y="982154"/>
                  </a:moveTo>
                  <a:lnTo>
                    <a:pt x="610717" y="974636"/>
                  </a:lnTo>
                  <a:lnTo>
                    <a:pt x="580593" y="1030528"/>
                  </a:lnTo>
                  <a:lnTo>
                    <a:pt x="594575" y="1038059"/>
                  </a:lnTo>
                  <a:lnTo>
                    <a:pt x="624687" y="982154"/>
                  </a:lnTo>
                  <a:close/>
                </a:path>
                <a:path w="1227454" h="2114550">
                  <a:moveTo>
                    <a:pt x="635546" y="862393"/>
                  </a:moveTo>
                  <a:lnTo>
                    <a:pt x="621334" y="855332"/>
                  </a:lnTo>
                  <a:lnTo>
                    <a:pt x="593115" y="912228"/>
                  </a:lnTo>
                  <a:lnTo>
                    <a:pt x="607339" y="919276"/>
                  </a:lnTo>
                  <a:lnTo>
                    <a:pt x="635546" y="862393"/>
                  </a:lnTo>
                  <a:close/>
                </a:path>
                <a:path w="1227454" h="2114550">
                  <a:moveTo>
                    <a:pt x="641515" y="741883"/>
                  </a:moveTo>
                  <a:lnTo>
                    <a:pt x="627075" y="735291"/>
                  </a:lnTo>
                  <a:lnTo>
                    <a:pt x="600697" y="793051"/>
                  </a:lnTo>
                  <a:lnTo>
                    <a:pt x="615137" y="799642"/>
                  </a:lnTo>
                  <a:lnTo>
                    <a:pt x="641515" y="741883"/>
                  </a:lnTo>
                  <a:close/>
                </a:path>
                <a:path w="1227454" h="2114550">
                  <a:moveTo>
                    <a:pt x="645883" y="264985"/>
                  </a:moveTo>
                  <a:lnTo>
                    <a:pt x="630859" y="259867"/>
                  </a:lnTo>
                  <a:lnTo>
                    <a:pt x="610349" y="319963"/>
                  </a:lnTo>
                  <a:lnTo>
                    <a:pt x="625373" y="325094"/>
                  </a:lnTo>
                  <a:lnTo>
                    <a:pt x="645883" y="264985"/>
                  </a:lnTo>
                  <a:close/>
                </a:path>
                <a:path w="1227454" h="2114550">
                  <a:moveTo>
                    <a:pt x="657860" y="1000937"/>
                  </a:moveTo>
                  <a:lnTo>
                    <a:pt x="644105" y="993000"/>
                  </a:lnTo>
                  <a:lnTo>
                    <a:pt x="612343" y="1047978"/>
                  </a:lnTo>
                  <a:lnTo>
                    <a:pt x="626097" y="1055928"/>
                  </a:lnTo>
                  <a:lnTo>
                    <a:pt x="657860" y="1000937"/>
                  </a:lnTo>
                  <a:close/>
                </a:path>
                <a:path w="1227454" h="2114550">
                  <a:moveTo>
                    <a:pt x="664768" y="509600"/>
                  </a:moveTo>
                  <a:lnTo>
                    <a:pt x="650062" y="503643"/>
                  </a:lnTo>
                  <a:lnTo>
                    <a:pt x="626224" y="562495"/>
                  </a:lnTo>
                  <a:lnTo>
                    <a:pt x="640930" y="568464"/>
                  </a:lnTo>
                  <a:lnTo>
                    <a:pt x="664768" y="509600"/>
                  </a:lnTo>
                  <a:close/>
                </a:path>
                <a:path w="1227454" h="2114550">
                  <a:moveTo>
                    <a:pt x="677392" y="884326"/>
                  </a:moveTo>
                  <a:lnTo>
                    <a:pt x="663422" y="876795"/>
                  </a:lnTo>
                  <a:lnTo>
                    <a:pt x="633298" y="932700"/>
                  </a:lnTo>
                  <a:lnTo>
                    <a:pt x="647280" y="940231"/>
                  </a:lnTo>
                  <a:lnTo>
                    <a:pt x="677392" y="884326"/>
                  </a:lnTo>
                  <a:close/>
                </a:path>
                <a:path w="1227454" h="2114550">
                  <a:moveTo>
                    <a:pt x="681774" y="159816"/>
                  </a:moveTo>
                  <a:lnTo>
                    <a:pt x="666750" y="154698"/>
                  </a:lnTo>
                  <a:lnTo>
                    <a:pt x="646239" y="214795"/>
                  </a:lnTo>
                  <a:lnTo>
                    <a:pt x="661263" y="219913"/>
                  </a:lnTo>
                  <a:lnTo>
                    <a:pt x="681774" y="159816"/>
                  </a:lnTo>
                  <a:close/>
                </a:path>
                <a:path w="1227454" h="2114550">
                  <a:moveTo>
                    <a:pt x="684923" y="762838"/>
                  </a:moveTo>
                  <a:lnTo>
                    <a:pt x="670699" y="755777"/>
                  </a:lnTo>
                  <a:lnTo>
                    <a:pt x="642493" y="812673"/>
                  </a:lnTo>
                  <a:lnTo>
                    <a:pt x="656704" y="819721"/>
                  </a:lnTo>
                  <a:lnTo>
                    <a:pt x="684923" y="762838"/>
                  </a:lnTo>
                  <a:close/>
                </a:path>
                <a:path w="1227454" h="2114550">
                  <a:moveTo>
                    <a:pt x="687679" y="640803"/>
                  </a:moveTo>
                  <a:lnTo>
                    <a:pt x="673239" y="634212"/>
                  </a:lnTo>
                  <a:lnTo>
                    <a:pt x="646861" y="691972"/>
                  </a:lnTo>
                  <a:lnTo>
                    <a:pt x="661301" y="698563"/>
                  </a:lnTo>
                  <a:lnTo>
                    <a:pt x="687679" y="640803"/>
                  </a:lnTo>
                  <a:close/>
                </a:path>
                <a:path w="1227454" h="2114550">
                  <a:moveTo>
                    <a:pt x="706488" y="406603"/>
                  </a:moveTo>
                  <a:lnTo>
                    <a:pt x="691769" y="400646"/>
                  </a:lnTo>
                  <a:lnTo>
                    <a:pt x="667931" y="459498"/>
                  </a:lnTo>
                  <a:lnTo>
                    <a:pt x="682650" y="465455"/>
                  </a:lnTo>
                  <a:lnTo>
                    <a:pt x="706488" y="406603"/>
                  </a:lnTo>
                  <a:close/>
                </a:path>
                <a:path w="1227454" h="2114550">
                  <a:moveTo>
                    <a:pt x="713435" y="904709"/>
                  </a:moveTo>
                  <a:lnTo>
                    <a:pt x="699693" y="896772"/>
                  </a:lnTo>
                  <a:lnTo>
                    <a:pt x="667931" y="951750"/>
                  </a:lnTo>
                  <a:lnTo>
                    <a:pt x="681672" y="959700"/>
                  </a:lnTo>
                  <a:lnTo>
                    <a:pt x="713435" y="904709"/>
                  </a:lnTo>
                  <a:close/>
                </a:path>
                <a:path w="1227454" h="2114550">
                  <a:moveTo>
                    <a:pt x="730097" y="786498"/>
                  </a:moveTo>
                  <a:lnTo>
                    <a:pt x="716127" y="778967"/>
                  </a:lnTo>
                  <a:lnTo>
                    <a:pt x="686003" y="834872"/>
                  </a:lnTo>
                  <a:lnTo>
                    <a:pt x="699985" y="842403"/>
                  </a:lnTo>
                  <a:lnTo>
                    <a:pt x="730097" y="786498"/>
                  </a:lnTo>
                  <a:close/>
                </a:path>
                <a:path w="1227454" h="2114550">
                  <a:moveTo>
                    <a:pt x="731774" y="106680"/>
                  </a:moveTo>
                  <a:lnTo>
                    <a:pt x="728116" y="79794"/>
                  </a:lnTo>
                  <a:lnTo>
                    <a:pt x="720318" y="22263"/>
                  </a:lnTo>
                  <a:lnTo>
                    <a:pt x="659650" y="82080"/>
                  </a:lnTo>
                  <a:lnTo>
                    <a:pt x="688200" y="91821"/>
                  </a:lnTo>
                  <a:lnTo>
                    <a:pt x="682129" y="109613"/>
                  </a:lnTo>
                  <a:lnTo>
                    <a:pt x="697153" y="114744"/>
                  </a:lnTo>
                  <a:lnTo>
                    <a:pt x="703224" y="96939"/>
                  </a:lnTo>
                  <a:lnTo>
                    <a:pt x="731774" y="106680"/>
                  </a:lnTo>
                  <a:close/>
                </a:path>
                <a:path w="1227454" h="2114550">
                  <a:moveTo>
                    <a:pt x="733844" y="539724"/>
                  </a:moveTo>
                  <a:lnTo>
                    <a:pt x="719404" y="533120"/>
                  </a:lnTo>
                  <a:lnTo>
                    <a:pt x="693026" y="590892"/>
                  </a:lnTo>
                  <a:lnTo>
                    <a:pt x="707466" y="597484"/>
                  </a:lnTo>
                  <a:lnTo>
                    <a:pt x="733844" y="539724"/>
                  </a:lnTo>
                  <a:close/>
                </a:path>
                <a:path w="1227454" h="2114550">
                  <a:moveTo>
                    <a:pt x="734288" y="663270"/>
                  </a:moveTo>
                  <a:lnTo>
                    <a:pt x="720064" y="656221"/>
                  </a:lnTo>
                  <a:lnTo>
                    <a:pt x="691857" y="713117"/>
                  </a:lnTo>
                  <a:lnTo>
                    <a:pt x="706081" y="720166"/>
                  </a:lnTo>
                  <a:lnTo>
                    <a:pt x="734288" y="663270"/>
                  </a:lnTo>
                  <a:close/>
                </a:path>
                <a:path w="1227454" h="2114550">
                  <a:moveTo>
                    <a:pt x="748207" y="303606"/>
                  </a:moveTo>
                  <a:lnTo>
                    <a:pt x="733488" y="297649"/>
                  </a:lnTo>
                  <a:lnTo>
                    <a:pt x="709650" y="356501"/>
                  </a:lnTo>
                  <a:lnTo>
                    <a:pt x="724369" y="362458"/>
                  </a:lnTo>
                  <a:lnTo>
                    <a:pt x="748207" y="303606"/>
                  </a:lnTo>
                  <a:close/>
                </a:path>
                <a:path w="1227454" h="2114550">
                  <a:moveTo>
                    <a:pt x="769023" y="808482"/>
                  </a:moveTo>
                  <a:lnTo>
                    <a:pt x="755269" y="800544"/>
                  </a:lnTo>
                  <a:lnTo>
                    <a:pt x="723506" y="855535"/>
                  </a:lnTo>
                  <a:lnTo>
                    <a:pt x="737260" y="863473"/>
                  </a:lnTo>
                  <a:lnTo>
                    <a:pt x="769023" y="808482"/>
                  </a:lnTo>
                  <a:close/>
                </a:path>
                <a:path w="1227454" h="2114550">
                  <a:moveTo>
                    <a:pt x="779995" y="438632"/>
                  </a:moveTo>
                  <a:lnTo>
                    <a:pt x="765556" y="432041"/>
                  </a:lnTo>
                  <a:lnTo>
                    <a:pt x="739178" y="489800"/>
                  </a:lnTo>
                  <a:lnTo>
                    <a:pt x="753618" y="496392"/>
                  </a:lnTo>
                  <a:lnTo>
                    <a:pt x="779995" y="438632"/>
                  </a:lnTo>
                  <a:close/>
                </a:path>
                <a:path w="1227454" h="2114550">
                  <a:moveTo>
                    <a:pt x="782802" y="688670"/>
                  </a:moveTo>
                  <a:lnTo>
                    <a:pt x="768832" y="681139"/>
                  </a:lnTo>
                  <a:lnTo>
                    <a:pt x="738708" y="737044"/>
                  </a:lnTo>
                  <a:lnTo>
                    <a:pt x="752690" y="744562"/>
                  </a:lnTo>
                  <a:lnTo>
                    <a:pt x="782802" y="688670"/>
                  </a:lnTo>
                  <a:close/>
                </a:path>
                <a:path w="1227454" h="2114550">
                  <a:moveTo>
                    <a:pt x="783653" y="563714"/>
                  </a:moveTo>
                  <a:lnTo>
                    <a:pt x="769429" y="556666"/>
                  </a:lnTo>
                  <a:lnTo>
                    <a:pt x="741222" y="613549"/>
                  </a:lnTo>
                  <a:lnTo>
                    <a:pt x="755446" y="620610"/>
                  </a:lnTo>
                  <a:lnTo>
                    <a:pt x="783653" y="563714"/>
                  </a:lnTo>
                  <a:close/>
                </a:path>
                <a:path w="1227454" h="2114550">
                  <a:moveTo>
                    <a:pt x="789927" y="200609"/>
                  </a:moveTo>
                  <a:lnTo>
                    <a:pt x="775208" y="194652"/>
                  </a:lnTo>
                  <a:lnTo>
                    <a:pt x="751370" y="253504"/>
                  </a:lnTo>
                  <a:lnTo>
                    <a:pt x="766089" y="259461"/>
                  </a:lnTo>
                  <a:lnTo>
                    <a:pt x="789927" y="200609"/>
                  </a:lnTo>
                  <a:close/>
                </a:path>
                <a:path w="1227454" h="2114550">
                  <a:moveTo>
                    <a:pt x="824598" y="712254"/>
                  </a:moveTo>
                  <a:lnTo>
                    <a:pt x="810856" y="704316"/>
                  </a:lnTo>
                  <a:lnTo>
                    <a:pt x="779094" y="759307"/>
                  </a:lnTo>
                  <a:lnTo>
                    <a:pt x="792835" y="767245"/>
                  </a:lnTo>
                  <a:lnTo>
                    <a:pt x="824598" y="712254"/>
                  </a:lnTo>
                  <a:close/>
                </a:path>
                <a:path w="1227454" h="2114550">
                  <a:moveTo>
                    <a:pt x="826160" y="337553"/>
                  </a:moveTo>
                  <a:lnTo>
                    <a:pt x="811720" y="330962"/>
                  </a:lnTo>
                  <a:lnTo>
                    <a:pt x="785342" y="388721"/>
                  </a:lnTo>
                  <a:lnTo>
                    <a:pt x="799782" y="395312"/>
                  </a:lnTo>
                  <a:lnTo>
                    <a:pt x="826160" y="337553"/>
                  </a:lnTo>
                  <a:close/>
                </a:path>
                <a:path w="1227454" h="2114550">
                  <a:moveTo>
                    <a:pt x="831634" y="97612"/>
                  </a:moveTo>
                  <a:lnTo>
                    <a:pt x="816927" y="91655"/>
                  </a:lnTo>
                  <a:lnTo>
                    <a:pt x="793089" y="150507"/>
                  </a:lnTo>
                  <a:lnTo>
                    <a:pt x="807796" y="156464"/>
                  </a:lnTo>
                  <a:lnTo>
                    <a:pt x="831634" y="97612"/>
                  </a:lnTo>
                  <a:close/>
                </a:path>
                <a:path w="1227454" h="2114550">
                  <a:moveTo>
                    <a:pt x="833018" y="464159"/>
                  </a:moveTo>
                  <a:lnTo>
                    <a:pt x="818794" y="457111"/>
                  </a:lnTo>
                  <a:lnTo>
                    <a:pt x="790587" y="513994"/>
                  </a:lnTo>
                  <a:lnTo>
                    <a:pt x="804811" y="521055"/>
                  </a:lnTo>
                  <a:lnTo>
                    <a:pt x="833018" y="464159"/>
                  </a:lnTo>
                  <a:close/>
                </a:path>
                <a:path w="1227454" h="2114550">
                  <a:moveTo>
                    <a:pt x="835507" y="590829"/>
                  </a:moveTo>
                  <a:lnTo>
                    <a:pt x="821537" y="583298"/>
                  </a:lnTo>
                  <a:lnTo>
                    <a:pt x="791413" y="639203"/>
                  </a:lnTo>
                  <a:lnTo>
                    <a:pt x="805395" y="646734"/>
                  </a:lnTo>
                  <a:lnTo>
                    <a:pt x="835507" y="590829"/>
                  </a:lnTo>
                  <a:close/>
                </a:path>
                <a:path w="1227454" h="2114550">
                  <a:moveTo>
                    <a:pt x="860298" y="107188"/>
                  </a:moveTo>
                  <a:lnTo>
                    <a:pt x="853592" y="22263"/>
                  </a:lnTo>
                  <a:lnTo>
                    <a:pt x="789673" y="78587"/>
                  </a:lnTo>
                  <a:lnTo>
                    <a:pt x="860298" y="107188"/>
                  </a:lnTo>
                  <a:close/>
                </a:path>
                <a:path w="1227454" h="2114550">
                  <a:moveTo>
                    <a:pt x="872324" y="236461"/>
                  </a:moveTo>
                  <a:lnTo>
                    <a:pt x="857885" y="229870"/>
                  </a:lnTo>
                  <a:lnTo>
                    <a:pt x="831507" y="287629"/>
                  </a:lnTo>
                  <a:lnTo>
                    <a:pt x="845947" y="294233"/>
                  </a:lnTo>
                  <a:lnTo>
                    <a:pt x="872324" y="236461"/>
                  </a:lnTo>
                  <a:close/>
                </a:path>
                <a:path w="1227454" h="2114550">
                  <a:moveTo>
                    <a:pt x="880186" y="616026"/>
                  </a:moveTo>
                  <a:lnTo>
                    <a:pt x="866432" y="608088"/>
                  </a:lnTo>
                  <a:lnTo>
                    <a:pt x="834669" y="663079"/>
                  </a:lnTo>
                  <a:lnTo>
                    <a:pt x="848423" y="671017"/>
                  </a:lnTo>
                  <a:lnTo>
                    <a:pt x="880186" y="616026"/>
                  </a:lnTo>
                  <a:close/>
                </a:path>
                <a:path w="1227454" h="2114550">
                  <a:moveTo>
                    <a:pt x="882383" y="364604"/>
                  </a:moveTo>
                  <a:lnTo>
                    <a:pt x="868159" y="357555"/>
                  </a:lnTo>
                  <a:lnTo>
                    <a:pt x="839952" y="414439"/>
                  </a:lnTo>
                  <a:lnTo>
                    <a:pt x="854176" y="421487"/>
                  </a:lnTo>
                  <a:lnTo>
                    <a:pt x="882383" y="364604"/>
                  </a:lnTo>
                  <a:close/>
                </a:path>
                <a:path w="1227454" h="2114550">
                  <a:moveTo>
                    <a:pt x="888212" y="493001"/>
                  </a:moveTo>
                  <a:lnTo>
                    <a:pt x="874242" y="485470"/>
                  </a:lnTo>
                  <a:lnTo>
                    <a:pt x="844118" y="541375"/>
                  </a:lnTo>
                  <a:lnTo>
                    <a:pt x="858100" y="548906"/>
                  </a:lnTo>
                  <a:lnTo>
                    <a:pt x="888212" y="493001"/>
                  </a:lnTo>
                  <a:close/>
                </a:path>
                <a:path w="1227454" h="2114550">
                  <a:moveTo>
                    <a:pt x="918476" y="135382"/>
                  </a:moveTo>
                  <a:lnTo>
                    <a:pt x="904036" y="128790"/>
                  </a:lnTo>
                  <a:lnTo>
                    <a:pt x="877658" y="186550"/>
                  </a:lnTo>
                  <a:lnTo>
                    <a:pt x="892098" y="193141"/>
                  </a:lnTo>
                  <a:lnTo>
                    <a:pt x="918476" y="135382"/>
                  </a:lnTo>
                  <a:close/>
                </a:path>
                <a:path w="1227454" h="2114550">
                  <a:moveTo>
                    <a:pt x="931748" y="265049"/>
                  </a:moveTo>
                  <a:lnTo>
                    <a:pt x="917536" y="257987"/>
                  </a:lnTo>
                  <a:lnTo>
                    <a:pt x="889317" y="314883"/>
                  </a:lnTo>
                  <a:lnTo>
                    <a:pt x="903541" y="321932"/>
                  </a:lnTo>
                  <a:lnTo>
                    <a:pt x="931748" y="265049"/>
                  </a:lnTo>
                  <a:close/>
                </a:path>
                <a:path w="1227454" h="2114550">
                  <a:moveTo>
                    <a:pt x="935761" y="519811"/>
                  </a:moveTo>
                  <a:lnTo>
                    <a:pt x="922020" y="511860"/>
                  </a:lnTo>
                  <a:lnTo>
                    <a:pt x="890257" y="566851"/>
                  </a:lnTo>
                  <a:lnTo>
                    <a:pt x="903998" y="574789"/>
                  </a:lnTo>
                  <a:lnTo>
                    <a:pt x="935761" y="519811"/>
                  </a:lnTo>
                  <a:close/>
                </a:path>
                <a:path w="1227454" h="2114550">
                  <a:moveTo>
                    <a:pt x="940917" y="395173"/>
                  </a:moveTo>
                  <a:lnTo>
                    <a:pt x="926934" y="387642"/>
                  </a:lnTo>
                  <a:lnTo>
                    <a:pt x="896823" y="443547"/>
                  </a:lnTo>
                  <a:lnTo>
                    <a:pt x="910805" y="451078"/>
                  </a:lnTo>
                  <a:lnTo>
                    <a:pt x="940917" y="395173"/>
                  </a:lnTo>
                  <a:close/>
                </a:path>
                <a:path w="1227454" h="2114550">
                  <a:moveTo>
                    <a:pt x="964412" y="107403"/>
                  </a:moveTo>
                  <a:lnTo>
                    <a:pt x="963879" y="92062"/>
                  </a:lnTo>
                  <a:lnTo>
                    <a:pt x="963333" y="76733"/>
                  </a:lnTo>
                  <a:lnTo>
                    <a:pt x="961415" y="22263"/>
                  </a:lnTo>
                  <a:lnTo>
                    <a:pt x="895108" y="75755"/>
                  </a:lnTo>
                  <a:lnTo>
                    <a:pt x="964412" y="107403"/>
                  </a:lnTo>
                  <a:close/>
                </a:path>
                <a:path w="1227454" h="2114550">
                  <a:moveTo>
                    <a:pt x="981125" y="165493"/>
                  </a:moveTo>
                  <a:lnTo>
                    <a:pt x="966901" y="158432"/>
                  </a:lnTo>
                  <a:lnTo>
                    <a:pt x="938682" y="215328"/>
                  </a:lnTo>
                  <a:lnTo>
                    <a:pt x="952906" y="222377"/>
                  </a:lnTo>
                  <a:lnTo>
                    <a:pt x="981125" y="165493"/>
                  </a:lnTo>
                  <a:close/>
                </a:path>
                <a:path w="1227454" h="2114550">
                  <a:moveTo>
                    <a:pt x="991349" y="423583"/>
                  </a:moveTo>
                  <a:lnTo>
                    <a:pt x="977595" y="415632"/>
                  </a:lnTo>
                  <a:lnTo>
                    <a:pt x="945832" y="470623"/>
                  </a:lnTo>
                  <a:lnTo>
                    <a:pt x="959586" y="478561"/>
                  </a:lnTo>
                  <a:lnTo>
                    <a:pt x="991349" y="423583"/>
                  </a:lnTo>
                  <a:close/>
                </a:path>
                <a:path w="1227454" h="2114550">
                  <a:moveTo>
                    <a:pt x="993622" y="297345"/>
                  </a:moveTo>
                  <a:lnTo>
                    <a:pt x="979639" y="289814"/>
                  </a:lnTo>
                  <a:lnTo>
                    <a:pt x="949528" y="345719"/>
                  </a:lnTo>
                  <a:lnTo>
                    <a:pt x="963510" y="353237"/>
                  </a:lnTo>
                  <a:lnTo>
                    <a:pt x="993622" y="297345"/>
                  </a:lnTo>
                  <a:close/>
                </a:path>
                <a:path w="1227454" h="2114550">
                  <a:moveTo>
                    <a:pt x="1046327" y="199504"/>
                  </a:moveTo>
                  <a:lnTo>
                    <a:pt x="1032344" y="191973"/>
                  </a:lnTo>
                  <a:lnTo>
                    <a:pt x="1002233" y="247878"/>
                  </a:lnTo>
                  <a:lnTo>
                    <a:pt x="1016215" y="255409"/>
                  </a:lnTo>
                  <a:lnTo>
                    <a:pt x="1046327" y="199504"/>
                  </a:lnTo>
                  <a:close/>
                </a:path>
                <a:path w="1227454" h="2114550">
                  <a:moveTo>
                    <a:pt x="1046924" y="327355"/>
                  </a:moveTo>
                  <a:lnTo>
                    <a:pt x="1033183" y="319417"/>
                  </a:lnTo>
                  <a:lnTo>
                    <a:pt x="1001420" y="374396"/>
                  </a:lnTo>
                  <a:lnTo>
                    <a:pt x="1015161" y="382333"/>
                  </a:lnTo>
                  <a:lnTo>
                    <a:pt x="1046924" y="327355"/>
                  </a:lnTo>
                  <a:close/>
                </a:path>
                <a:path w="1227454" h="2114550">
                  <a:moveTo>
                    <a:pt x="1054608" y="85191"/>
                  </a:moveTo>
                  <a:lnTo>
                    <a:pt x="1054519" y="58877"/>
                  </a:lnTo>
                  <a:lnTo>
                    <a:pt x="1054315" y="0"/>
                  </a:lnTo>
                  <a:lnTo>
                    <a:pt x="986332" y="51346"/>
                  </a:lnTo>
                  <a:lnTo>
                    <a:pt x="1013358" y="64744"/>
                  </a:lnTo>
                  <a:lnTo>
                    <a:pt x="988060" y="115773"/>
                  </a:lnTo>
                  <a:lnTo>
                    <a:pt x="1002271" y="122821"/>
                  </a:lnTo>
                  <a:lnTo>
                    <a:pt x="1027582" y="71793"/>
                  </a:lnTo>
                  <a:lnTo>
                    <a:pt x="1054608" y="85191"/>
                  </a:lnTo>
                  <a:close/>
                </a:path>
                <a:path w="1227454" h="2114550">
                  <a:moveTo>
                    <a:pt x="1099032" y="101676"/>
                  </a:moveTo>
                  <a:lnTo>
                    <a:pt x="1085049" y="94145"/>
                  </a:lnTo>
                  <a:lnTo>
                    <a:pt x="1054938" y="150050"/>
                  </a:lnTo>
                  <a:lnTo>
                    <a:pt x="1068920" y="157581"/>
                  </a:lnTo>
                  <a:lnTo>
                    <a:pt x="1099032" y="101676"/>
                  </a:lnTo>
                  <a:close/>
                </a:path>
                <a:path w="1227454" h="2114550">
                  <a:moveTo>
                    <a:pt x="1102499" y="231127"/>
                  </a:moveTo>
                  <a:lnTo>
                    <a:pt x="1088758" y="223189"/>
                  </a:lnTo>
                  <a:lnTo>
                    <a:pt x="1056995" y="278168"/>
                  </a:lnTo>
                  <a:lnTo>
                    <a:pt x="1070749" y="286118"/>
                  </a:lnTo>
                  <a:lnTo>
                    <a:pt x="1102499" y="231127"/>
                  </a:lnTo>
                  <a:close/>
                </a:path>
                <a:path w="1227454" h="2114550">
                  <a:moveTo>
                    <a:pt x="1144790" y="0"/>
                  </a:moveTo>
                  <a:lnTo>
                    <a:pt x="1075105" y="49009"/>
                  </a:lnTo>
                  <a:lnTo>
                    <a:pt x="1142199" y="85153"/>
                  </a:lnTo>
                  <a:lnTo>
                    <a:pt x="1142974" y="59753"/>
                  </a:lnTo>
                  <a:lnTo>
                    <a:pt x="1143203" y="52133"/>
                  </a:lnTo>
                  <a:lnTo>
                    <a:pt x="1144790" y="0"/>
                  </a:lnTo>
                  <a:close/>
                </a:path>
                <a:path w="1227454" h="2114550">
                  <a:moveTo>
                    <a:pt x="1158087" y="134899"/>
                  </a:moveTo>
                  <a:lnTo>
                    <a:pt x="1144346" y="126961"/>
                  </a:lnTo>
                  <a:lnTo>
                    <a:pt x="1112583" y="181952"/>
                  </a:lnTo>
                  <a:lnTo>
                    <a:pt x="1126324" y="189890"/>
                  </a:lnTo>
                  <a:lnTo>
                    <a:pt x="1158087" y="134899"/>
                  </a:lnTo>
                  <a:close/>
                </a:path>
                <a:path w="1227454" h="2114550">
                  <a:moveTo>
                    <a:pt x="1226845" y="0"/>
                  </a:moveTo>
                  <a:lnTo>
                    <a:pt x="1155738" y="46926"/>
                  </a:lnTo>
                  <a:lnTo>
                    <a:pt x="1181849" y="62014"/>
                  </a:lnTo>
                  <a:lnTo>
                    <a:pt x="1168158" y="85725"/>
                  </a:lnTo>
                  <a:lnTo>
                    <a:pt x="1181912" y="93662"/>
                  </a:lnTo>
                  <a:lnTo>
                    <a:pt x="1195603" y="69951"/>
                  </a:lnTo>
                  <a:lnTo>
                    <a:pt x="1221714" y="85039"/>
                  </a:lnTo>
                  <a:lnTo>
                    <a:pt x="1223772" y="51015"/>
                  </a:lnTo>
                  <a:lnTo>
                    <a:pt x="1226845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79070" y="4295832"/>
              <a:ext cx="139065" cy="452755"/>
            </a:xfrm>
            <a:custGeom>
              <a:avLst/>
              <a:gdLst/>
              <a:ahLst/>
              <a:cxnLst/>
              <a:rect l="l" t="t" r="r" b="b"/>
              <a:pathLst>
                <a:path w="139065" h="452754">
                  <a:moveTo>
                    <a:pt x="138803" y="0"/>
                  </a:moveTo>
                  <a:lnTo>
                    <a:pt x="0" y="0"/>
                  </a:lnTo>
                  <a:lnTo>
                    <a:pt x="0" y="452525"/>
                  </a:lnTo>
                  <a:lnTo>
                    <a:pt x="138803" y="452525"/>
                  </a:lnTo>
                  <a:lnTo>
                    <a:pt x="138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8912" y="4096512"/>
              <a:ext cx="786383" cy="78333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474993" y="5008416"/>
              <a:ext cx="187960" cy="554990"/>
            </a:xfrm>
            <a:custGeom>
              <a:avLst/>
              <a:gdLst/>
              <a:ahLst/>
              <a:cxnLst/>
              <a:rect l="l" t="t" r="r" b="b"/>
              <a:pathLst>
                <a:path w="187959" h="554989">
                  <a:moveTo>
                    <a:pt x="29150" y="0"/>
                  </a:moveTo>
                  <a:lnTo>
                    <a:pt x="0" y="50998"/>
                  </a:lnTo>
                  <a:lnTo>
                    <a:pt x="17145" y="61919"/>
                  </a:lnTo>
                  <a:lnTo>
                    <a:pt x="33364" y="74146"/>
                  </a:lnTo>
                  <a:lnTo>
                    <a:pt x="62732" y="102280"/>
                  </a:lnTo>
                  <a:lnTo>
                    <a:pt x="90678" y="139882"/>
                  </a:lnTo>
                  <a:lnTo>
                    <a:pt x="110983" y="180728"/>
                  </a:lnTo>
                  <a:lnTo>
                    <a:pt x="123700" y="223778"/>
                  </a:lnTo>
                  <a:lnTo>
                    <a:pt x="128885" y="267993"/>
                  </a:lnTo>
                  <a:lnTo>
                    <a:pt x="126589" y="312334"/>
                  </a:lnTo>
                  <a:lnTo>
                    <a:pt x="116868" y="355763"/>
                  </a:lnTo>
                  <a:lnTo>
                    <a:pt x="99776" y="397239"/>
                  </a:lnTo>
                  <a:lnTo>
                    <a:pt x="75364" y="435725"/>
                  </a:lnTo>
                  <a:lnTo>
                    <a:pt x="43689" y="470180"/>
                  </a:lnTo>
                  <a:lnTo>
                    <a:pt x="23774" y="437066"/>
                  </a:lnTo>
                  <a:lnTo>
                    <a:pt x="20078" y="524449"/>
                  </a:lnTo>
                  <a:lnTo>
                    <a:pt x="94407" y="554520"/>
                  </a:lnTo>
                  <a:lnTo>
                    <a:pt x="74443" y="521322"/>
                  </a:lnTo>
                  <a:lnTo>
                    <a:pt x="94940" y="502410"/>
                  </a:lnTo>
                  <a:lnTo>
                    <a:pt x="130558" y="459618"/>
                  </a:lnTo>
                  <a:lnTo>
                    <a:pt x="165862" y="393381"/>
                  </a:lnTo>
                  <a:lnTo>
                    <a:pt x="179518" y="349347"/>
                  </a:lnTo>
                  <a:lnTo>
                    <a:pt x="186622" y="304558"/>
                  </a:lnTo>
                  <a:lnTo>
                    <a:pt x="187353" y="259689"/>
                  </a:lnTo>
                  <a:lnTo>
                    <a:pt x="181891" y="215414"/>
                  </a:lnTo>
                  <a:lnTo>
                    <a:pt x="170417" y="172407"/>
                  </a:lnTo>
                  <a:lnTo>
                    <a:pt x="153109" y="131342"/>
                  </a:lnTo>
                  <a:lnTo>
                    <a:pt x="130149" y="92895"/>
                  </a:lnTo>
                  <a:lnTo>
                    <a:pt x="101716" y="57739"/>
                  </a:lnTo>
                  <a:lnTo>
                    <a:pt x="67989" y="26549"/>
                  </a:lnTo>
                  <a:lnTo>
                    <a:pt x="29150" y="0"/>
                  </a:lnTo>
                  <a:close/>
                </a:path>
              </a:pathLst>
            </a:custGeom>
            <a:solidFill>
              <a:srgbClr val="1653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879" y="4936324"/>
              <a:ext cx="452755" cy="668020"/>
            </a:xfrm>
            <a:custGeom>
              <a:avLst/>
              <a:gdLst/>
              <a:ahLst/>
              <a:cxnLst/>
              <a:rect l="l" t="t" r="r" b="b"/>
              <a:pathLst>
                <a:path w="452754" h="668020">
                  <a:moveTo>
                    <a:pt x="435559" y="656412"/>
                  </a:moveTo>
                  <a:lnTo>
                    <a:pt x="420014" y="599757"/>
                  </a:lnTo>
                  <a:lnTo>
                    <a:pt x="414235" y="601383"/>
                  </a:lnTo>
                  <a:lnTo>
                    <a:pt x="402513" y="603999"/>
                  </a:lnTo>
                  <a:lnTo>
                    <a:pt x="356235" y="609206"/>
                  </a:lnTo>
                  <a:lnTo>
                    <a:pt x="311086" y="606120"/>
                  </a:lnTo>
                  <a:lnTo>
                    <a:pt x="267893" y="595325"/>
                  </a:lnTo>
                  <a:lnTo>
                    <a:pt x="227545" y="577380"/>
                  </a:lnTo>
                  <a:lnTo>
                    <a:pt x="190881" y="552856"/>
                  </a:lnTo>
                  <a:lnTo>
                    <a:pt x="158775" y="522338"/>
                  </a:lnTo>
                  <a:lnTo>
                    <a:pt x="132067" y="486410"/>
                  </a:lnTo>
                  <a:lnTo>
                    <a:pt x="111633" y="445630"/>
                  </a:lnTo>
                  <a:lnTo>
                    <a:pt x="98336" y="400583"/>
                  </a:lnTo>
                  <a:lnTo>
                    <a:pt x="137033" y="399986"/>
                  </a:lnTo>
                  <a:lnTo>
                    <a:pt x="63830" y="353123"/>
                  </a:lnTo>
                  <a:lnTo>
                    <a:pt x="0" y="402082"/>
                  </a:lnTo>
                  <a:lnTo>
                    <a:pt x="38785" y="401497"/>
                  </a:lnTo>
                  <a:lnTo>
                    <a:pt x="41910" y="417741"/>
                  </a:lnTo>
                  <a:lnTo>
                    <a:pt x="61658" y="478345"/>
                  </a:lnTo>
                  <a:lnTo>
                    <a:pt x="83185" y="519061"/>
                  </a:lnTo>
                  <a:lnTo>
                    <a:pt x="109842" y="555612"/>
                  </a:lnTo>
                  <a:lnTo>
                    <a:pt x="141020" y="587629"/>
                  </a:lnTo>
                  <a:lnTo>
                    <a:pt x="176136" y="614794"/>
                  </a:lnTo>
                  <a:lnTo>
                    <a:pt x="214579" y="636752"/>
                  </a:lnTo>
                  <a:lnTo>
                    <a:pt x="255739" y="653161"/>
                  </a:lnTo>
                  <a:lnTo>
                    <a:pt x="299021" y="663676"/>
                  </a:lnTo>
                  <a:lnTo>
                    <a:pt x="343827" y="667956"/>
                  </a:lnTo>
                  <a:lnTo>
                    <a:pt x="389534" y="665645"/>
                  </a:lnTo>
                  <a:lnTo>
                    <a:pt x="435559" y="656412"/>
                  </a:lnTo>
                  <a:close/>
                </a:path>
                <a:path w="452754" h="668020">
                  <a:moveTo>
                    <a:pt x="452691" y="77546"/>
                  </a:moveTo>
                  <a:lnTo>
                    <a:pt x="430072" y="0"/>
                  </a:lnTo>
                  <a:lnTo>
                    <a:pt x="416471" y="36334"/>
                  </a:lnTo>
                  <a:lnTo>
                    <a:pt x="367550" y="29857"/>
                  </a:lnTo>
                  <a:lnTo>
                    <a:pt x="319405" y="31013"/>
                  </a:lnTo>
                  <a:lnTo>
                    <a:pt x="272745" y="39357"/>
                  </a:lnTo>
                  <a:lnTo>
                    <a:pt x="228257" y="54470"/>
                  </a:lnTo>
                  <a:lnTo>
                    <a:pt x="186626" y="75920"/>
                  </a:lnTo>
                  <a:lnTo>
                    <a:pt x="148577" y="103289"/>
                  </a:lnTo>
                  <a:lnTo>
                    <a:pt x="114782" y="136144"/>
                  </a:lnTo>
                  <a:lnTo>
                    <a:pt x="85953" y="174053"/>
                  </a:lnTo>
                  <a:lnTo>
                    <a:pt x="62776" y="216598"/>
                  </a:lnTo>
                  <a:lnTo>
                    <a:pt x="45961" y="263359"/>
                  </a:lnTo>
                  <a:lnTo>
                    <a:pt x="102527" y="279184"/>
                  </a:lnTo>
                  <a:lnTo>
                    <a:pt x="119926" y="233095"/>
                  </a:lnTo>
                  <a:lnTo>
                    <a:pt x="144881" y="192189"/>
                  </a:lnTo>
                  <a:lnTo>
                    <a:pt x="176339" y="157111"/>
                  </a:lnTo>
                  <a:lnTo>
                    <a:pt x="213296" y="128524"/>
                  </a:lnTo>
                  <a:lnTo>
                    <a:pt x="254723" y="107073"/>
                  </a:lnTo>
                  <a:lnTo>
                    <a:pt x="299593" y="93421"/>
                  </a:lnTo>
                  <a:lnTo>
                    <a:pt x="346887" y="88214"/>
                  </a:lnTo>
                  <a:lnTo>
                    <a:pt x="395592" y="92113"/>
                  </a:lnTo>
                  <a:lnTo>
                    <a:pt x="382016" y="128358"/>
                  </a:lnTo>
                  <a:lnTo>
                    <a:pt x="452691" y="77546"/>
                  </a:lnTo>
                  <a:close/>
                </a:path>
              </a:pathLst>
            </a:custGeom>
            <a:solidFill>
              <a:srgbClr val="1653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4736" y="5105400"/>
              <a:ext cx="359664" cy="374903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916939" y="1795779"/>
            <a:ext cx="4960620" cy="19538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Performance </a:t>
            </a:r>
            <a:r>
              <a:rPr sz="2800" spc="-10" dirty="0">
                <a:latin typeface="Calibri"/>
                <a:cs typeface="Calibri"/>
              </a:rPr>
              <a:t>collapse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queues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Long</a:t>
            </a:r>
            <a:r>
              <a:rPr sz="2400" spc="-15" dirty="0">
                <a:latin typeface="Calibri"/>
                <a:cs typeface="Calibri"/>
              </a:rPr>
              <a:t> delays from </a:t>
            </a:r>
            <a:r>
              <a:rPr sz="2400" spc="-5" dirty="0">
                <a:latin typeface="Calibri"/>
                <a:cs typeface="Calibri"/>
              </a:rPr>
              <a:t>polling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698500" marR="868680" lvl="1" indent="-228600">
              <a:lnSpc>
                <a:spcPts val="262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Scheduler’s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cache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becomes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polluted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10065" y="4845811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10012" y="5229273"/>
            <a:ext cx="2154555" cy="1133475"/>
            <a:chOff x="810012" y="5229273"/>
            <a:chExt cx="2154555" cy="1133475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362" y="5235623"/>
              <a:ext cx="2141764" cy="112072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16362" y="5235623"/>
              <a:ext cx="2141855" cy="1120775"/>
            </a:xfrm>
            <a:custGeom>
              <a:avLst/>
              <a:gdLst/>
              <a:ahLst/>
              <a:cxnLst/>
              <a:rect l="l" t="t" r="r" b="b"/>
              <a:pathLst>
                <a:path w="2141855" h="1120775">
                  <a:moveTo>
                    <a:pt x="1070881" y="0"/>
                  </a:moveTo>
                  <a:lnTo>
                    <a:pt x="1119265" y="1147"/>
                  </a:lnTo>
                  <a:lnTo>
                    <a:pt x="1167102" y="4558"/>
                  </a:lnTo>
                  <a:lnTo>
                    <a:pt x="1214344" y="10183"/>
                  </a:lnTo>
                  <a:lnTo>
                    <a:pt x="1260946" y="17975"/>
                  </a:lnTo>
                  <a:lnTo>
                    <a:pt x="1306865" y="27884"/>
                  </a:lnTo>
                  <a:lnTo>
                    <a:pt x="1352053" y="39863"/>
                  </a:lnTo>
                  <a:lnTo>
                    <a:pt x="1396467" y="53862"/>
                  </a:lnTo>
                  <a:lnTo>
                    <a:pt x="1440061" y="69834"/>
                  </a:lnTo>
                  <a:lnTo>
                    <a:pt x="1482789" y="87730"/>
                  </a:lnTo>
                  <a:lnTo>
                    <a:pt x="1524607" y="107501"/>
                  </a:lnTo>
                  <a:lnTo>
                    <a:pt x="1565469" y="129099"/>
                  </a:lnTo>
                  <a:lnTo>
                    <a:pt x="1605331" y="152476"/>
                  </a:lnTo>
                  <a:lnTo>
                    <a:pt x="1644146" y="177583"/>
                  </a:lnTo>
                  <a:lnTo>
                    <a:pt x="1681870" y="204372"/>
                  </a:lnTo>
                  <a:lnTo>
                    <a:pt x="1718458" y="232794"/>
                  </a:lnTo>
                  <a:lnTo>
                    <a:pt x="1753864" y="262801"/>
                  </a:lnTo>
                  <a:lnTo>
                    <a:pt x="1788044" y="294345"/>
                  </a:lnTo>
                  <a:lnTo>
                    <a:pt x="1820951" y="327376"/>
                  </a:lnTo>
                  <a:lnTo>
                    <a:pt x="1852541" y="361847"/>
                  </a:lnTo>
                  <a:lnTo>
                    <a:pt x="1882769" y="397709"/>
                  </a:lnTo>
                  <a:lnTo>
                    <a:pt x="1911589" y="434914"/>
                  </a:lnTo>
                  <a:lnTo>
                    <a:pt x="1938957" y="473413"/>
                  </a:lnTo>
                  <a:lnTo>
                    <a:pt x="1964826" y="513157"/>
                  </a:lnTo>
                  <a:lnTo>
                    <a:pt x="1989152" y="554099"/>
                  </a:lnTo>
                  <a:lnTo>
                    <a:pt x="2011890" y="596190"/>
                  </a:lnTo>
                  <a:lnTo>
                    <a:pt x="2032994" y="639381"/>
                  </a:lnTo>
                  <a:lnTo>
                    <a:pt x="2052420" y="683625"/>
                  </a:lnTo>
                  <a:lnTo>
                    <a:pt x="2070121" y="728871"/>
                  </a:lnTo>
                  <a:lnTo>
                    <a:pt x="2086053" y="775073"/>
                  </a:lnTo>
                  <a:lnTo>
                    <a:pt x="2100171" y="822182"/>
                  </a:lnTo>
                  <a:lnTo>
                    <a:pt x="2112430" y="870149"/>
                  </a:lnTo>
                  <a:lnTo>
                    <a:pt x="2122784" y="918925"/>
                  </a:lnTo>
                  <a:lnTo>
                    <a:pt x="2141764" y="1120726"/>
                  </a:lnTo>
                  <a:lnTo>
                    <a:pt x="1604906" y="1120726"/>
                  </a:lnTo>
                  <a:lnTo>
                    <a:pt x="1596832" y="1034895"/>
                  </a:lnTo>
                  <a:lnTo>
                    <a:pt x="1585526" y="986523"/>
                  </a:lnTo>
                  <a:lnTo>
                    <a:pt x="1570501" y="939868"/>
                  </a:lnTo>
                  <a:lnTo>
                    <a:pt x="1551937" y="895123"/>
                  </a:lnTo>
                  <a:lnTo>
                    <a:pt x="1530016" y="852482"/>
                  </a:lnTo>
                  <a:lnTo>
                    <a:pt x="1504919" y="812138"/>
                  </a:lnTo>
                  <a:lnTo>
                    <a:pt x="1476825" y="774287"/>
                  </a:lnTo>
                  <a:lnTo>
                    <a:pt x="1445916" y="739120"/>
                  </a:lnTo>
                  <a:lnTo>
                    <a:pt x="1412373" y="706833"/>
                  </a:lnTo>
                  <a:lnTo>
                    <a:pt x="1376376" y="677618"/>
                  </a:lnTo>
                  <a:lnTo>
                    <a:pt x="1338106" y="651670"/>
                  </a:lnTo>
                  <a:lnTo>
                    <a:pt x="1297744" y="629182"/>
                  </a:lnTo>
                  <a:lnTo>
                    <a:pt x="1255471" y="610349"/>
                  </a:lnTo>
                  <a:lnTo>
                    <a:pt x="1211467" y="595363"/>
                  </a:lnTo>
                  <a:lnTo>
                    <a:pt x="1165914" y="584419"/>
                  </a:lnTo>
                  <a:lnTo>
                    <a:pt x="1118991" y="577711"/>
                  </a:lnTo>
                  <a:lnTo>
                    <a:pt x="1070881" y="575432"/>
                  </a:lnTo>
                  <a:lnTo>
                    <a:pt x="1022770" y="577711"/>
                  </a:lnTo>
                  <a:lnTo>
                    <a:pt x="975848" y="584419"/>
                  </a:lnTo>
                  <a:lnTo>
                    <a:pt x="930294" y="595363"/>
                  </a:lnTo>
                  <a:lnTo>
                    <a:pt x="886291" y="610349"/>
                  </a:lnTo>
                  <a:lnTo>
                    <a:pt x="844018" y="629182"/>
                  </a:lnTo>
                  <a:lnTo>
                    <a:pt x="803656" y="651670"/>
                  </a:lnTo>
                  <a:lnTo>
                    <a:pt x="765386" y="677618"/>
                  </a:lnTo>
                  <a:lnTo>
                    <a:pt x="729389" y="706833"/>
                  </a:lnTo>
                  <a:lnTo>
                    <a:pt x="695846" y="739120"/>
                  </a:lnTo>
                  <a:lnTo>
                    <a:pt x="664937" y="774287"/>
                  </a:lnTo>
                  <a:lnTo>
                    <a:pt x="636843" y="812138"/>
                  </a:lnTo>
                  <a:lnTo>
                    <a:pt x="611746" y="852482"/>
                  </a:lnTo>
                  <a:lnTo>
                    <a:pt x="589825" y="895123"/>
                  </a:lnTo>
                  <a:lnTo>
                    <a:pt x="571261" y="939868"/>
                  </a:lnTo>
                  <a:lnTo>
                    <a:pt x="556236" y="986523"/>
                  </a:lnTo>
                  <a:lnTo>
                    <a:pt x="544930" y="1034895"/>
                  </a:lnTo>
                  <a:lnTo>
                    <a:pt x="536858" y="1120726"/>
                  </a:lnTo>
                  <a:lnTo>
                    <a:pt x="0" y="1120726"/>
                  </a:lnTo>
                  <a:lnTo>
                    <a:pt x="18979" y="918925"/>
                  </a:lnTo>
                  <a:lnTo>
                    <a:pt x="29332" y="870149"/>
                  </a:lnTo>
                  <a:lnTo>
                    <a:pt x="41591" y="822182"/>
                  </a:lnTo>
                  <a:lnTo>
                    <a:pt x="55709" y="775073"/>
                  </a:lnTo>
                  <a:lnTo>
                    <a:pt x="71641" y="728871"/>
                  </a:lnTo>
                  <a:lnTo>
                    <a:pt x="89342" y="683625"/>
                  </a:lnTo>
                  <a:lnTo>
                    <a:pt x="108768" y="639381"/>
                  </a:lnTo>
                  <a:lnTo>
                    <a:pt x="129872" y="596190"/>
                  </a:lnTo>
                  <a:lnTo>
                    <a:pt x="152610" y="554099"/>
                  </a:lnTo>
                  <a:lnTo>
                    <a:pt x="176936" y="513157"/>
                  </a:lnTo>
                  <a:lnTo>
                    <a:pt x="202805" y="473413"/>
                  </a:lnTo>
                  <a:lnTo>
                    <a:pt x="230173" y="434914"/>
                  </a:lnTo>
                  <a:lnTo>
                    <a:pt x="258993" y="397709"/>
                  </a:lnTo>
                  <a:lnTo>
                    <a:pt x="289220" y="361847"/>
                  </a:lnTo>
                  <a:lnTo>
                    <a:pt x="320811" y="327376"/>
                  </a:lnTo>
                  <a:lnTo>
                    <a:pt x="353718" y="294345"/>
                  </a:lnTo>
                  <a:lnTo>
                    <a:pt x="387897" y="262801"/>
                  </a:lnTo>
                  <a:lnTo>
                    <a:pt x="423303" y="232794"/>
                  </a:lnTo>
                  <a:lnTo>
                    <a:pt x="459891" y="204372"/>
                  </a:lnTo>
                  <a:lnTo>
                    <a:pt x="497615" y="177583"/>
                  </a:lnTo>
                  <a:lnTo>
                    <a:pt x="536431" y="152476"/>
                  </a:lnTo>
                  <a:lnTo>
                    <a:pt x="576292" y="129099"/>
                  </a:lnTo>
                  <a:lnTo>
                    <a:pt x="617155" y="107501"/>
                  </a:lnTo>
                  <a:lnTo>
                    <a:pt x="658972" y="87730"/>
                  </a:lnTo>
                  <a:lnTo>
                    <a:pt x="701701" y="69834"/>
                  </a:lnTo>
                  <a:lnTo>
                    <a:pt x="745294" y="53862"/>
                  </a:lnTo>
                  <a:lnTo>
                    <a:pt x="789708" y="39863"/>
                  </a:lnTo>
                  <a:lnTo>
                    <a:pt x="834897" y="27884"/>
                  </a:lnTo>
                  <a:lnTo>
                    <a:pt x="880815" y="17975"/>
                  </a:lnTo>
                  <a:lnTo>
                    <a:pt x="927418" y="10183"/>
                  </a:lnTo>
                  <a:lnTo>
                    <a:pt x="974660" y="4558"/>
                  </a:lnTo>
                  <a:lnTo>
                    <a:pt x="1022496" y="1147"/>
                  </a:lnTo>
                  <a:lnTo>
                    <a:pt x="1070881" y="0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885316" y="5949068"/>
            <a:ext cx="1089025" cy="502920"/>
          </a:xfrm>
          <a:custGeom>
            <a:avLst/>
            <a:gdLst/>
            <a:ahLst/>
            <a:cxnLst/>
            <a:rect l="l" t="t" r="r" b="b"/>
            <a:pathLst>
              <a:path w="1089025" h="502920">
                <a:moveTo>
                  <a:pt x="0" y="0"/>
                </a:moveTo>
                <a:lnTo>
                  <a:pt x="877580" y="419240"/>
                </a:lnTo>
                <a:lnTo>
                  <a:pt x="881305" y="436778"/>
                </a:lnTo>
                <a:lnTo>
                  <a:pt x="891174" y="454972"/>
                </a:lnTo>
                <a:lnTo>
                  <a:pt x="904437" y="471058"/>
                </a:lnTo>
                <a:lnTo>
                  <a:pt x="920857" y="484471"/>
                </a:lnTo>
                <a:lnTo>
                  <a:pt x="940193" y="494647"/>
                </a:lnTo>
                <a:lnTo>
                  <a:pt x="982300" y="502517"/>
                </a:lnTo>
                <a:lnTo>
                  <a:pt x="1022752" y="493927"/>
                </a:lnTo>
                <a:lnTo>
                  <a:pt x="1057031" y="470795"/>
                </a:lnTo>
                <a:lnTo>
                  <a:pt x="1080620" y="435039"/>
                </a:lnTo>
                <a:lnTo>
                  <a:pt x="1088490" y="392932"/>
                </a:lnTo>
                <a:lnTo>
                  <a:pt x="1079900" y="352481"/>
                </a:lnTo>
                <a:lnTo>
                  <a:pt x="1056768" y="318201"/>
                </a:lnTo>
                <a:lnTo>
                  <a:pt x="1021012" y="294612"/>
                </a:lnTo>
                <a:lnTo>
                  <a:pt x="1000034" y="288500"/>
                </a:lnTo>
                <a:lnTo>
                  <a:pt x="978905" y="286742"/>
                </a:lnTo>
                <a:lnTo>
                  <a:pt x="958190" y="289100"/>
                </a:lnTo>
                <a:lnTo>
                  <a:pt x="938454" y="295332"/>
                </a:lnTo>
                <a:lnTo>
                  <a:pt x="920574" y="307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32955" y="5716286"/>
            <a:ext cx="373380" cy="7404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500</a:t>
            </a:r>
            <a:endParaRPr sz="1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275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36867" y="6152150"/>
            <a:ext cx="48895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4000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95103" y="6374654"/>
            <a:ext cx="1964689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i="1" spc="-5" dirty="0">
                <a:latin typeface="Calibri"/>
                <a:cs typeface="Calibri"/>
              </a:rPr>
              <a:t>Max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8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core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instances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31389" y="4678528"/>
            <a:ext cx="4429760" cy="1099185"/>
          </a:xfrm>
          <a:custGeom>
            <a:avLst/>
            <a:gdLst/>
            <a:ahLst/>
            <a:cxnLst/>
            <a:rect l="l" t="t" r="r" b="b"/>
            <a:pathLst>
              <a:path w="4429759" h="1099185">
                <a:moveTo>
                  <a:pt x="0" y="126426"/>
                </a:moveTo>
                <a:lnTo>
                  <a:pt x="9935" y="77215"/>
                </a:lnTo>
                <a:lnTo>
                  <a:pt x="37029" y="37029"/>
                </a:lnTo>
                <a:lnTo>
                  <a:pt x="77215" y="9935"/>
                </a:lnTo>
                <a:lnTo>
                  <a:pt x="126426" y="0"/>
                </a:lnTo>
                <a:lnTo>
                  <a:pt x="4302859" y="0"/>
                </a:lnTo>
                <a:lnTo>
                  <a:pt x="4352069" y="9935"/>
                </a:lnTo>
                <a:lnTo>
                  <a:pt x="4392255" y="37029"/>
                </a:lnTo>
                <a:lnTo>
                  <a:pt x="4419349" y="77215"/>
                </a:lnTo>
                <a:lnTo>
                  <a:pt x="4429285" y="126426"/>
                </a:lnTo>
                <a:lnTo>
                  <a:pt x="4429285" y="972161"/>
                </a:lnTo>
                <a:lnTo>
                  <a:pt x="4419349" y="1021372"/>
                </a:lnTo>
                <a:lnTo>
                  <a:pt x="4392255" y="1061558"/>
                </a:lnTo>
                <a:lnTo>
                  <a:pt x="4352069" y="1088652"/>
                </a:lnTo>
                <a:lnTo>
                  <a:pt x="4302859" y="1098588"/>
                </a:lnTo>
                <a:lnTo>
                  <a:pt x="126426" y="1098588"/>
                </a:lnTo>
                <a:lnTo>
                  <a:pt x="77215" y="1088652"/>
                </a:lnTo>
                <a:lnTo>
                  <a:pt x="37029" y="1061558"/>
                </a:lnTo>
                <a:lnTo>
                  <a:pt x="9935" y="1021372"/>
                </a:lnTo>
                <a:lnTo>
                  <a:pt x="0" y="972161"/>
                </a:lnTo>
                <a:lnTo>
                  <a:pt x="0" y="126426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47159" y="4736083"/>
            <a:ext cx="142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847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Solution:</a:t>
            </a:r>
            <a:r>
              <a:rPr sz="4400" spc="-20" dirty="0"/>
              <a:t> </a:t>
            </a:r>
            <a:r>
              <a:rPr sz="4400" dirty="0"/>
              <a:t>NIC</a:t>
            </a:r>
            <a:r>
              <a:rPr sz="4400" spc="-15" dirty="0"/>
              <a:t> </a:t>
            </a:r>
            <a:r>
              <a:rPr sz="4400" spc="-10" dirty="0"/>
              <a:t>notifications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16939" y="1795779"/>
            <a:ext cx="4931410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1244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Scheduler polls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i="1" spc="-10" dirty="0">
                <a:latin typeface="Calibri"/>
                <a:cs typeface="Calibri"/>
              </a:rPr>
              <a:t>notification </a:t>
            </a:r>
            <a:r>
              <a:rPr sz="2800" i="1" spc="-6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queue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Idle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queues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armed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1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Packet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arrivals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 armed queues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generate</a:t>
            </a:r>
            <a:r>
              <a:rPr sz="2800" spc="-10" dirty="0">
                <a:latin typeface="Calibri"/>
                <a:cs typeface="Calibri"/>
              </a:rPr>
              <a:t> notifications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3231" y="2200014"/>
            <a:ext cx="1113155" cy="736600"/>
          </a:xfrm>
          <a:custGeom>
            <a:avLst/>
            <a:gdLst/>
            <a:ahLst/>
            <a:cxnLst/>
            <a:rect l="l" t="t" r="r" b="b"/>
            <a:pathLst>
              <a:path w="1113154" h="736600">
                <a:moveTo>
                  <a:pt x="0" y="84714"/>
                </a:moveTo>
                <a:lnTo>
                  <a:pt x="6657" y="51739"/>
                </a:lnTo>
                <a:lnTo>
                  <a:pt x="24812" y="24812"/>
                </a:lnTo>
                <a:lnTo>
                  <a:pt x="51739" y="6657"/>
                </a:lnTo>
                <a:lnTo>
                  <a:pt x="84714" y="0"/>
                </a:lnTo>
                <a:lnTo>
                  <a:pt x="1028069" y="0"/>
                </a:lnTo>
                <a:lnTo>
                  <a:pt x="1061044" y="6657"/>
                </a:lnTo>
                <a:lnTo>
                  <a:pt x="1087971" y="24812"/>
                </a:lnTo>
                <a:lnTo>
                  <a:pt x="1106126" y="51739"/>
                </a:lnTo>
                <a:lnTo>
                  <a:pt x="1112784" y="84714"/>
                </a:lnTo>
                <a:lnTo>
                  <a:pt x="1112784" y="651427"/>
                </a:lnTo>
                <a:lnTo>
                  <a:pt x="1106126" y="684402"/>
                </a:lnTo>
                <a:lnTo>
                  <a:pt x="1087971" y="711329"/>
                </a:lnTo>
                <a:lnTo>
                  <a:pt x="1061044" y="729484"/>
                </a:lnTo>
                <a:lnTo>
                  <a:pt x="1028069" y="736142"/>
                </a:lnTo>
                <a:lnTo>
                  <a:pt x="84714" y="736142"/>
                </a:lnTo>
                <a:lnTo>
                  <a:pt x="51739" y="729484"/>
                </a:lnTo>
                <a:lnTo>
                  <a:pt x="24812" y="711329"/>
                </a:lnTo>
                <a:lnTo>
                  <a:pt x="6657" y="684402"/>
                </a:lnTo>
                <a:lnTo>
                  <a:pt x="0" y="651427"/>
                </a:lnTo>
                <a:lnTo>
                  <a:pt x="0" y="84714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994880" y="2193664"/>
            <a:ext cx="2712085" cy="3411220"/>
            <a:chOff x="7994880" y="2193664"/>
            <a:chExt cx="2712085" cy="3411220"/>
          </a:xfrm>
        </p:grpSpPr>
        <p:sp>
          <p:nvSpPr>
            <p:cNvPr id="8" name="object 8"/>
            <p:cNvSpPr/>
            <p:nvPr/>
          </p:nvSpPr>
          <p:spPr>
            <a:xfrm>
              <a:off x="7994879" y="4936324"/>
              <a:ext cx="668020" cy="668020"/>
            </a:xfrm>
            <a:custGeom>
              <a:avLst/>
              <a:gdLst/>
              <a:ahLst/>
              <a:cxnLst/>
              <a:rect l="l" t="t" r="r" b="b"/>
              <a:pathLst>
                <a:path w="668020" h="668020">
                  <a:moveTo>
                    <a:pt x="435559" y="656412"/>
                  </a:moveTo>
                  <a:lnTo>
                    <a:pt x="420014" y="599757"/>
                  </a:lnTo>
                  <a:lnTo>
                    <a:pt x="414235" y="601383"/>
                  </a:lnTo>
                  <a:lnTo>
                    <a:pt x="402513" y="603999"/>
                  </a:lnTo>
                  <a:lnTo>
                    <a:pt x="356235" y="609206"/>
                  </a:lnTo>
                  <a:lnTo>
                    <a:pt x="311086" y="606120"/>
                  </a:lnTo>
                  <a:lnTo>
                    <a:pt x="267893" y="595325"/>
                  </a:lnTo>
                  <a:lnTo>
                    <a:pt x="227545" y="577380"/>
                  </a:lnTo>
                  <a:lnTo>
                    <a:pt x="190881" y="552856"/>
                  </a:lnTo>
                  <a:lnTo>
                    <a:pt x="158775" y="522338"/>
                  </a:lnTo>
                  <a:lnTo>
                    <a:pt x="132067" y="486410"/>
                  </a:lnTo>
                  <a:lnTo>
                    <a:pt x="111633" y="445630"/>
                  </a:lnTo>
                  <a:lnTo>
                    <a:pt x="98336" y="400583"/>
                  </a:lnTo>
                  <a:lnTo>
                    <a:pt x="137033" y="399986"/>
                  </a:lnTo>
                  <a:lnTo>
                    <a:pt x="63830" y="353123"/>
                  </a:lnTo>
                  <a:lnTo>
                    <a:pt x="0" y="402082"/>
                  </a:lnTo>
                  <a:lnTo>
                    <a:pt x="38785" y="401497"/>
                  </a:lnTo>
                  <a:lnTo>
                    <a:pt x="41910" y="417741"/>
                  </a:lnTo>
                  <a:lnTo>
                    <a:pt x="61658" y="478345"/>
                  </a:lnTo>
                  <a:lnTo>
                    <a:pt x="83185" y="519061"/>
                  </a:lnTo>
                  <a:lnTo>
                    <a:pt x="109842" y="555612"/>
                  </a:lnTo>
                  <a:lnTo>
                    <a:pt x="141020" y="587629"/>
                  </a:lnTo>
                  <a:lnTo>
                    <a:pt x="176136" y="614794"/>
                  </a:lnTo>
                  <a:lnTo>
                    <a:pt x="214579" y="636752"/>
                  </a:lnTo>
                  <a:lnTo>
                    <a:pt x="255739" y="653161"/>
                  </a:lnTo>
                  <a:lnTo>
                    <a:pt x="299021" y="663676"/>
                  </a:lnTo>
                  <a:lnTo>
                    <a:pt x="343827" y="667956"/>
                  </a:lnTo>
                  <a:lnTo>
                    <a:pt x="389534" y="665645"/>
                  </a:lnTo>
                  <a:lnTo>
                    <a:pt x="435559" y="656412"/>
                  </a:lnTo>
                  <a:close/>
                </a:path>
                <a:path w="668020" h="668020">
                  <a:moveTo>
                    <a:pt x="452691" y="77546"/>
                  </a:moveTo>
                  <a:lnTo>
                    <a:pt x="430072" y="0"/>
                  </a:lnTo>
                  <a:lnTo>
                    <a:pt x="416471" y="36334"/>
                  </a:lnTo>
                  <a:lnTo>
                    <a:pt x="367550" y="29857"/>
                  </a:lnTo>
                  <a:lnTo>
                    <a:pt x="319405" y="31013"/>
                  </a:lnTo>
                  <a:lnTo>
                    <a:pt x="272745" y="39357"/>
                  </a:lnTo>
                  <a:lnTo>
                    <a:pt x="228257" y="54470"/>
                  </a:lnTo>
                  <a:lnTo>
                    <a:pt x="186626" y="75920"/>
                  </a:lnTo>
                  <a:lnTo>
                    <a:pt x="148577" y="103289"/>
                  </a:lnTo>
                  <a:lnTo>
                    <a:pt x="114782" y="136144"/>
                  </a:lnTo>
                  <a:lnTo>
                    <a:pt x="85953" y="174053"/>
                  </a:lnTo>
                  <a:lnTo>
                    <a:pt x="62776" y="216598"/>
                  </a:lnTo>
                  <a:lnTo>
                    <a:pt x="45961" y="263359"/>
                  </a:lnTo>
                  <a:lnTo>
                    <a:pt x="102527" y="279184"/>
                  </a:lnTo>
                  <a:lnTo>
                    <a:pt x="119926" y="233095"/>
                  </a:lnTo>
                  <a:lnTo>
                    <a:pt x="144881" y="192189"/>
                  </a:lnTo>
                  <a:lnTo>
                    <a:pt x="176339" y="157111"/>
                  </a:lnTo>
                  <a:lnTo>
                    <a:pt x="213296" y="128524"/>
                  </a:lnTo>
                  <a:lnTo>
                    <a:pt x="254723" y="107073"/>
                  </a:lnTo>
                  <a:lnTo>
                    <a:pt x="299593" y="93421"/>
                  </a:lnTo>
                  <a:lnTo>
                    <a:pt x="346887" y="88214"/>
                  </a:lnTo>
                  <a:lnTo>
                    <a:pt x="395592" y="92113"/>
                  </a:lnTo>
                  <a:lnTo>
                    <a:pt x="382016" y="128358"/>
                  </a:lnTo>
                  <a:lnTo>
                    <a:pt x="452691" y="77546"/>
                  </a:lnTo>
                  <a:close/>
                </a:path>
                <a:path w="668020" h="668020">
                  <a:moveTo>
                    <a:pt x="667461" y="331787"/>
                  </a:moveTo>
                  <a:lnTo>
                    <a:pt x="662000" y="287515"/>
                  </a:lnTo>
                  <a:lnTo>
                    <a:pt x="650519" y="244500"/>
                  </a:lnTo>
                  <a:lnTo>
                    <a:pt x="633222" y="203441"/>
                  </a:lnTo>
                  <a:lnTo>
                    <a:pt x="610260" y="164998"/>
                  </a:lnTo>
                  <a:lnTo>
                    <a:pt x="581825" y="129832"/>
                  </a:lnTo>
                  <a:lnTo>
                    <a:pt x="548093" y="98653"/>
                  </a:lnTo>
                  <a:lnTo>
                    <a:pt x="509257" y="72097"/>
                  </a:lnTo>
                  <a:lnTo>
                    <a:pt x="480110" y="123101"/>
                  </a:lnTo>
                  <a:lnTo>
                    <a:pt x="497255" y="134023"/>
                  </a:lnTo>
                  <a:lnTo>
                    <a:pt x="513473" y="146240"/>
                  </a:lnTo>
                  <a:lnTo>
                    <a:pt x="542836" y="174383"/>
                  </a:lnTo>
                  <a:lnTo>
                    <a:pt x="570788" y="211975"/>
                  </a:lnTo>
                  <a:lnTo>
                    <a:pt x="591096" y="252831"/>
                  </a:lnTo>
                  <a:lnTo>
                    <a:pt x="603808" y="295871"/>
                  </a:lnTo>
                  <a:lnTo>
                    <a:pt x="608990" y="340093"/>
                  </a:lnTo>
                  <a:lnTo>
                    <a:pt x="606704" y="384429"/>
                  </a:lnTo>
                  <a:lnTo>
                    <a:pt x="596976" y="427863"/>
                  </a:lnTo>
                  <a:lnTo>
                    <a:pt x="579882" y="469341"/>
                  </a:lnTo>
                  <a:lnTo>
                    <a:pt x="555472" y="507822"/>
                  </a:lnTo>
                  <a:lnTo>
                    <a:pt x="523798" y="542277"/>
                  </a:lnTo>
                  <a:lnTo>
                    <a:pt x="503885" y="509168"/>
                  </a:lnTo>
                  <a:lnTo>
                    <a:pt x="500189" y="596544"/>
                  </a:lnTo>
                  <a:lnTo>
                    <a:pt x="574522" y="626618"/>
                  </a:lnTo>
                  <a:lnTo>
                    <a:pt x="554558" y="593420"/>
                  </a:lnTo>
                  <a:lnTo>
                    <a:pt x="575043" y="574509"/>
                  </a:lnTo>
                  <a:lnTo>
                    <a:pt x="610666" y="531710"/>
                  </a:lnTo>
                  <a:lnTo>
                    <a:pt x="645972" y="465480"/>
                  </a:lnTo>
                  <a:lnTo>
                    <a:pt x="659625" y="421449"/>
                  </a:lnTo>
                  <a:lnTo>
                    <a:pt x="666724" y="376656"/>
                  </a:lnTo>
                  <a:lnTo>
                    <a:pt x="667461" y="331787"/>
                  </a:lnTo>
                  <a:close/>
                </a:path>
              </a:pathLst>
            </a:custGeom>
            <a:solidFill>
              <a:srgbClr val="1653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4736" y="5105400"/>
              <a:ext cx="359664" cy="3749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587569" y="2200014"/>
              <a:ext cx="1113155" cy="736600"/>
            </a:xfrm>
            <a:custGeom>
              <a:avLst/>
              <a:gdLst/>
              <a:ahLst/>
              <a:cxnLst/>
              <a:rect l="l" t="t" r="r" b="b"/>
              <a:pathLst>
                <a:path w="1113154" h="736600">
                  <a:moveTo>
                    <a:pt x="0" y="84714"/>
                  </a:moveTo>
                  <a:lnTo>
                    <a:pt x="6657" y="51739"/>
                  </a:lnTo>
                  <a:lnTo>
                    <a:pt x="24812" y="24812"/>
                  </a:lnTo>
                  <a:lnTo>
                    <a:pt x="51739" y="6657"/>
                  </a:lnTo>
                  <a:lnTo>
                    <a:pt x="84714" y="0"/>
                  </a:lnTo>
                  <a:lnTo>
                    <a:pt x="1028069" y="0"/>
                  </a:lnTo>
                  <a:lnTo>
                    <a:pt x="1061044" y="6657"/>
                  </a:lnTo>
                  <a:lnTo>
                    <a:pt x="1087971" y="24812"/>
                  </a:lnTo>
                  <a:lnTo>
                    <a:pt x="1106126" y="51739"/>
                  </a:lnTo>
                  <a:lnTo>
                    <a:pt x="1112784" y="84714"/>
                  </a:lnTo>
                  <a:lnTo>
                    <a:pt x="1112784" y="651427"/>
                  </a:lnTo>
                  <a:lnTo>
                    <a:pt x="1106126" y="684402"/>
                  </a:lnTo>
                  <a:lnTo>
                    <a:pt x="1087971" y="711329"/>
                  </a:lnTo>
                  <a:lnTo>
                    <a:pt x="1061044" y="729484"/>
                  </a:lnTo>
                  <a:lnTo>
                    <a:pt x="1028069" y="736142"/>
                  </a:lnTo>
                  <a:lnTo>
                    <a:pt x="84714" y="736142"/>
                  </a:lnTo>
                  <a:lnTo>
                    <a:pt x="51739" y="729484"/>
                  </a:lnTo>
                  <a:lnTo>
                    <a:pt x="24812" y="711329"/>
                  </a:lnTo>
                  <a:lnTo>
                    <a:pt x="6657" y="684402"/>
                  </a:lnTo>
                  <a:lnTo>
                    <a:pt x="0" y="651427"/>
                  </a:lnTo>
                  <a:lnTo>
                    <a:pt x="0" y="84714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86783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95168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789491" y="2406344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3332" y="4329851"/>
            <a:ext cx="1137926" cy="85627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460857" y="2200014"/>
            <a:ext cx="1113155" cy="736600"/>
          </a:xfrm>
          <a:custGeom>
            <a:avLst/>
            <a:gdLst/>
            <a:ahLst/>
            <a:cxnLst/>
            <a:rect l="l" t="t" r="r" b="b"/>
            <a:pathLst>
              <a:path w="1113154" h="736600">
                <a:moveTo>
                  <a:pt x="0" y="84714"/>
                </a:moveTo>
                <a:lnTo>
                  <a:pt x="6657" y="51739"/>
                </a:lnTo>
                <a:lnTo>
                  <a:pt x="24812" y="24812"/>
                </a:lnTo>
                <a:lnTo>
                  <a:pt x="51739" y="6657"/>
                </a:lnTo>
                <a:lnTo>
                  <a:pt x="84714" y="0"/>
                </a:lnTo>
                <a:lnTo>
                  <a:pt x="1028069" y="0"/>
                </a:lnTo>
                <a:lnTo>
                  <a:pt x="1061044" y="6657"/>
                </a:lnTo>
                <a:lnTo>
                  <a:pt x="1087971" y="24812"/>
                </a:lnTo>
                <a:lnTo>
                  <a:pt x="1106126" y="51739"/>
                </a:lnTo>
                <a:lnTo>
                  <a:pt x="1112784" y="84714"/>
                </a:lnTo>
                <a:lnTo>
                  <a:pt x="1112784" y="651427"/>
                </a:lnTo>
                <a:lnTo>
                  <a:pt x="1106126" y="684402"/>
                </a:lnTo>
                <a:lnTo>
                  <a:pt x="1087971" y="711329"/>
                </a:lnTo>
                <a:lnTo>
                  <a:pt x="1061044" y="729484"/>
                </a:lnTo>
                <a:lnTo>
                  <a:pt x="1028069" y="736142"/>
                </a:lnTo>
                <a:lnTo>
                  <a:pt x="84714" y="736142"/>
                </a:lnTo>
                <a:lnTo>
                  <a:pt x="51739" y="729484"/>
                </a:lnTo>
                <a:lnTo>
                  <a:pt x="24812" y="711329"/>
                </a:lnTo>
                <a:lnTo>
                  <a:pt x="6657" y="684402"/>
                </a:lnTo>
                <a:lnTo>
                  <a:pt x="0" y="651427"/>
                </a:lnTo>
                <a:lnTo>
                  <a:pt x="0" y="84714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607868" y="2851923"/>
            <a:ext cx="271145" cy="285750"/>
            <a:chOff x="6607868" y="2851923"/>
            <a:chExt cx="271145" cy="285750"/>
          </a:xfrm>
        </p:grpSpPr>
        <p:sp>
          <p:nvSpPr>
            <p:cNvPr id="17" name="object 17"/>
            <p:cNvSpPr/>
            <p:nvPr/>
          </p:nvSpPr>
          <p:spPr>
            <a:xfrm>
              <a:off x="6607861" y="2852445"/>
              <a:ext cx="271145" cy="285115"/>
            </a:xfrm>
            <a:custGeom>
              <a:avLst/>
              <a:gdLst/>
              <a:ahLst/>
              <a:cxnLst/>
              <a:rect l="l" t="t" r="r" b="b"/>
              <a:pathLst>
                <a:path w="271145" h="285114">
                  <a:moveTo>
                    <a:pt x="270827" y="0"/>
                  </a:moveTo>
                  <a:lnTo>
                    <a:pt x="0" y="0"/>
                  </a:lnTo>
                  <a:lnTo>
                    <a:pt x="0" y="142417"/>
                  </a:lnTo>
                  <a:lnTo>
                    <a:pt x="0" y="284848"/>
                  </a:lnTo>
                  <a:lnTo>
                    <a:pt x="270827" y="284848"/>
                  </a:lnTo>
                  <a:lnTo>
                    <a:pt x="270827" y="142417"/>
                  </a:lnTo>
                  <a:lnTo>
                    <a:pt x="270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07971" y="2851923"/>
              <a:ext cx="271145" cy="141605"/>
            </a:xfrm>
            <a:custGeom>
              <a:avLst/>
              <a:gdLst/>
              <a:ahLst/>
              <a:cxnLst/>
              <a:rect l="l" t="t" r="r" b="b"/>
              <a:pathLst>
                <a:path w="271145" h="141605">
                  <a:moveTo>
                    <a:pt x="247252" y="0"/>
                  </a:moveTo>
                  <a:lnTo>
                    <a:pt x="23567" y="0"/>
                  </a:lnTo>
                  <a:lnTo>
                    <a:pt x="14393" y="1852"/>
                  </a:lnTo>
                  <a:lnTo>
                    <a:pt x="6902" y="6903"/>
                  </a:lnTo>
                  <a:lnTo>
                    <a:pt x="1851" y="14394"/>
                  </a:lnTo>
                  <a:lnTo>
                    <a:pt x="0" y="23568"/>
                  </a:lnTo>
                  <a:lnTo>
                    <a:pt x="0" y="117836"/>
                  </a:lnTo>
                  <a:lnTo>
                    <a:pt x="1851" y="127010"/>
                  </a:lnTo>
                  <a:lnTo>
                    <a:pt x="6902" y="134502"/>
                  </a:lnTo>
                  <a:lnTo>
                    <a:pt x="14393" y="139553"/>
                  </a:lnTo>
                  <a:lnTo>
                    <a:pt x="23567" y="141405"/>
                  </a:lnTo>
                  <a:lnTo>
                    <a:pt x="247252" y="141405"/>
                  </a:lnTo>
                  <a:lnTo>
                    <a:pt x="256426" y="139553"/>
                  </a:lnTo>
                  <a:lnTo>
                    <a:pt x="263917" y="134502"/>
                  </a:lnTo>
                  <a:lnTo>
                    <a:pt x="268968" y="127010"/>
                  </a:lnTo>
                  <a:lnTo>
                    <a:pt x="270821" y="117836"/>
                  </a:lnTo>
                  <a:lnTo>
                    <a:pt x="270821" y="23568"/>
                  </a:lnTo>
                  <a:lnTo>
                    <a:pt x="268968" y="14394"/>
                  </a:lnTo>
                  <a:lnTo>
                    <a:pt x="263917" y="6903"/>
                  </a:lnTo>
                  <a:lnTo>
                    <a:pt x="256426" y="1852"/>
                  </a:lnTo>
                  <a:lnTo>
                    <a:pt x="24725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564409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885481" y="2852445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12" y="284848"/>
                </a:lnTo>
                <a:lnTo>
                  <a:pt x="270827" y="284848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872793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8067116" y="2406344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691120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012198" y="2852445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0"/>
                </a:moveTo>
                <a:lnTo>
                  <a:pt x="0" y="0"/>
                </a:lnTo>
                <a:lnTo>
                  <a:pt x="0" y="142417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17"/>
                </a:lnTo>
                <a:lnTo>
                  <a:pt x="270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999505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6388608" y="2406344"/>
            <a:ext cx="4169410" cy="3293745"/>
            <a:chOff x="6388608" y="2406344"/>
            <a:chExt cx="4169410" cy="329374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8608" y="5041391"/>
              <a:ext cx="658367" cy="65836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193827" y="2406344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65611" y="2936157"/>
              <a:ext cx="529590" cy="1746250"/>
            </a:xfrm>
            <a:custGeom>
              <a:avLst/>
              <a:gdLst/>
              <a:ahLst/>
              <a:cxnLst/>
              <a:rect l="l" t="t" r="r" b="b"/>
              <a:pathLst>
                <a:path w="529590" h="1746250">
                  <a:moveTo>
                    <a:pt x="480716" y="69708"/>
                  </a:moveTo>
                  <a:lnTo>
                    <a:pt x="0" y="1738856"/>
                  </a:lnTo>
                  <a:lnTo>
                    <a:pt x="24406" y="1745885"/>
                  </a:lnTo>
                  <a:lnTo>
                    <a:pt x="505123" y="76737"/>
                  </a:lnTo>
                  <a:lnTo>
                    <a:pt x="480716" y="69708"/>
                  </a:lnTo>
                  <a:close/>
                </a:path>
                <a:path w="529590" h="1746250">
                  <a:moveTo>
                    <a:pt x="524665" y="57506"/>
                  </a:moveTo>
                  <a:lnTo>
                    <a:pt x="484230" y="57506"/>
                  </a:lnTo>
                  <a:lnTo>
                    <a:pt x="508637" y="64536"/>
                  </a:lnTo>
                  <a:lnTo>
                    <a:pt x="505123" y="76737"/>
                  </a:lnTo>
                  <a:lnTo>
                    <a:pt x="529531" y="83767"/>
                  </a:lnTo>
                  <a:lnTo>
                    <a:pt x="524665" y="57506"/>
                  </a:lnTo>
                  <a:close/>
                </a:path>
                <a:path w="529590" h="1746250">
                  <a:moveTo>
                    <a:pt x="484230" y="57506"/>
                  </a:moveTo>
                  <a:lnTo>
                    <a:pt x="480716" y="69708"/>
                  </a:lnTo>
                  <a:lnTo>
                    <a:pt x="505123" y="76737"/>
                  </a:lnTo>
                  <a:lnTo>
                    <a:pt x="508637" y="64536"/>
                  </a:lnTo>
                  <a:lnTo>
                    <a:pt x="484230" y="57506"/>
                  </a:lnTo>
                  <a:close/>
                </a:path>
                <a:path w="529590" h="1746250">
                  <a:moveTo>
                    <a:pt x="514008" y="0"/>
                  </a:moveTo>
                  <a:lnTo>
                    <a:pt x="456308" y="62678"/>
                  </a:lnTo>
                  <a:lnTo>
                    <a:pt x="480716" y="69708"/>
                  </a:lnTo>
                  <a:lnTo>
                    <a:pt x="484230" y="57506"/>
                  </a:lnTo>
                  <a:lnTo>
                    <a:pt x="524665" y="57506"/>
                  </a:lnTo>
                  <a:lnTo>
                    <a:pt x="514008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80347" y="3567468"/>
              <a:ext cx="655320" cy="664210"/>
            </a:xfrm>
            <a:custGeom>
              <a:avLst/>
              <a:gdLst/>
              <a:ahLst/>
              <a:cxnLst/>
              <a:rect l="l" t="t" r="r" b="b"/>
              <a:pathLst>
                <a:path w="655320" h="664210">
                  <a:moveTo>
                    <a:pt x="654888" y="109156"/>
                  </a:moveTo>
                  <a:lnTo>
                    <a:pt x="646303" y="66662"/>
                  </a:lnTo>
                  <a:lnTo>
                    <a:pt x="622909" y="31965"/>
                  </a:lnTo>
                  <a:lnTo>
                    <a:pt x="588225" y="8585"/>
                  </a:lnTo>
                  <a:lnTo>
                    <a:pt x="545731" y="0"/>
                  </a:lnTo>
                  <a:lnTo>
                    <a:pt x="109156" y="0"/>
                  </a:lnTo>
                  <a:lnTo>
                    <a:pt x="66662" y="8585"/>
                  </a:lnTo>
                  <a:lnTo>
                    <a:pt x="31978" y="31965"/>
                  </a:lnTo>
                  <a:lnTo>
                    <a:pt x="8585" y="66662"/>
                  </a:lnTo>
                  <a:lnTo>
                    <a:pt x="0" y="109156"/>
                  </a:lnTo>
                  <a:lnTo>
                    <a:pt x="0" y="554939"/>
                  </a:lnTo>
                  <a:lnTo>
                    <a:pt x="8585" y="597433"/>
                  </a:lnTo>
                  <a:lnTo>
                    <a:pt x="31978" y="632117"/>
                  </a:lnTo>
                  <a:lnTo>
                    <a:pt x="66662" y="655510"/>
                  </a:lnTo>
                  <a:lnTo>
                    <a:pt x="109156" y="664095"/>
                  </a:lnTo>
                  <a:lnTo>
                    <a:pt x="545731" y="664095"/>
                  </a:lnTo>
                  <a:lnTo>
                    <a:pt x="588225" y="655510"/>
                  </a:lnTo>
                  <a:lnTo>
                    <a:pt x="622909" y="632117"/>
                  </a:lnTo>
                  <a:lnTo>
                    <a:pt x="646303" y="597433"/>
                  </a:lnTo>
                  <a:lnTo>
                    <a:pt x="654888" y="554939"/>
                  </a:lnTo>
                  <a:lnTo>
                    <a:pt x="654888" y="109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7528" y="3575304"/>
              <a:ext cx="658368" cy="658368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10865194" y="2200014"/>
            <a:ext cx="1113155" cy="736600"/>
          </a:xfrm>
          <a:custGeom>
            <a:avLst/>
            <a:gdLst/>
            <a:ahLst/>
            <a:cxnLst/>
            <a:rect l="l" t="t" r="r" b="b"/>
            <a:pathLst>
              <a:path w="1113154" h="736600">
                <a:moveTo>
                  <a:pt x="0" y="84714"/>
                </a:moveTo>
                <a:lnTo>
                  <a:pt x="6657" y="51739"/>
                </a:lnTo>
                <a:lnTo>
                  <a:pt x="24812" y="24812"/>
                </a:lnTo>
                <a:lnTo>
                  <a:pt x="51739" y="6657"/>
                </a:lnTo>
                <a:lnTo>
                  <a:pt x="84714" y="0"/>
                </a:lnTo>
                <a:lnTo>
                  <a:pt x="1028069" y="0"/>
                </a:lnTo>
                <a:lnTo>
                  <a:pt x="1061044" y="6657"/>
                </a:lnTo>
                <a:lnTo>
                  <a:pt x="1087971" y="24812"/>
                </a:lnTo>
                <a:lnTo>
                  <a:pt x="1106126" y="51739"/>
                </a:lnTo>
                <a:lnTo>
                  <a:pt x="1112784" y="84714"/>
                </a:lnTo>
                <a:lnTo>
                  <a:pt x="1112784" y="651427"/>
                </a:lnTo>
                <a:lnTo>
                  <a:pt x="1106126" y="684402"/>
                </a:lnTo>
                <a:lnTo>
                  <a:pt x="1087971" y="711329"/>
                </a:lnTo>
                <a:lnTo>
                  <a:pt x="1061044" y="729484"/>
                </a:lnTo>
                <a:lnTo>
                  <a:pt x="1028069" y="736142"/>
                </a:lnTo>
                <a:lnTo>
                  <a:pt x="84714" y="736142"/>
                </a:lnTo>
                <a:lnTo>
                  <a:pt x="51739" y="729484"/>
                </a:lnTo>
                <a:lnTo>
                  <a:pt x="24812" y="711329"/>
                </a:lnTo>
                <a:lnTo>
                  <a:pt x="6657" y="684402"/>
                </a:lnTo>
                <a:lnTo>
                  <a:pt x="0" y="651427"/>
                </a:lnTo>
                <a:lnTo>
                  <a:pt x="0" y="84714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968745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289830" y="2852445"/>
            <a:ext cx="271145" cy="285115"/>
          </a:xfrm>
          <a:custGeom>
            <a:avLst/>
            <a:gdLst/>
            <a:ahLst/>
            <a:cxnLst/>
            <a:rect l="l" t="t" r="r" b="b"/>
            <a:pathLst>
              <a:path w="271145" h="285114">
                <a:moveTo>
                  <a:pt x="270827" y="142417"/>
                </a:moveTo>
                <a:lnTo>
                  <a:pt x="270814" y="0"/>
                </a:lnTo>
                <a:lnTo>
                  <a:pt x="0" y="0"/>
                </a:lnTo>
                <a:lnTo>
                  <a:pt x="0" y="142417"/>
                </a:lnTo>
                <a:lnTo>
                  <a:pt x="0" y="284848"/>
                </a:lnTo>
                <a:lnTo>
                  <a:pt x="270827" y="284848"/>
                </a:lnTo>
                <a:lnTo>
                  <a:pt x="270827" y="1424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1277131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11471454" y="2406344"/>
            <a:ext cx="364490" cy="368300"/>
          </a:xfrm>
          <a:custGeom>
            <a:avLst/>
            <a:gdLst/>
            <a:ahLst/>
            <a:cxnLst/>
            <a:rect l="l" t="t" r="r" b="b"/>
            <a:pathLst>
              <a:path w="364490" h="368300">
                <a:moveTo>
                  <a:pt x="303312" y="0"/>
                </a:moveTo>
                <a:lnTo>
                  <a:pt x="60664" y="0"/>
                </a:lnTo>
                <a:lnTo>
                  <a:pt x="37050" y="4767"/>
                </a:lnTo>
                <a:lnTo>
                  <a:pt x="17768" y="17768"/>
                </a:lnTo>
                <a:lnTo>
                  <a:pt x="4767" y="37050"/>
                </a:lnTo>
                <a:lnTo>
                  <a:pt x="0" y="60664"/>
                </a:lnTo>
                <a:lnTo>
                  <a:pt x="0" y="307347"/>
                </a:lnTo>
                <a:lnTo>
                  <a:pt x="4767" y="330960"/>
                </a:lnTo>
                <a:lnTo>
                  <a:pt x="17768" y="350243"/>
                </a:lnTo>
                <a:lnTo>
                  <a:pt x="37050" y="363244"/>
                </a:lnTo>
                <a:lnTo>
                  <a:pt x="60664" y="368011"/>
                </a:lnTo>
                <a:lnTo>
                  <a:pt x="303312" y="368011"/>
                </a:lnTo>
                <a:lnTo>
                  <a:pt x="326926" y="363244"/>
                </a:lnTo>
                <a:lnTo>
                  <a:pt x="346208" y="350243"/>
                </a:lnTo>
                <a:lnTo>
                  <a:pt x="359209" y="330960"/>
                </a:lnTo>
                <a:lnTo>
                  <a:pt x="363976" y="307347"/>
                </a:lnTo>
                <a:lnTo>
                  <a:pt x="363976" y="60664"/>
                </a:lnTo>
                <a:lnTo>
                  <a:pt x="359209" y="37050"/>
                </a:lnTo>
                <a:lnTo>
                  <a:pt x="346208" y="17768"/>
                </a:lnTo>
                <a:lnTo>
                  <a:pt x="326926" y="4767"/>
                </a:lnTo>
                <a:lnTo>
                  <a:pt x="30331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840792" y="1953259"/>
            <a:ext cx="5137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…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388968" y="5426049"/>
            <a:ext cx="285115" cy="271145"/>
          </a:xfrm>
          <a:custGeom>
            <a:avLst/>
            <a:gdLst/>
            <a:ahLst/>
            <a:cxnLst/>
            <a:rect l="l" t="t" r="r" b="b"/>
            <a:pathLst>
              <a:path w="285115" h="271145">
                <a:moveTo>
                  <a:pt x="284848" y="0"/>
                </a:moveTo>
                <a:lnTo>
                  <a:pt x="142417" y="0"/>
                </a:lnTo>
                <a:lnTo>
                  <a:pt x="0" y="0"/>
                </a:lnTo>
                <a:lnTo>
                  <a:pt x="0" y="270827"/>
                </a:lnTo>
                <a:lnTo>
                  <a:pt x="142417" y="270827"/>
                </a:lnTo>
                <a:lnTo>
                  <a:pt x="284848" y="270827"/>
                </a:lnTo>
                <a:lnTo>
                  <a:pt x="284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0376268" y="5413347"/>
          <a:ext cx="959485" cy="29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9415" y="3588099"/>
            <a:ext cx="192024" cy="190818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9438" y="3578104"/>
            <a:ext cx="192024" cy="19081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30087" y="3589213"/>
            <a:ext cx="192024" cy="190817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710065" y="4845811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10012" y="5229273"/>
            <a:ext cx="2154555" cy="1133475"/>
            <a:chOff x="810012" y="5229273"/>
            <a:chExt cx="2154555" cy="1133475"/>
          </a:xfrm>
        </p:grpSpPr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6362" y="5235623"/>
              <a:ext cx="2141764" cy="112072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16362" y="5235623"/>
              <a:ext cx="2141855" cy="1120775"/>
            </a:xfrm>
            <a:custGeom>
              <a:avLst/>
              <a:gdLst/>
              <a:ahLst/>
              <a:cxnLst/>
              <a:rect l="l" t="t" r="r" b="b"/>
              <a:pathLst>
                <a:path w="2141855" h="1120775">
                  <a:moveTo>
                    <a:pt x="1070881" y="0"/>
                  </a:moveTo>
                  <a:lnTo>
                    <a:pt x="1119265" y="1147"/>
                  </a:lnTo>
                  <a:lnTo>
                    <a:pt x="1167102" y="4558"/>
                  </a:lnTo>
                  <a:lnTo>
                    <a:pt x="1214344" y="10183"/>
                  </a:lnTo>
                  <a:lnTo>
                    <a:pt x="1260946" y="17975"/>
                  </a:lnTo>
                  <a:lnTo>
                    <a:pt x="1306865" y="27884"/>
                  </a:lnTo>
                  <a:lnTo>
                    <a:pt x="1352053" y="39863"/>
                  </a:lnTo>
                  <a:lnTo>
                    <a:pt x="1396467" y="53862"/>
                  </a:lnTo>
                  <a:lnTo>
                    <a:pt x="1440061" y="69834"/>
                  </a:lnTo>
                  <a:lnTo>
                    <a:pt x="1482789" y="87730"/>
                  </a:lnTo>
                  <a:lnTo>
                    <a:pt x="1524607" y="107501"/>
                  </a:lnTo>
                  <a:lnTo>
                    <a:pt x="1565469" y="129099"/>
                  </a:lnTo>
                  <a:lnTo>
                    <a:pt x="1605331" y="152476"/>
                  </a:lnTo>
                  <a:lnTo>
                    <a:pt x="1644146" y="177583"/>
                  </a:lnTo>
                  <a:lnTo>
                    <a:pt x="1681870" y="204372"/>
                  </a:lnTo>
                  <a:lnTo>
                    <a:pt x="1718458" y="232794"/>
                  </a:lnTo>
                  <a:lnTo>
                    <a:pt x="1753864" y="262801"/>
                  </a:lnTo>
                  <a:lnTo>
                    <a:pt x="1788044" y="294345"/>
                  </a:lnTo>
                  <a:lnTo>
                    <a:pt x="1820951" y="327376"/>
                  </a:lnTo>
                  <a:lnTo>
                    <a:pt x="1852541" y="361847"/>
                  </a:lnTo>
                  <a:lnTo>
                    <a:pt x="1882769" y="397709"/>
                  </a:lnTo>
                  <a:lnTo>
                    <a:pt x="1911589" y="434914"/>
                  </a:lnTo>
                  <a:lnTo>
                    <a:pt x="1938957" y="473413"/>
                  </a:lnTo>
                  <a:lnTo>
                    <a:pt x="1964826" y="513157"/>
                  </a:lnTo>
                  <a:lnTo>
                    <a:pt x="1989152" y="554099"/>
                  </a:lnTo>
                  <a:lnTo>
                    <a:pt x="2011890" y="596190"/>
                  </a:lnTo>
                  <a:lnTo>
                    <a:pt x="2032994" y="639381"/>
                  </a:lnTo>
                  <a:lnTo>
                    <a:pt x="2052420" y="683625"/>
                  </a:lnTo>
                  <a:lnTo>
                    <a:pt x="2070121" y="728871"/>
                  </a:lnTo>
                  <a:lnTo>
                    <a:pt x="2086053" y="775073"/>
                  </a:lnTo>
                  <a:lnTo>
                    <a:pt x="2100171" y="822182"/>
                  </a:lnTo>
                  <a:lnTo>
                    <a:pt x="2112430" y="870149"/>
                  </a:lnTo>
                  <a:lnTo>
                    <a:pt x="2122784" y="918925"/>
                  </a:lnTo>
                  <a:lnTo>
                    <a:pt x="2141764" y="1120726"/>
                  </a:lnTo>
                  <a:lnTo>
                    <a:pt x="1604906" y="1120726"/>
                  </a:lnTo>
                  <a:lnTo>
                    <a:pt x="1596832" y="1034895"/>
                  </a:lnTo>
                  <a:lnTo>
                    <a:pt x="1585526" y="986523"/>
                  </a:lnTo>
                  <a:lnTo>
                    <a:pt x="1570501" y="939868"/>
                  </a:lnTo>
                  <a:lnTo>
                    <a:pt x="1551937" y="895123"/>
                  </a:lnTo>
                  <a:lnTo>
                    <a:pt x="1530016" y="852482"/>
                  </a:lnTo>
                  <a:lnTo>
                    <a:pt x="1504919" y="812138"/>
                  </a:lnTo>
                  <a:lnTo>
                    <a:pt x="1476825" y="774287"/>
                  </a:lnTo>
                  <a:lnTo>
                    <a:pt x="1445916" y="739120"/>
                  </a:lnTo>
                  <a:lnTo>
                    <a:pt x="1412373" y="706833"/>
                  </a:lnTo>
                  <a:lnTo>
                    <a:pt x="1376376" y="677618"/>
                  </a:lnTo>
                  <a:lnTo>
                    <a:pt x="1338106" y="651670"/>
                  </a:lnTo>
                  <a:lnTo>
                    <a:pt x="1297744" y="629182"/>
                  </a:lnTo>
                  <a:lnTo>
                    <a:pt x="1255471" y="610349"/>
                  </a:lnTo>
                  <a:lnTo>
                    <a:pt x="1211467" y="595363"/>
                  </a:lnTo>
                  <a:lnTo>
                    <a:pt x="1165914" y="584419"/>
                  </a:lnTo>
                  <a:lnTo>
                    <a:pt x="1118991" y="577711"/>
                  </a:lnTo>
                  <a:lnTo>
                    <a:pt x="1070881" y="575432"/>
                  </a:lnTo>
                  <a:lnTo>
                    <a:pt x="1022770" y="577711"/>
                  </a:lnTo>
                  <a:lnTo>
                    <a:pt x="975848" y="584419"/>
                  </a:lnTo>
                  <a:lnTo>
                    <a:pt x="930294" y="595363"/>
                  </a:lnTo>
                  <a:lnTo>
                    <a:pt x="886291" y="610349"/>
                  </a:lnTo>
                  <a:lnTo>
                    <a:pt x="844018" y="629182"/>
                  </a:lnTo>
                  <a:lnTo>
                    <a:pt x="803656" y="651670"/>
                  </a:lnTo>
                  <a:lnTo>
                    <a:pt x="765386" y="677618"/>
                  </a:lnTo>
                  <a:lnTo>
                    <a:pt x="729389" y="706833"/>
                  </a:lnTo>
                  <a:lnTo>
                    <a:pt x="695846" y="739120"/>
                  </a:lnTo>
                  <a:lnTo>
                    <a:pt x="664937" y="774287"/>
                  </a:lnTo>
                  <a:lnTo>
                    <a:pt x="636843" y="812138"/>
                  </a:lnTo>
                  <a:lnTo>
                    <a:pt x="611746" y="852482"/>
                  </a:lnTo>
                  <a:lnTo>
                    <a:pt x="589825" y="895123"/>
                  </a:lnTo>
                  <a:lnTo>
                    <a:pt x="571261" y="939868"/>
                  </a:lnTo>
                  <a:lnTo>
                    <a:pt x="556236" y="986523"/>
                  </a:lnTo>
                  <a:lnTo>
                    <a:pt x="544930" y="1034895"/>
                  </a:lnTo>
                  <a:lnTo>
                    <a:pt x="536858" y="1120726"/>
                  </a:lnTo>
                  <a:lnTo>
                    <a:pt x="0" y="1120726"/>
                  </a:lnTo>
                  <a:lnTo>
                    <a:pt x="18979" y="918925"/>
                  </a:lnTo>
                  <a:lnTo>
                    <a:pt x="29332" y="870149"/>
                  </a:lnTo>
                  <a:lnTo>
                    <a:pt x="41591" y="822182"/>
                  </a:lnTo>
                  <a:lnTo>
                    <a:pt x="55709" y="775073"/>
                  </a:lnTo>
                  <a:lnTo>
                    <a:pt x="71641" y="728871"/>
                  </a:lnTo>
                  <a:lnTo>
                    <a:pt x="89342" y="683625"/>
                  </a:lnTo>
                  <a:lnTo>
                    <a:pt x="108768" y="639381"/>
                  </a:lnTo>
                  <a:lnTo>
                    <a:pt x="129872" y="596190"/>
                  </a:lnTo>
                  <a:lnTo>
                    <a:pt x="152610" y="554099"/>
                  </a:lnTo>
                  <a:lnTo>
                    <a:pt x="176936" y="513157"/>
                  </a:lnTo>
                  <a:lnTo>
                    <a:pt x="202805" y="473413"/>
                  </a:lnTo>
                  <a:lnTo>
                    <a:pt x="230173" y="434914"/>
                  </a:lnTo>
                  <a:lnTo>
                    <a:pt x="258993" y="397709"/>
                  </a:lnTo>
                  <a:lnTo>
                    <a:pt x="289220" y="361847"/>
                  </a:lnTo>
                  <a:lnTo>
                    <a:pt x="320811" y="327376"/>
                  </a:lnTo>
                  <a:lnTo>
                    <a:pt x="353718" y="294345"/>
                  </a:lnTo>
                  <a:lnTo>
                    <a:pt x="387897" y="262801"/>
                  </a:lnTo>
                  <a:lnTo>
                    <a:pt x="423303" y="232794"/>
                  </a:lnTo>
                  <a:lnTo>
                    <a:pt x="459891" y="204372"/>
                  </a:lnTo>
                  <a:lnTo>
                    <a:pt x="497615" y="177583"/>
                  </a:lnTo>
                  <a:lnTo>
                    <a:pt x="536431" y="152476"/>
                  </a:lnTo>
                  <a:lnTo>
                    <a:pt x="576292" y="129099"/>
                  </a:lnTo>
                  <a:lnTo>
                    <a:pt x="617155" y="107501"/>
                  </a:lnTo>
                  <a:lnTo>
                    <a:pt x="658972" y="87730"/>
                  </a:lnTo>
                  <a:lnTo>
                    <a:pt x="701701" y="69834"/>
                  </a:lnTo>
                  <a:lnTo>
                    <a:pt x="745294" y="53862"/>
                  </a:lnTo>
                  <a:lnTo>
                    <a:pt x="789708" y="39863"/>
                  </a:lnTo>
                  <a:lnTo>
                    <a:pt x="834897" y="27884"/>
                  </a:lnTo>
                  <a:lnTo>
                    <a:pt x="880815" y="17975"/>
                  </a:lnTo>
                  <a:lnTo>
                    <a:pt x="927418" y="10183"/>
                  </a:lnTo>
                  <a:lnTo>
                    <a:pt x="974660" y="4558"/>
                  </a:lnTo>
                  <a:lnTo>
                    <a:pt x="1022496" y="1147"/>
                  </a:lnTo>
                  <a:lnTo>
                    <a:pt x="1070881" y="0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885316" y="5949068"/>
            <a:ext cx="1089025" cy="502920"/>
          </a:xfrm>
          <a:custGeom>
            <a:avLst/>
            <a:gdLst/>
            <a:ahLst/>
            <a:cxnLst/>
            <a:rect l="l" t="t" r="r" b="b"/>
            <a:pathLst>
              <a:path w="1089025" h="502920">
                <a:moveTo>
                  <a:pt x="0" y="0"/>
                </a:moveTo>
                <a:lnTo>
                  <a:pt x="877580" y="419240"/>
                </a:lnTo>
                <a:lnTo>
                  <a:pt x="881305" y="436778"/>
                </a:lnTo>
                <a:lnTo>
                  <a:pt x="891174" y="454972"/>
                </a:lnTo>
                <a:lnTo>
                  <a:pt x="904437" y="471058"/>
                </a:lnTo>
                <a:lnTo>
                  <a:pt x="920857" y="484471"/>
                </a:lnTo>
                <a:lnTo>
                  <a:pt x="940193" y="494647"/>
                </a:lnTo>
                <a:lnTo>
                  <a:pt x="982300" y="502517"/>
                </a:lnTo>
                <a:lnTo>
                  <a:pt x="1022752" y="493927"/>
                </a:lnTo>
                <a:lnTo>
                  <a:pt x="1057031" y="470795"/>
                </a:lnTo>
                <a:lnTo>
                  <a:pt x="1080620" y="435039"/>
                </a:lnTo>
                <a:lnTo>
                  <a:pt x="1088490" y="392932"/>
                </a:lnTo>
                <a:lnTo>
                  <a:pt x="1079900" y="352481"/>
                </a:lnTo>
                <a:lnTo>
                  <a:pt x="1056768" y="318201"/>
                </a:lnTo>
                <a:lnTo>
                  <a:pt x="1021012" y="294612"/>
                </a:lnTo>
                <a:lnTo>
                  <a:pt x="1000034" y="288500"/>
                </a:lnTo>
                <a:lnTo>
                  <a:pt x="978905" y="286742"/>
                </a:lnTo>
                <a:lnTo>
                  <a:pt x="958190" y="289100"/>
                </a:lnTo>
                <a:lnTo>
                  <a:pt x="938454" y="295332"/>
                </a:lnTo>
                <a:lnTo>
                  <a:pt x="920574" y="307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32955" y="5716286"/>
            <a:ext cx="373380" cy="7404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500</a:t>
            </a:r>
            <a:endParaRPr sz="1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275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36867" y="6152150"/>
            <a:ext cx="48895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4000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95103" y="6374654"/>
            <a:ext cx="1964689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i="1" spc="-5" dirty="0">
                <a:latin typeface="Calibri"/>
                <a:cs typeface="Calibri"/>
              </a:rPr>
              <a:t>Max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8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core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instances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295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Scaling</a:t>
            </a:r>
            <a:r>
              <a:rPr sz="4400" spc="-35" dirty="0"/>
              <a:t> </a:t>
            </a:r>
            <a:r>
              <a:rPr sz="4400" spc="-5" dirty="0"/>
              <a:t>further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459930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Scheduler checks timeouts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idle</a:t>
            </a:r>
            <a:r>
              <a:rPr sz="2800" spc="-10" dirty="0">
                <a:latin typeface="Calibri"/>
                <a:cs typeface="Calibri"/>
              </a:rPr>
              <a:t> applications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03955"/>
            <a:ext cx="380365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wheel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track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timeouts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31389" y="4678528"/>
            <a:ext cx="4429760" cy="1099185"/>
          </a:xfrm>
          <a:custGeom>
            <a:avLst/>
            <a:gdLst/>
            <a:ahLst/>
            <a:cxnLst/>
            <a:rect l="l" t="t" r="r" b="b"/>
            <a:pathLst>
              <a:path w="4429759" h="1099185">
                <a:moveTo>
                  <a:pt x="0" y="126426"/>
                </a:moveTo>
                <a:lnTo>
                  <a:pt x="9935" y="77215"/>
                </a:lnTo>
                <a:lnTo>
                  <a:pt x="37029" y="37029"/>
                </a:lnTo>
                <a:lnTo>
                  <a:pt x="77215" y="9935"/>
                </a:lnTo>
                <a:lnTo>
                  <a:pt x="126426" y="0"/>
                </a:lnTo>
                <a:lnTo>
                  <a:pt x="4302859" y="0"/>
                </a:lnTo>
                <a:lnTo>
                  <a:pt x="4352069" y="9935"/>
                </a:lnTo>
                <a:lnTo>
                  <a:pt x="4392255" y="37029"/>
                </a:lnTo>
                <a:lnTo>
                  <a:pt x="4419349" y="77215"/>
                </a:lnTo>
                <a:lnTo>
                  <a:pt x="4429285" y="126426"/>
                </a:lnTo>
                <a:lnTo>
                  <a:pt x="4429285" y="972161"/>
                </a:lnTo>
                <a:lnTo>
                  <a:pt x="4419349" y="1021372"/>
                </a:lnTo>
                <a:lnTo>
                  <a:pt x="4392255" y="1061558"/>
                </a:lnTo>
                <a:lnTo>
                  <a:pt x="4352069" y="1088652"/>
                </a:lnTo>
                <a:lnTo>
                  <a:pt x="4302859" y="1098588"/>
                </a:lnTo>
                <a:lnTo>
                  <a:pt x="126426" y="1098588"/>
                </a:lnTo>
                <a:lnTo>
                  <a:pt x="77215" y="1088652"/>
                </a:lnTo>
                <a:lnTo>
                  <a:pt x="37029" y="1061558"/>
                </a:lnTo>
                <a:lnTo>
                  <a:pt x="9935" y="1021372"/>
                </a:lnTo>
                <a:lnTo>
                  <a:pt x="0" y="972161"/>
                </a:lnTo>
                <a:lnTo>
                  <a:pt x="0" y="126426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47159" y="4736083"/>
            <a:ext cx="142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83231" y="2200014"/>
            <a:ext cx="1113155" cy="736600"/>
          </a:xfrm>
          <a:custGeom>
            <a:avLst/>
            <a:gdLst/>
            <a:ahLst/>
            <a:cxnLst/>
            <a:rect l="l" t="t" r="r" b="b"/>
            <a:pathLst>
              <a:path w="1113154" h="736600">
                <a:moveTo>
                  <a:pt x="0" y="84714"/>
                </a:moveTo>
                <a:lnTo>
                  <a:pt x="6657" y="51739"/>
                </a:lnTo>
                <a:lnTo>
                  <a:pt x="24812" y="24812"/>
                </a:lnTo>
                <a:lnTo>
                  <a:pt x="51739" y="6657"/>
                </a:lnTo>
                <a:lnTo>
                  <a:pt x="84714" y="0"/>
                </a:lnTo>
                <a:lnTo>
                  <a:pt x="1028069" y="0"/>
                </a:lnTo>
                <a:lnTo>
                  <a:pt x="1061044" y="6657"/>
                </a:lnTo>
                <a:lnTo>
                  <a:pt x="1087971" y="24812"/>
                </a:lnTo>
                <a:lnTo>
                  <a:pt x="1106126" y="51739"/>
                </a:lnTo>
                <a:lnTo>
                  <a:pt x="1112784" y="84714"/>
                </a:lnTo>
                <a:lnTo>
                  <a:pt x="1112784" y="651427"/>
                </a:lnTo>
                <a:lnTo>
                  <a:pt x="1106126" y="684402"/>
                </a:lnTo>
                <a:lnTo>
                  <a:pt x="1087971" y="711329"/>
                </a:lnTo>
                <a:lnTo>
                  <a:pt x="1061044" y="729484"/>
                </a:lnTo>
                <a:lnTo>
                  <a:pt x="1028069" y="736142"/>
                </a:lnTo>
                <a:lnTo>
                  <a:pt x="84714" y="736142"/>
                </a:lnTo>
                <a:lnTo>
                  <a:pt x="51739" y="729484"/>
                </a:lnTo>
                <a:lnTo>
                  <a:pt x="24812" y="711329"/>
                </a:lnTo>
                <a:lnTo>
                  <a:pt x="6657" y="684402"/>
                </a:lnTo>
                <a:lnTo>
                  <a:pt x="0" y="651427"/>
                </a:lnTo>
                <a:lnTo>
                  <a:pt x="0" y="84714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6783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595168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6607868" y="2406344"/>
            <a:ext cx="747395" cy="1022985"/>
            <a:chOff x="6607868" y="2406344"/>
            <a:chExt cx="747395" cy="1022985"/>
          </a:xfrm>
        </p:grpSpPr>
        <p:sp>
          <p:nvSpPr>
            <p:cNvPr id="11" name="object 11"/>
            <p:cNvSpPr/>
            <p:nvPr/>
          </p:nvSpPr>
          <p:spPr>
            <a:xfrm>
              <a:off x="6789491" y="2406344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07861" y="2852445"/>
              <a:ext cx="271145" cy="285115"/>
            </a:xfrm>
            <a:custGeom>
              <a:avLst/>
              <a:gdLst/>
              <a:ahLst/>
              <a:cxnLst/>
              <a:rect l="l" t="t" r="r" b="b"/>
              <a:pathLst>
                <a:path w="271145" h="285114">
                  <a:moveTo>
                    <a:pt x="270827" y="0"/>
                  </a:moveTo>
                  <a:lnTo>
                    <a:pt x="0" y="0"/>
                  </a:lnTo>
                  <a:lnTo>
                    <a:pt x="0" y="142417"/>
                  </a:lnTo>
                  <a:lnTo>
                    <a:pt x="0" y="284848"/>
                  </a:lnTo>
                  <a:lnTo>
                    <a:pt x="270827" y="284848"/>
                  </a:lnTo>
                  <a:lnTo>
                    <a:pt x="270827" y="142417"/>
                  </a:lnTo>
                  <a:lnTo>
                    <a:pt x="270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7971" y="2851923"/>
              <a:ext cx="271145" cy="141605"/>
            </a:xfrm>
            <a:custGeom>
              <a:avLst/>
              <a:gdLst/>
              <a:ahLst/>
              <a:cxnLst/>
              <a:rect l="l" t="t" r="r" b="b"/>
              <a:pathLst>
                <a:path w="271145" h="141605">
                  <a:moveTo>
                    <a:pt x="247252" y="0"/>
                  </a:moveTo>
                  <a:lnTo>
                    <a:pt x="23567" y="0"/>
                  </a:lnTo>
                  <a:lnTo>
                    <a:pt x="14393" y="1852"/>
                  </a:lnTo>
                  <a:lnTo>
                    <a:pt x="6902" y="6903"/>
                  </a:lnTo>
                  <a:lnTo>
                    <a:pt x="1851" y="14394"/>
                  </a:lnTo>
                  <a:lnTo>
                    <a:pt x="0" y="23568"/>
                  </a:lnTo>
                  <a:lnTo>
                    <a:pt x="0" y="117836"/>
                  </a:lnTo>
                  <a:lnTo>
                    <a:pt x="1851" y="127010"/>
                  </a:lnTo>
                  <a:lnTo>
                    <a:pt x="6902" y="134502"/>
                  </a:lnTo>
                  <a:lnTo>
                    <a:pt x="14393" y="139553"/>
                  </a:lnTo>
                  <a:lnTo>
                    <a:pt x="23567" y="141405"/>
                  </a:lnTo>
                  <a:lnTo>
                    <a:pt x="247252" y="141405"/>
                  </a:lnTo>
                  <a:lnTo>
                    <a:pt x="256426" y="139553"/>
                  </a:lnTo>
                  <a:lnTo>
                    <a:pt x="263917" y="134502"/>
                  </a:lnTo>
                  <a:lnTo>
                    <a:pt x="268968" y="127010"/>
                  </a:lnTo>
                  <a:lnTo>
                    <a:pt x="270821" y="117836"/>
                  </a:lnTo>
                  <a:lnTo>
                    <a:pt x="270821" y="23568"/>
                  </a:lnTo>
                  <a:lnTo>
                    <a:pt x="268968" y="14394"/>
                  </a:lnTo>
                  <a:lnTo>
                    <a:pt x="263917" y="6903"/>
                  </a:lnTo>
                  <a:lnTo>
                    <a:pt x="256426" y="1852"/>
                  </a:lnTo>
                  <a:lnTo>
                    <a:pt x="24725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39712" y="2910840"/>
              <a:ext cx="515111" cy="5181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3332" y="4329851"/>
            <a:ext cx="1137926" cy="85627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7460857" y="2200014"/>
            <a:ext cx="1113155" cy="736600"/>
          </a:xfrm>
          <a:custGeom>
            <a:avLst/>
            <a:gdLst/>
            <a:ahLst/>
            <a:cxnLst/>
            <a:rect l="l" t="t" r="r" b="b"/>
            <a:pathLst>
              <a:path w="1113154" h="736600">
                <a:moveTo>
                  <a:pt x="0" y="84714"/>
                </a:moveTo>
                <a:lnTo>
                  <a:pt x="6657" y="51739"/>
                </a:lnTo>
                <a:lnTo>
                  <a:pt x="24812" y="24812"/>
                </a:lnTo>
                <a:lnTo>
                  <a:pt x="51739" y="6657"/>
                </a:lnTo>
                <a:lnTo>
                  <a:pt x="84714" y="0"/>
                </a:lnTo>
                <a:lnTo>
                  <a:pt x="1028069" y="0"/>
                </a:lnTo>
                <a:lnTo>
                  <a:pt x="1061044" y="6657"/>
                </a:lnTo>
                <a:lnTo>
                  <a:pt x="1087971" y="24812"/>
                </a:lnTo>
                <a:lnTo>
                  <a:pt x="1106126" y="51739"/>
                </a:lnTo>
                <a:lnTo>
                  <a:pt x="1112784" y="84714"/>
                </a:lnTo>
                <a:lnTo>
                  <a:pt x="1112784" y="651427"/>
                </a:lnTo>
                <a:lnTo>
                  <a:pt x="1106126" y="684402"/>
                </a:lnTo>
                <a:lnTo>
                  <a:pt x="1087971" y="711329"/>
                </a:lnTo>
                <a:lnTo>
                  <a:pt x="1061044" y="729484"/>
                </a:lnTo>
                <a:lnTo>
                  <a:pt x="1028069" y="736142"/>
                </a:lnTo>
                <a:lnTo>
                  <a:pt x="84714" y="736142"/>
                </a:lnTo>
                <a:lnTo>
                  <a:pt x="51739" y="729484"/>
                </a:lnTo>
                <a:lnTo>
                  <a:pt x="24812" y="711329"/>
                </a:lnTo>
                <a:lnTo>
                  <a:pt x="6657" y="684402"/>
                </a:lnTo>
                <a:lnTo>
                  <a:pt x="0" y="651427"/>
                </a:lnTo>
                <a:lnTo>
                  <a:pt x="0" y="84714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64409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872793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9587569" y="2200014"/>
            <a:ext cx="1113155" cy="736600"/>
          </a:xfrm>
          <a:custGeom>
            <a:avLst/>
            <a:gdLst/>
            <a:ahLst/>
            <a:cxnLst/>
            <a:rect l="l" t="t" r="r" b="b"/>
            <a:pathLst>
              <a:path w="1113154" h="736600">
                <a:moveTo>
                  <a:pt x="0" y="84714"/>
                </a:moveTo>
                <a:lnTo>
                  <a:pt x="6657" y="51739"/>
                </a:lnTo>
                <a:lnTo>
                  <a:pt x="24812" y="24812"/>
                </a:lnTo>
                <a:lnTo>
                  <a:pt x="51739" y="6657"/>
                </a:lnTo>
                <a:lnTo>
                  <a:pt x="84714" y="0"/>
                </a:lnTo>
                <a:lnTo>
                  <a:pt x="1028069" y="0"/>
                </a:lnTo>
                <a:lnTo>
                  <a:pt x="1061044" y="6657"/>
                </a:lnTo>
                <a:lnTo>
                  <a:pt x="1087971" y="24812"/>
                </a:lnTo>
                <a:lnTo>
                  <a:pt x="1106126" y="51739"/>
                </a:lnTo>
                <a:lnTo>
                  <a:pt x="1112784" y="84714"/>
                </a:lnTo>
                <a:lnTo>
                  <a:pt x="1112784" y="651427"/>
                </a:lnTo>
                <a:lnTo>
                  <a:pt x="1106126" y="684402"/>
                </a:lnTo>
                <a:lnTo>
                  <a:pt x="1087971" y="711329"/>
                </a:lnTo>
                <a:lnTo>
                  <a:pt x="1061044" y="729484"/>
                </a:lnTo>
                <a:lnTo>
                  <a:pt x="1028069" y="736142"/>
                </a:lnTo>
                <a:lnTo>
                  <a:pt x="84714" y="736142"/>
                </a:lnTo>
                <a:lnTo>
                  <a:pt x="51739" y="729484"/>
                </a:lnTo>
                <a:lnTo>
                  <a:pt x="24812" y="711329"/>
                </a:lnTo>
                <a:lnTo>
                  <a:pt x="6657" y="684402"/>
                </a:lnTo>
                <a:lnTo>
                  <a:pt x="0" y="651427"/>
                </a:lnTo>
                <a:lnTo>
                  <a:pt x="0" y="84714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691120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999505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0865194" y="2200014"/>
            <a:ext cx="1113155" cy="736600"/>
          </a:xfrm>
          <a:custGeom>
            <a:avLst/>
            <a:gdLst/>
            <a:ahLst/>
            <a:cxnLst/>
            <a:rect l="l" t="t" r="r" b="b"/>
            <a:pathLst>
              <a:path w="1113154" h="736600">
                <a:moveTo>
                  <a:pt x="0" y="84714"/>
                </a:moveTo>
                <a:lnTo>
                  <a:pt x="6657" y="51739"/>
                </a:lnTo>
                <a:lnTo>
                  <a:pt x="24812" y="24812"/>
                </a:lnTo>
                <a:lnTo>
                  <a:pt x="51739" y="6657"/>
                </a:lnTo>
                <a:lnTo>
                  <a:pt x="84714" y="0"/>
                </a:lnTo>
                <a:lnTo>
                  <a:pt x="1028069" y="0"/>
                </a:lnTo>
                <a:lnTo>
                  <a:pt x="1061044" y="6657"/>
                </a:lnTo>
                <a:lnTo>
                  <a:pt x="1087971" y="24812"/>
                </a:lnTo>
                <a:lnTo>
                  <a:pt x="1106126" y="51739"/>
                </a:lnTo>
                <a:lnTo>
                  <a:pt x="1112784" y="84714"/>
                </a:lnTo>
                <a:lnTo>
                  <a:pt x="1112784" y="651427"/>
                </a:lnTo>
                <a:lnTo>
                  <a:pt x="1106126" y="684402"/>
                </a:lnTo>
                <a:lnTo>
                  <a:pt x="1087971" y="711329"/>
                </a:lnTo>
                <a:lnTo>
                  <a:pt x="1061044" y="729484"/>
                </a:lnTo>
                <a:lnTo>
                  <a:pt x="1028069" y="736142"/>
                </a:lnTo>
                <a:lnTo>
                  <a:pt x="84714" y="736142"/>
                </a:lnTo>
                <a:lnTo>
                  <a:pt x="51739" y="729484"/>
                </a:lnTo>
                <a:lnTo>
                  <a:pt x="24812" y="711329"/>
                </a:lnTo>
                <a:lnTo>
                  <a:pt x="6657" y="684402"/>
                </a:lnTo>
                <a:lnTo>
                  <a:pt x="0" y="651427"/>
                </a:lnTo>
                <a:lnTo>
                  <a:pt x="0" y="84714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968745" y="22458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1277131" y="2839735"/>
          <a:ext cx="309245" cy="946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4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4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8840792" y="1953259"/>
            <a:ext cx="5137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…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388968" y="5426049"/>
            <a:ext cx="285115" cy="271145"/>
          </a:xfrm>
          <a:custGeom>
            <a:avLst/>
            <a:gdLst/>
            <a:ahLst/>
            <a:cxnLst/>
            <a:rect l="l" t="t" r="r" b="b"/>
            <a:pathLst>
              <a:path w="285115" h="271145">
                <a:moveTo>
                  <a:pt x="284848" y="0"/>
                </a:moveTo>
                <a:lnTo>
                  <a:pt x="142417" y="0"/>
                </a:lnTo>
                <a:lnTo>
                  <a:pt x="0" y="0"/>
                </a:lnTo>
                <a:lnTo>
                  <a:pt x="0" y="270827"/>
                </a:lnTo>
                <a:lnTo>
                  <a:pt x="142417" y="270827"/>
                </a:lnTo>
                <a:lnTo>
                  <a:pt x="284848" y="270827"/>
                </a:lnTo>
                <a:lnTo>
                  <a:pt x="284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0376268" y="5413347"/>
          <a:ext cx="959485" cy="29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8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6388608" y="4936325"/>
            <a:ext cx="2273935" cy="763905"/>
            <a:chOff x="6388608" y="4936325"/>
            <a:chExt cx="2273935" cy="763905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8608" y="5041392"/>
              <a:ext cx="658367" cy="65836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474993" y="5008416"/>
              <a:ext cx="187960" cy="554990"/>
            </a:xfrm>
            <a:custGeom>
              <a:avLst/>
              <a:gdLst/>
              <a:ahLst/>
              <a:cxnLst/>
              <a:rect l="l" t="t" r="r" b="b"/>
              <a:pathLst>
                <a:path w="187959" h="554989">
                  <a:moveTo>
                    <a:pt x="29150" y="0"/>
                  </a:moveTo>
                  <a:lnTo>
                    <a:pt x="0" y="50998"/>
                  </a:lnTo>
                  <a:lnTo>
                    <a:pt x="17145" y="61919"/>
                  </a:lnTo>
                  <a:lnTo>
                    <a:pt x="33364" y="74146"/>
                  </a:lnTo>
                  <a:lnTo>
                    <a:pt x="62732" y="102280"/>
                  </a:lnTo>
                  <a:lnTo>
                    <a:pt x="90678" y="139882"/>
                  </a:lnTo>
                  <a:lnTo>
                    <a:pt x="110983" y="180728"/>
                  </a:lnTo>
                  <a:lnTo>
                    <a:pt x="123700" y="223778"/>
                  </a:lnTo>
                  <a:lnTo>
                    <a:pt x="128885" y="267993"/>
                  </a:lnTo>
                  <a:lnTo>
                    <a:pt x="126589" y="312334"/>
                  </a:lnTo>
                  <a:lnTo>
                    <a:pt x="116868" y="355763"/>
                  </a:lnTo>
                  <a:lnTo>
                    <a:pt x="99776" y="397239"/>
                  </a:lnTo>
                  <a:lnTo>
                    <a:pt x="75364" y="435725"/>
                  </a:lnTo>
                  <a:lnTo>
                    <a:pt x="43689" y="470180"/>
                  </a:lnTo>
                  <a:lnTo>
                    <a:pt x="23774" y="437066"/>
                  </a:lnTo>
                  <a:lnTo>
                    <a:pt x="20078" y="524449"/>
                  </a:lnTo>
                  <a:lnTo>
                    <a:pt x="94407" y="554520"/>
                  </a:lnTo>
                  <a:lnTo>
                    <a:pt x="74443" y="521322"/>
                  </a:lnTo>
                  <a:lnTo>
                    <a:pt x="94940" y="502410"/>
                  </a:lnTo>
                  <a:lnTo>
                    <a:pt x="130558" y="459618"/>
                  </a:lnTo>
                  <a:lnTo>
                    <a:pt x="165862" y="393381"/>
                  </a:lnTo>
                  <a:lnTo>
                    <a:pt x="179518" y="349347"/>
                  </a:lnTo>
                  <a:lnTo>
                    <a:pt x="186622" y="304558"/>
                  </a:lnTo>
                  <a:lnTo>
                    <a:pt x="187353" y="259689"/>
                  </a:lnTo>
                  <a:lnTo>
                    <a:pt x="181891" y="215414"/>
                  </a:lnTo>
                  <a:lnTo>
                    <a:pt x="170417" y="172407"/>
                  </a:lnTo>
                  <a:lnTo>
                    <a:pt x="153109" y="131342"/>
                  </a:lnTo>
                  <a:lnTo>
                    <a:pt x="130149" y="92895"/>
                  </a:lnTo>
                  <a:lnTo>
                    <a:pt x="101716" y="57739"/>
                  </a:lnTo>
                  <a:lnTo>
                    <a:pt x="67989" y="26549"/>
                  </a:lnTo>
                  <a:lnTo>
                    <a:pt x="29150" y="0"/>
                  </a:lnTo>
                  <a:close/>
                </a:path>
              </a:pathLst>
            </a:custGeom>
            <a:solidFill>
              <a:srgbClr val="1653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94879" y="4936324"/>
              <a:ext cx="452755" cy="668020"/>
            </a:xfrm>
            <a:custGeom>
              <a:avLst/>
              <a:gdLst/>
              <a:ahLst/>
              <a:cxnLst/>
              <a:rect l="l" t="t" r="r" b="b"/>
              <a:pathLst>
                <a:path w="452754" h="668020">
                  <a:moveTo>
                    <a:pt x="435559" y="656412"/>
                  </a:moveTo>
                  <a:lnTo>
                    <a:pt x="420014" y="599757"/>
                  </a:lnTo>
                  <a:lnTo>
                    <a:pt x="414235" y="601383"/>
                  </a:lnTo>
                  <a:lnTo>
                    <a:pt x="402513" y="603999"/>
                  </a:lnTo>
                  <a:lnTo>
                    <a:pt x="356235" y="609206"/>
                  </a:lnTo>
                  <a:lnTo>
                    <a:pt x="311086" y="606120"/>
                  </a:lnTo>
                  <a:lnTo>
                    <a:pt x="267893" y="595325"/>
                  </a:lnTo>
                  <a:lnTo>
                    <a:pt x="227545" y="577380"/>
                  </a:lnTo>
                  <a:lnTo>
                    <a:pt x="190881" y="552856"/>
                  </a:lnTo>
                  <a:lnTo>
                    <a:pt x="158775" y="522338"/>
                  </a:lnTo>
                  <a:lnTo>
                    <a:pt x="132067" y="486410"/>
                  </a:lnTo>
                  <a:lnTo>
                    <a:pt x="111633" y="445630"/>
                  </a:lnTo>
                  <a:lnTo>
                    <a:pt x="98336" y="400583"/>
                  </a:lnTo>
                  <a:lnTo>
                    <a:pt x="137033" y="399986"/>
                  </a:lnTo>
                  <a:lnTo>
                    <a:pt x="63830" y="353123"/>
                  </a:lnTo>
                  <a:lnTo>
                    <a:pt x="0" y="402082"/>
                  </a:lnTo>
                  <a:lnTo>
                    <a:pt x="38785" y="401497"/>
                  </a:lnTo>
                  <a:lnTo>
                    <a:pt x="41910" y="417741"/>
                  </a:lnTo>
                  <a:lnTo>
                    <a:pt x="61658" y="478345"/>
                  </a:lnTo>
                  <a:lnTo>
                    <a:pt x="83185" y="519061"/>
                  </a:lnTo>
                  <a:lnTo>
                    <a:pt x="109842" y="555612"/>
                  </a:lnTo>
                  <a:lnTo>
                    <a:pt x="141020" y="587629"/>
                  </a:lnTo>
                  <a:lnTo>
                    <a:pt x="176136" y="614794"/>
                  </a:lnTo>
                  <a:lnTo>
                    <a:pt x="214579" y="636752"/>
                  </a:lnTo>
                  <a:lnTo>
                    <a:pt x="255739" y="653161"/>
                  </a:lnTo>
                  <a:lnTo>
                    <a:pt x="299021" y="663676"/>
                  </a:lnTo>
                  <a:lnTo>
                    <a:pt x="343827" y="667956"/>
                  </a:lnTo>
                  <a:lnTo>
                    <a:pt x="389534" y="665645"/>
                  </a:lnTo>
                  <a:lnTo>
                    <a:pt x="435559" y="656412"/>
                  </a:lnTo>
                  <a:close/>
                </a:path>
                <a:path w="452754" h="668020">
                  <a:moveTo>
                    <a:pt x="452691" y="77546"/>
                  </a:moveTo>
                  <a:lnTo>
                    <a:pt x="430072" y="0"/>
                  </a:lnTo>
                  <a:lnTo>
                    <a:pt x="416471" y="36334"/>
                  </a:lnTo>
                  <a:lnTo>
                    <a:pt x="367550" y="29857"/>
                  </a:lnTo>
                  <a:lnTo>
                    <a:pt x="319405" y="31013"/>
                  </a:lnTo>
                  <a:lnTo>
                    <a:pt x="272745" y="39357"/>
                  </a:lnTo>
                  <a:lnTo>
                    <a:pt x="228257" y="54470"/>
                  </a:lnTo>
                  <a:lnTo>
                    <a:pt x="186626" y="75920"/>
                  </a:lnTo>
                  <a:lnTo>
                    <a:pt x="148577" y="103289"/>
                  </a:lnTo>
                  <a:lnTo>
                    <a:pt x="114782" y="136144"/>
                  </a:lnTo>
                  <a:lnTo>
                    <a:pt x="85953" y="174053"/>
                  </a:lnTo>
                  <a:lnTo>
                    <a:pt x="62776" y="216598"/>
                  </a:lnTo>
                  <a:lnTo>
                    <a:pt x="45961" y="263359"/>
                  </a:lnTo>
                  <a:lnTo>
                    <a:pt x="102527" y="279184"/>
                  </a:lnTo>
                  <a:lnTo>
                    <a:pt x="119926" y="233095"/>
                  </a:lnTo>
                  <a:lnTo>
                    <a:pt x="144881" y="192189"/>
                  </a:lnTo>
                  <a:lnTo>
                    <a:pt x="176339" y="157111"/>
                  </a:lnTo>
                  <a:lnTo>
                    <a:pt x="213296" y="128524"/>
                  </a:lnTo>
                  <a:lnTo>
                    <a:pt x="254723" y="107073"/>
                  </a:lnTo>
                  <a:lnTo>
                    <a:pt x="299593" y="93421"/>
                  </a:lnTo>
                  <a:lnTo>
                    <a:pt x="346887" y="88214"/>
                  </a:lnTo>
                  <a:lnTo>
                    <a:pt x="395592" y="92113"/>
                  </a:lnTo>
                  <a:lnTo>
                    <a:pt x="382016" y="128358"/>
                  </a:lnTo>
                  <a:lnTo>
                    <a:pt x="452691" y="77546"/>
                  </a:lnTo>
                  <a:close/>
                </a:path>
              </a:pathLst>
            </a:custGeom>
            <a:solidFill>
              <a:srgbClr val="1653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74736" y="5105400"/>
              <a:ext cx="359664" cy="374903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9415" y="3588099"/>
            <a:ext cx="192024" cy="190818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7885492" y="2406344"/>
            <a:ext cx="758825" cy="1038225"/>
            <a:chOff x="7885492" y="2406344"/>
            <a:chExt cx="758825" cy="1038225"/>
          </a:xfrm>
        </p:grpSpPr>
        <p:sp>
          <p:nvSpPr>
            <p:cNvPr id="35" name="object 35"/>
            <p:cNvSpPr/>
            <p:nvPr/>
          </p:nvSpPr>
          <p:spPr>
            <a:xfrm>
              <a:off x="8067116" y="2406344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85481" y="2852445"/>
              <a:ext cx="271145" cy="285115"/>
            </a:xfrm>
            <a:custGeom>
              <a:avLst/>
              <a:gdLst/>
              <a:ahLst/>
              <a:cxnLst/>
              <a:rect l="l" t="t" r="r" b="b"/>
              <a:pathLst>
                <a:path w="271145" h="285114">
                  <a:moveTo>
                    <a:pt x="270827" y="0"/>
                  </a:moveTo>
                  <a:lnTo>
                    <a:pt x="0" y="0"/>
                  </a:lnTo>
                  <a:lnTo>
                    <a:pt x="0" y="142417"/>
                  </a:lnTo>
                  <a:lnTo>
                    <a:pt x="12" y="284848"/>
                  </a:lnTo>
                  <a:lnTo>
                    <a:pt x="270827" y="284848"/>
                  </a:lnTo>
                  <a:lnTo>
                    <a:pt x="270827" y="142417"/>
                  </a:lnTo>
                  <a:lnTo>
                    <a:pt x="270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5968" y="2926080"/>
              <a:ext cx="518159" cy="518160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59438" y="3578104"/>
            <a:ext cx="192024" cy="190818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10012205" y="2406344"/>
            <a:ext cx="799465" cy="1026160"/>
            <a:chOff x="10012205" y="2406344"/>
            <a:chExt cx="799465" cy="1026160"/>
          </a:xfrm>
        </p:grpSpPr>
        <p:sp>
          <p:nvSpPr>
            <p:cNvPr id="40" name="object 40"/>
            <p:cNvSpPr/>
            <p:nvPr/>
          </p:nvSpPr>
          <p:spPr>
            <a:xfrm>
              <a:off x="10193827" y="2406344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012198" y="2852445"/>
              <a:ext cx="271145" cy="285115"/>
            </a:xfrm>
            <a:custGeom>
              <a:avLst/>
              <a:gdLst/>
              <a:ahLst/>
              <a:cxnLst/>
              <a:rect l="l" t="t" r="r" b="b"/>
              <a:pathLst>
                <a:path w="271145" h="285114">
                  <a:moveTo>
                    <a:pt x="270827" y="0"/>
                  </a:moveTo>
                  <a:lnTo>
                    <a:pt x="0" y="0"/>
                  </a:lnTo>
                  <a:lnTo>
                    <a:pt x="0" y="142417"/>
                  </a:lnTo>
                  <a:lnTo>
                    <a:pt x="0" y="284848"/>
                  </a:lnTo>
                  <a:lnTo>
                    <a:pt x="270827" y="284848"/>
                  </a:lnTo>
                  <a:lnTo>
                    <a:pt x="270827" y="142417"/>
                  </a:lnTo>
                  <a:lnTo>
                    <a:pt x="2708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96144" y="2916936"/>
              <a:ext cx="515111" cy="515112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30087" y="3589213"/>
            <a:ext cx="192024" cy="190817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11289830" y="2406344"/>
            <a:ext cx="786765" cy="1038225"/>
            <a:chOff x="11289830" y="2406344"/>
            <a:chExt cx="786765" cy="1038225"/>
          </a:xfrm>
        </p:grpSpPr>
        <p:sp>
          <p:nvSpPr>
            <p:cNvPr id="45" name="object 45"/>
            <p:cNvSpPr/>
            <p:nvPr/>
          </p:nvSpPr>
          <p:spPr>
            <a:xfrm>
              <a:off x="11471454" y="2406344"/>
              <a:ext cx="364490" cy="368300"/>
            </a:xfrm>
            <a:custGeom>
              <a:avLst/>
              <a:gdLst/>
              <a:ahLst/>
              <a:cxnLst/>
              <a:rect l="l" t="t" r="r" b="b"/>
              <a:pathLst>
                <a:path w="364490" h="368300">
                  <a:moveTo>
                    <a:pt x="303312" y="0"/>
                  </a:moveTo>
                  <a:lnTo>
                    <a:pt x="60664" y="0"/>
                  </a:lnTo>
                  <a:lnTo>
                    <a:pt x="37050" y="4767"/>
                  </a:lnTo>
                  <a:lnTo>
                    <a:pt x="17768" y="17768"/>
                  </a:lnTo>
                  <a:lnTo>
                    <a:pt x="4767" y="37050"/>
                  </a:lnTo>
                  <a:lnTo>
                    <a:pt x="0" y="60664"/>
                  </a:lnTo>
                  <a:lnTo>
                    <a:pt x="0" y="307347"/>
                  </a:lnTo>
                  <a:lnTo>
                    <a:pt x="4767" y="330960"/>
                  </a:lnTo>
                  <a:lnTo>
                    <a:pt x="17768" y="350243"/>
                  </a:lnTo>
                  <a:lnTo>
                    <a:pt x="37050" y="363244"/>
                  </a:lnTo>
                  <a:lnTo>
                    <a:pt x="60664" y="368011"/>
                  </a:lnTo>
                  <a:lnTo>
                    <a:pt x="303312" y="368011"/>
                  </a:lnTo>
                  <a:lnTo>
                    <a:pt x="326926" y="363244"/>
                  </a:lnTo>
                  <a:lnTo>
                    <a:pt x="346208" y="350243"/>
                  </a:lnTo>
                  <a:lnTo>
                    <a:pt x="359209" y="330960"/>
                  </a:lnTo>
                  <a:lnTo>
                    <a:pt x="363976" y="307347"/>
                  </a:lnTo>
                  <a:lnTo>
                    <a:pt x="363976" y="60664"/>
                  </a:lnTo>
                  <a:lnTo>
                    <a:pt x="359209" y="37050"/>
                  </a:lnTo>
                  <a:lnTo>
                    <a:pt x="346208" y="17768"/>
                  </a:lnTo>
                  <a:lnTo>
                    <a:pt x="326926" y="4767"/>
                  </a:lnTo>
                  <a:lnTo>
                    <a:pt x="30331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289830" y="2852445"/>
              <a:ext cx="271145" cy="285115"/>
            </a:xfrm>
            <a:custGeom>
              <a:avLst/>
              <a:gdLst/>
              <a:ahLst/>
              <a:cxnLst/>
              <a:rect l="l" t="t" r="r" b="b"/>
              <a:pathLst>
                <a:path w="271145" h="285114">
                  <a:moveTo>
                    <a:pt x="270827" y="142417"/>
                  </a:moveTo>
                  <a:lnTo>
                    <a:pt x="270814" y="0"/>
                  </a:lnTo>
                  <a:lnTo>
                    <a:pt x="0" y="0"/>
                  </a:lnTo>
                  <a:lnTo>
                    <a:pt x="0" y="142417"/>
                  </a:lnTo>
                  <a:lnTo>
                    <a:pt x="0" y="284848"/>
                  </a:lnTo>
                  <a:lnTo>
                    <a:pt x="270827" y="284848"/>
                  </a:lnTo>
                  <a:lnTo>
                    <a:pt x="270827" y="1424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61064" y="2926080"/>
              <a:ext cx="515112" cy="51816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710065" y="4845811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10012" y="5229273"/>
            <a:ext cx="2154555" cy="1221740"/>
            <a:chOff x="810012" y="5229273"/>
            <a:chExt cx="2154555" cy="1221740"/>
          </a:xfrm>
        </p:grpSpPr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6362" y="5235623"/>
              <a:ext cx="2141764" cy="112072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16362" y="5235623"/>
              <a:ext cx="2141855" cy="1120775"/>
            </a:xfrm>
            <a:custGeom>
              <a:avLst/>
              <a:gdLst/>
              <a:ahLst/>
              <a:cxnLst/>
              <a:rect l="l" t="t" r="r" b="b"/>
              <a:pathLst>
                <a:path w="2141855" h="1120775">
                  <a:moveTo>
                    <a:pt x="1070881" y="0"/>
                  </a:moveTo>
                  <a:lnTo>
                    <a:pt x="1119265" y="1147"/>
                  </a:lnTo>
                  <a:lnTo>
                    <a:pt x="1167102" y="4558"/>
                  </a:lnTo>
                  <a:lnTo>
                    <a:pt x="1214344" y="10183"/>
                  </a:lnTo>
                  <a:lnTo>
                    <a:pt x="1260946" y="17975"/>
                  </a:lnTo>
                  <a:lnTo>
                    <a:pt x="1306865" y="27884"/>
                  </a:lnTo>
                  <a:lnTo>
                    <a:pt x="1352053" y="39863"/>
                  </a:lnTo>
                  <a:lnTo>
                    <a:pt x="1396467" y="53862"/>
                  </a:lnTo>
                  <a:lnTo>
                    <a:pt x="1440061" y="69834"/>
                  </a:lnTo>
                  <a:lnTo>
                    <a:pt x="1482789" y="87730"/>
                  </a:lnTo>
                  <a:lnTo>
                    <a:pt x="1524607" y="107501"/>
                  </a:lnTo>
                  <a:lnTo>
                    <a:pt x="1565469" y="129099"/>
                  </a:lnTo>
                  <a:lnTo>
                    <a:pt x="1605331" y="152476"/>
                  </a:lnTo>
                  <a:lnTo>
                    <a:pt x="1644146" y="177583"/>
                  </a:lnTo>
                  <a:lnTo>
                    <a:pt x="1681870" y="204372"/>
                  </a:lnTo>
                  <a:lnTo>
                    <a:pt x="1718458" y="232794"/>
                  </a:lnTo>
                  <a:lnTo>
                    <a:pt x="1753864" y="262801"/>
                  </a:lnTo>
                  <a:lnTo>
                    <a:pt x="1788044" y="294345"/>
                  </a:lnTo>
                  <a:lnTo>
                    <a:pt x="1820951" y="327376"/>
                  </a:lnTo>
                  <a:lnTo>
                    <a:pt x="1852541" y="361847"/>
                  </a:lnTo>
                  <a:lnTo>
                    <a:pt x="1882769" y="397709"/>
                  </a:lnTo>
                  <a:lnTo>
                    <a:pt x="1911589" y="434914"/>
                  </a:lnTo>
                  <a:lnTo>
                    <a:pt x="1938957" y="473413"/>
                  </a:lnTo>
                  <a:lnTo>
                    <a:pt x="1964826" y="513157"/>
                  </a:lnTo>
                  <a:lnTo>
                    <a:pt x="1989152" y="554099"/>
                  </a:lnTo>
                  <a:lnTo>
                    <a:pt x="2011890" y="596190"/>
                  </a:lnTo>
                  <a:lnTo>
                    <a:pt x="2032994" y="639381"/>
                  </a:lnTo>
                  <a:lnTo>
                    <a:pt x="2052420" y="683625"/>
                  </a:lnTo>
                  <a:lnTo>
                    <a:pt x="2070121" y="728871"/>
                  </a:lnTo>
                  <a:lnTo>
                    <a:pt x="2086053" y="775073"/>
                  </a:lnTo>
                  <a:lnTo>
                    <a:pt x="2100171" y="822182"/>
                  </a:lnTo>
                  <a:lnTo>
                    <a:pt x="2112430" y="870149"/>
                  </a:lnTo>
                  <a:lnTo>
                    <a:pt x="2122784" y="918925"/>
                  </a:lnTo>
                  <a:lnTo>
                    <a:pt x="2141764" y="1120726"/>
                  </a:lnTo>
                  <a:lnTo>
                    <a:pt x="1604906" y="1120726"/>
                  </a:lnTo>
                  <a:lnTo>
                    <a:pt x="1596832" y="1034895"/>
                  </a:lnTo>
                  <a:lnTo>
                    <a:pt x="1585526" y="986523"/>
                  </a:lnTo>
                  <a:lnTo>
                    <a:pt x="1570501" y="939868"/>
                  </a:lnTo>
                  <a:lnTo>
                    <a:pt x="1551937" y="895123"/>
                  </a:lnTo>
                  <a:lnTo>
                    <a:pt x="1530016" y="852482"/>
                  </a:lnTo>
                  <a:lnTo>
                    <a:pt x="1504919" y="812138"/>
                  </a:lnTo>
                  <a:lnTo>
                    <a:pt x="1476825" y="774287"/>
                  </a:lnTo>
                  <a:lnTo>
                    <a:pt x="1445916" y="739120"/>
                  </a:lnTo>
                  <a:lnTo>
                    <a:pt x="1412373" y="706833"/>
                  </a:lnTo>
                  <a:lnTo>
                    <a:pt x="1376376" y="677618"/>
                  </a:lnTo>
                  <a:lnTo>
                    <a:pt x="1338106" y="651670"/>
                  </a:lnTo>
                  <a:lnTo>
                    <a:pt x="1297744" y="629182"/>
                  </a:lnTo>
                  <a:lnTo>
                    <a:pt x="1255471" y="610349"/>
                  </a:lnTo>
                  <a:lnTo>
                    <a:pt x="1211467" y="595363"/>
                  </a:lnTo>
                  <a:lnTo>
                    <a:pt x="1165914" y="584419"/>
                  </a:lnTo>
                  <a:lnTo>
                    <a:pt x="1118991" y="577711"/>
                  </a:lnTo>
                  <a:lnTo>
                    <a:pt x="1070881" y="575432"/>
                  </a:lnTo>
                  <a:lnTo>
                    <a:pt x="1022770" y="577711"/>
                  </a:lnTo>
                  <a:lnTo>
                    <a:pt x="975848" y="584419"/>
                  </a:lnTo>
                  <a:lnTo>
                    <a:pt x="930294" y="595363"/>
                  </a:lnTo>
                  <a:lnTo>
                    <a:pt x="886291" y="610349"/>
                  </a:lnTo>
                  <a:lnTo>
                    <a:pt x="844018" y="629182"/>
                  </a:lnTo>
                  <a:lnTo>
                    <a:pt x="803656" y="651670"/>
                  </a:lnTo>
                  <a:lnTo>
                    <a:pt x="765386" y="677618"/>
                  </a:lnTo>
                  <a:lnTo>
                    <a:pt x="729389" y="706833"/>
                  </a:lnTo>
                  <a:lnTo>
                    <a:pt x="695846" y="739120"/>
                  </a:lnTo>
                  <a:lnTo>
                    <a:pt x="664937" y="774287"/>
                  </a:lnTo>
                  <a:lnTo>
                    <a:pt x="636843" y="812138"/>
                  </a:lnTo>
                  <a:lnTo>
                    <a:pt x="611746" y="852482"/>
                  </a:lnTo>
                  <a:lnTo>
                    <a:pt x="589825" y="895123"/>
                  </a:lnTo>
                  <a:lnTo>
                    <a:pt x="571261" y="939868"/>
                  </a:lnTo>
                  <a:lnTo>
                    <a:pt x="556236" y="986523"/>
                  </a:lnTo>
                  <a:lnTo>
                    <a:pt x="544930" y="1034895"/>
                  </a:lnTo>
                  <a:lnTo>
                    <a:pt x="536858" y="1120726"/>
                  </a:lnTo>
                  <a:lnTo>
                    <a:pt x="0" y="1120726"/>
                  </a:lnTo>
                  <a:lnTo>
                    <a:pt x="18979" y="918925"/>
                  </a:lnTo>
                  <a:lnTo>
                    <a:pt x="29332" y="870149"/>
                  </a:lnTo>
                  <a:lnTo>
                    <a:pt x="41591" y="822182"/>
                  </a:lnTo>
                  <a:lnTo>
                    <a:pt x="55709" y="775073"/>
                  </a:lnTo>
                  <a:lnTo>
                    <a:pt x="71641" y="728871"/>
                  </a:lnTo>
                  <a:lnTo>
                    <a:pt x="89342" y="683625"/>
                  </a:lnTo>
                  <a:lnTo>
                    <a:pt x="108768" y="639381"/>
                  </a:lnTo>
                  <a:lnTo>
                    <a:pt x="129872" y="596190"/>
                  </a:lnTo>
                  <a:lnTo>
                    <a:pt x="152610" y="554099"/>
                  </a:lnTo>
                  <a:lnTo>
                    <a:pt x="176936" y="513157"/>
                  </a:lnTo>
                  <a:lnTo>
                    <a:pt x="202805" y="473413"/>
                  </a:lnTo>
                  <a:lnTo>
                    <a:pt x="230173" y="434914"/>
                  </a:lnTo>
                  <a:lnTo>
                    <a:pt x="258993" y="397709"/>
                  </a:lnTo>
                  <a:lnTo>
                    <a:pt x="289220" y="361847"/>
                  </a:lnTo>
                  <a:lnTo>
                    <a:pt x="320811" y="327376"/>
                  </a:lnTo>
                  <a:lnTo>
                    <a:pt x="353718" y="294345"/>
                  </a:lnTo>
                  <a:lnTo>
                    <a:pt x="387897" y="262801"/>
                  </a:lnTo>
                  <a:lnTo>
                    <a:pt x="423303" y="232794"/>
                  </a:lnTo>
                  <a:lnTo>
                    <a:pt x="459891" y="204372"/>
                  </a:lnTo>
                  <a:lnTo>
                    <a:pt x="497615" y="177583"/>
                  </a:lnTo>
                  <a:lnTo>
                    <a:pt x="536431" y="152476"/>
                  </a:lnTo>
                  <a:lnTo>
                    <a:pt x="576292" y="129099"/>
                  </a:lnTo>
                  <a:lnTo>
                    <a:pt x="617155" y="107501"/>
                  </a:lnTo>
                  <a:lnTo>
                    <a:pt x="658972" y="87730"/>
                  </a:lnTo>
                  <a:lnTo>
                    <a:pt x="701701" y="69834"/>
                  </a:lnTo>
                  <a:lnTo>
                    <a:pt x="745294" y="53862"/>
                  </a:lnTo>
                  <a:lnTo>
                    <a:pt x="789708" y="39863"/>
                  </a:lnTo>
                  <a:lnTo>
                    <a:pt x="834897" y="27884"/>
                  </a:lnTo>
                  <a:lnTo>
                    <a:pt x="880815" y="17975"/>
                  </a:lnTo>
                  <a:lnTo>
                    <a:pt x="927418" y="10183"/>
                  </a:lnTo>
                  <a:lnTo>
                    <a:pt x="974660" y="4558"/>
                  </a:lnTo>
                  <a:lnTo>
                    <a:pt x="1022496" y="1147"/>
                  </a:lnTo>
                  <a:lnTo>
                    <a:pt x="1070881" y="0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59761" y="5285511"/>
              <a:ext cx="215900" cy="1165225"/>
            </a:xfrm>
            <a:custGeom>
              <a:avLst/>
              <a:gdLst/>
              <a:ahLst/>
              <a:cxnLst/>
              <a:rect l="l" t="t" r="r" b="b"/>
              <a:pathLst>
                <a:path w="215900" h="1165225">
                  <a:moveTo>
                    <a:pt x="106427" y="0"/>
                  </a:moveTo>
                  <a:lnTo>
                    <a:pt x="46461" y="970729"/>
                  </a:lnTo>
                  <a:lnTo>
                    <a:pt x="31596" y="980752"/>
                  </a:lnTo>
                  <a:lnTo>
                    <a:pt x="18423" y="996717"/>
                  </a:lnTo>
                  <a:lnTo>
                    <a:pt x="8477" y="1015040"/>
                  </a:lnTo>
                  <a:lnTo>
                    <a:pt x="2191" y="1035289"/>
                  </a:lnTo>
                  <a:lnTo>
                    <a:pt x="0" y="1057029"/>
                  </a:lnTo>
                  <a:lnTo>
                    <a:pt x="8477" y="1099018"/>
                  </a:lnTo>
                  <a:lnTo>
                    <a:pt x="31595" y="1133307"/>
                  </a:lnTo>
                  <a:lnTo>
                    <a:pt x="65883" y="1156425"/>
                  </a:lnTo>
                  <a:lnTo>
                    <a:pt x="107872" y="1164902"/>
                  </a:lnTo>
                  <a:lnTo>
                    <a:pt x="149861" y="1156425"/>
                  </a:lnTo>
                  <a:lnTo>
                    <a:pt x="184150" y="1133307"/>
                  </a:lnTo>
                  <a:lnTo>
                    <a:pt x="207267" y="1099018"/>
                  </a:lnTo>
                  <a:lnTo>
                    <a:pt x="215745" y="1057029"/>
                  </a:lnTo>
                  <a:lnTo>
                    <a:pt x="213553" y="1035289"/>
                  </a:lnTo>
                  <a:lnTo>
                    <a:pt x="207268" y="1015040"/>
                  </a:lnTo>
                  <a:lnTo>
                    <a:pt x="197322" y="996717"/>
                  </a:lnTo>
                  <a:lnTo>
                    <a:pt x="184151" y="980752"/>
                  </a:lnTo>
                  <a:lnTo>
                    <a:pt x="166265" y="968694"/>
                  </a:lnTo>
                  <a:lnTo>
                    <a:pt x="1064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32955" y="5716286"/>
            <a:ext cx="373380" cy="7404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500</a:t>
            </a:r>
            <a:endParaRPr sz="180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1275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97968" y="5734574"/>
            <a:ext cx="528320" cy="7226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3500</a:t>
            </a:r>
            <a:endParaRPr sz="1800">
              <a:latin typeface="Calibri"/>
              <a:cs typeface="Calibri"/>
            </a:endParaRPr>
          </a:p>
          <a:p>
            <a:pPr marL="51435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latin typeface="Calibri"/>
                <a:cs typeface="Calibri"/>
              </a:rPr>
              <a:t>4000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5103" y="6374654"/>
            <a:ext cx="1964689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i="1" spc="-5" dirty="0">
                <a:latin typeface="Calibri"/>
                <a:cs typeface="Calibri"/>
              </a:rPr>
              <a:t>Max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8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core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instances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350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0" dirty="0"/>
              <a:t>E</a:t>
            </a:r>
            <a:r>
              <a:rPr sz="4400" spc="-65" dirty="0"/>
              <a:t>v</a:t>
            </a:r>
            <a:r>
              <a:rPr sz="4400" dirty="0"/>
              <a:t>alu</a:t>
            </a:r>
            <a:r>
              <a:rPr sz="4400" spc="-40" dirty="0"/>
              <a:t>a</a:t>
            </a:r>
            <a:r>
              <a:rPr sz="4400" dirty="0"/>
              <a:t>ti</a:t>
            </a:r>
            <a:r>
              <a:rPr sz="4400" spc="5" dirty="0"/>
              <a:t>o</a:t>
            </a:r>
            <a:r>
              <a:rPr sz="4400" dirty="0"/>
              <a:t>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82385" y="1988474"/>
            <a:ext cx="1096645" cy="3239770"/>
            <a:chOff x="2182385" y="1988474"/>
            <a:chExt cx="1096645" cy="3239770"/>
          </a:xfrm>
        </p:grpSpPr>
        <p:sp>
          <p:nvSpPr>
            <p:cNvPr id="4" name="object 4"/>
            <p:cNvSpPr/>
            <p:nvPr/>
          </p:nvSpPr>
          <p:spPr>
            <a:xfrm>
              <a:off x="2190322" y="1993554"/>
              <a:ext cx="0" cy="3159125"/>
            </a:xfrm>
            <a:custGeom>
              <a:avLst/>
              <a:gdLst/>
              <a:ahLst/>
              <a:cxnLst/>
              <a:rect l="l" t="t" r="r" b="b"/>
              <a:pathLst>
                <a:path h="3159125">
                  <a:moveTo>
                    <a:pt x="0" y="3158660"/>
                  </a:moveTo>
                  <a:lnTo>
                    <a:pt x="0" y="0"/>
                  </a:lnTo>
                </a:path>
              </a:pathLst>
            </a:custGeom>
            <a:ln w="9683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0322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90322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1053" y="1993554"/>
              <a:ext cx="0" cy="3159125"/>
            </a:xfrm>
            <a:custGeom>
              <a:avLst/>
              <a:gdLst/>
              <a:ahLst/>
              <a:cxnLst/>
              <a:rect l="l" t="t" r="r" b="b"/>
              <a:pathLst>
                <a:path h="3159125">
                  <a:moveTo>
                    <a:pt x="0" y="3158660"/>
                  </a:moveTo>
                  <a:lnTo>
                    <a:pt x="0" y="0"/>
                  </a:lnTo>
                </a:path>
              </a:pathLst>
            </a:custGeom>
            <a:ln w="9683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1053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1053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64522" y="5209131"/>
            <a:ext cx="413384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Arial MT"/>
                <a:cs typeface="Arial MT"/>
              </a:rPr>
              <a:t>500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43846" y="1988474"/>
            <a:ext cx="15875" cy="3239770"/>
            <a:chOff x="4343846" y="1988474"/>
            <a:chExt cx="15875" cy="3239770"/>
          </a:xfrm>
        </p:grpSpPr>
        <p:sp>
          <p:nvSpPr>
            <p:cNvPr id="12" name="object 12"/>
            <p:cNvSpPr/>
            <p:nvPr/>
          </p:nvSpPr>
          <p:spPr>
            <a:xfrm>
              <a:off x="4351783" y="1993554"/>
              <a:ext cx="0" cy="3159125"/>
            </a:xfrm>
            <a:custGeom>
              <a:avLst/>
              <a:gdLst/>
              <a:ahLst/>
              <a:cxnLst/>
              <a:rect l="l" t="t" r="r" b="b"/>
              <a:pathLst>
                <a:path h="3159125">
                  <a:moveTo>
                    <a:pt x="0" y="3158660"/>
                  </a:moveTo>
                  <a:lnTo>
                    <a:pt x="0" y="0"/>
                  </a:lnTo>
                </a:path>
              </a:pathLst>
            </a:custGeom>
            <a:ln w="9683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51783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51783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80643" y="5209131"/>
            <a:ext cx="54229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Arial MT"/>
                <a:cs typeface="Arial MT"/>
              </a:rPr>
              <a:t>1000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24577" y="1988474"/>
            <a:ext cx="3258185" cy="3239770"/>
            <a:chOff x="5424577" y="1988474"/>
            <a:chExt cx="3258185" cy="3239770"/>
          </a:xfrm>
        </p:grpSpPr>
        <p:sp>
          <p:nvSpPr>
            <p:cNvPr id="17" name="object 17"/>
            <p:cNvSpPr/>
            <p:nvPr/>
          </p:nvSpPr>
          <p:spPr>
            <a:xfrm>
              <a:off x="5432514" y="1993554"/>
              <a:ext cx="0" cy="3159125"/>
            </a:xfrm>
            <a:custGeom>
              <a:avLst/>
              <a:gdLst/>
              <a:ahLst/>
              <a:cxnLst/>
              <a:rect l="l" t="t" r="r" b="b"/>
              <a:pathLst>
                <a:path h="3159125">
                  <a:moveTo>
                    <a:pt x="0" y="3158660"/>
                  </a:moveTo>
                  <a:lnTo>
                    <a:pt x="0" y="0"/>
                  </a:lnTo>
                </a:path>
              </a:pathLst>
            </a:custGeom>
            <a:ln w="9683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32514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2514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13245" y="1993554"/>
              <a:ext cx="0" cy="3159125"/>
            </a:xfrm>
            <a:custGeom>
              <a:avLst/>
              <a:gdLst/>
              <a:ahLst/>
              <a:cxnLst/>
              <a:rect l="l" t="t" r="r" b="b"/>
              <a:pathLst>
                <a:path h="3159125">
                  <a:moveTo>
                    <a:pt x="0" y="3158660"/>
                  </a:moveTo>
                  <a:lnTo>
                    <a:pt x="0" y="0"/>
                  </a:lnTo>
                </a:path>
              </a:pathLst>
            </a:custGeom>
            <a:ln w="9683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13245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13245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93975" y="1993554"/>
              <a:ext cx="0" cy="3159125"/>
            </a:xfrm>
            <a:custGeom>
              <a:avLst/>
              <a:gdLst/>
              <a:ahLst/>
              <a:cxnLst/>
              <a:rect l="l" t="t" r="r" b="b"/>
              <a:pathLst>
                <a:path h="3159125">
                  <a:moveTo>
                    <a:pt x="0" y="3158660"/>
                  </a:moveTo>
                  <a:lnTo>
                    <a:pt x="0" y="0"/>
                  </a:lnTo>
                </a:path>
              </a:pathLst>
            </a:custGeom>
            <a:ln w="9683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93975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93975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74706" y="1993554"/>
              <a:ext cx="0" cy="3159125"/>
            </a:xfrm>
            <a:custGeom>
              <a:avLst/>
              <a:gdLst/>
              <a:ahLst/>
              <a:cxnLst/>
              <a:rect l="l" t="t" r="r" b="b"/>
              <a:pathLst>
                <a:path h="3159125">
                  <a:moveTo>
                    <a:pt x="0" y="3158660"/>
                  </a:moveTo>
                  <a:lnTo>
                    <a:pt x="0" y="0"/>
                  </a:lnTo>
                </a:path>
              </a:pathLst>
            </a:custGeom>
            <a:ln w="9683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74706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74706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403564" y="5209131"/>
            <a:ext cx="54229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Arial MT"/>
                <a:cs typeface="Arial MT"/>
              </a:rPr>
              <a:t>3000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747498" y="1988474"/>
            <a:ext cx="15875" cy="3239770"/>
            <a:chOff x="9747498" y="1988474"/>
            <a:chExt cx="15875" cy="3239770"/>
          </a:xfrm>
        </p:grpSpPr>
        <p:sp>
          <p:nvSpPr>
            <p:cNvPr id="31" name="object 31"/>
            <p:cNvSpPr/>
            <p:nvPr/>
          </p:nvSpPr>
          <p:spPr>
            <a:xfrm>
              <a:off x="9755436" y="1993554"/>
              <a:ext cx="0" cy="3159125"/>
            </a:xfrm>
            <a:custGeom>
              <a:avLst/>
              <a:gdLst/>
              <a:ahLst/>
              <a:cxnLst/>
              <a:rect l="l" t="t" r="r" b="b"/>
              <a:pathLst>
                <a:path h="3159125">
                  <a:moveTo>
                    <a:pt x="0" y="3158660"/>
                  </a:moveTo>
                  <a:lnTo>
                    <a:pt x="0" y="0"/>
                  </a:lnTo>
                </a:path>
              </a:pathLst>
            </a:custGeom>
            <a:ln w="9683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55436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55436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484295" y="5209131"/>
            <a:ext cx="54229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Arial MT"/>
                <a:cs typeface="Arial MT"/>
              </a:rPr>
              <a:t>3500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828229" y="1988474"/>
            <a:ext cx="15875" cy="3239770"/>
            <a:chOff x="10828229" y="1988474"/>
            <a:chExt cx="15875" cy="3239770"/>
          </a:xfrm>
        </p:grpSpPr>
        <p:sp>
          <p:nvSpPr>
            <p:cNvPr id="36" name="object 36"/>
            <p:cNvSpPr/>
            <p:nvPr/>
          </p:nvSpPr>
          <p:spPr>
            <a:xfrm>
              <a:off x="10836167" y="1993554"/>
              <a:ext cx="0" cy="3159125"/>
            </a:xfrm>
            <a:custGeom>
              <a:avLst/>
              <a:gdLst/>
              <a:ahLst/>
              <a:cxnLst/>
              <a:rect l="l" t="t" r="r" b="b"/>
              <a:pathLst>
                <a:path h="3159125">
                  <a:moveTo>
                    <a:pt x="0" y="3158660"/>
                  </a:moveTo>
                  <a:lnTo>
                    <a:pt x="0" y="0"/>
                  </a:lnTo>
                </a:path>
              </a:pathLst>
            </a:custGeom>
            <a:ln w="9683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36167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36167" y="5152215"/>
              <a:ext cx="0" cy="67945"/>
            </a:xfrm>
            <a:custGeom>
              <a:avLst/>
              <a:gdLst/>
              <a:ahLst/>
              <a:cxnLst/>
              <a:rect l="l" t="t" r="r" b="b"/>
              <a:pathLst>
                <a:path h="67945">
                  <a:moveTo>
                    <a:pt x="0" y="0"/>
                  </a:moveTo>
                  <a:lnTo>
                    <a:pt x="0" y="67799"/>
                  </a:lnTo>
                </a:path>
              </a:pathLst>
            </a:custGeom>
            <a:ln w="15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565025" y="5209131"/>
            <a:ext cx="54229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Arial MT"/>
                <a:cs typeface="Arial MT"/>
              </a:rPr>
              <a:t>4000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61374" y="5195087"/>
            <a:ext cx="2703830" cy="6115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  <a:tabLst>
                <a:tab pos="1080135" algn="l"/>
                <a:tab pos="2160905" algn="l"/>
              </a:tabLst>
            </a:pPr>
            <a:r>
              <a:rPr sz="1800" spc="10" dirty="0">
                <a:latin typeface="Arial MT"/>
                <a:cs typeface="Arial MT"/>
              </a:rPr>
              <a:t>1500	2000	2500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800" spc="10" dirty="0">
                <a:latin typeface="Arial MT"/>
                <a:cs typeface="Arial MT"/>
              </a:rPr>
              <a:t>Number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applications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114597" y="5144277"/>
            <a:ext cx="8726805" cy="15875"/>
            <a:chOff x="2114597" y="5144277"/>
            <a:chExt cx="8726805" cy="15875"/>
          </a:xfrm>
        </p:grpSpPr>
        <p:sp>
          <p:nvSpPr>
            <p:cNvPr id="42" name="object 42"/>
            <p:cNvSpPr/>
            <p:nvPr/>
          </p:nvSpPr>
          <p:spPr>
            <a:xfrm>
              <a:off x="2190322" y="5152214"/>
              <a:ext cx="8646160" cy="0"/>
            </a:xfrm>
            <a:custGeom>
              <a:avLst/>
              <a:gdLst/>
              <a:ahLst/>
              <a:cxnLst/>
              <a:rect l="l" t="t" r="r" b="b"/>
              <a:pathLst>
                <a:path w="8646160">
                  <a:moveTo>
                    <a:pt x="0" y="0"/>
                  </a:moveTo>
                  <a:lnTo>
                    <a:pt x="8645844" y="0"/>
                  </a:lnTo>
                </a:path>
              </a:pathLst>
            </a:custGeom>
            <a:ln w="9685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22534" y="5152214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677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22534" y="5152214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67787" y="0"/>
                  </a:moveTo>
                  <a:lnTo>
                    <a:pt x="0" y="0"/>
                  </a:lnTo>
                </a:path>
              </a:pathLst>
            </a:custGeom>
            <a:ln w="15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912827" y="4990296"/>
            <a:ext cx="354965" cy="523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30"/>
              </a:spcBef>
            </a:pPr>
            <a:r>
              <a:rPr sz="1800" spc="15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212725">
              <a:lnSpc>
                <a:spcPts val="1939"/>
              </a:lnSpc>
            </a:pPr>
            <a:r>
              <a:rPr sz="1800" spc="15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114597" y="1973870"/>
            <a:ext cx="8729980" cy="3186430"/>
            <a:chOff x="2114597" y="1973870"/>
            <a:chExt cx="8729980" cy="3186430"/>
          </a:xfrm>
        </p:grpSpPr>
        <p:sp>
          <p:nvSpPr>
            <p:cNvPr id="47" name="object 47"/>
            <p:cNvSpPr/>
            <p:nvPr/>
          </p:nvSpPr>
          <p:spPr>
            <a:xfrm>
              <a:off x="2190322" y="4520482"/>
              <a:ext cx="8646160" cy="0"/>
            </a:xfrm>
            <a:custGeom>
              <a:avLst/>
              <a:gdLst/>
              <a:ahLst/>
              <a:cxnLst/>
              <a:rect l="l" t="t" r="r" b="b"/>
              <a:pathLst>
                <a:path w="8646160">
                  <a:moveTo>
                    <a:pt x="0" y="0"/>
                  </a:moveTo>
                  <a:lnTo>
                    <a:pt x="8645844" y="0"/>
                  </a:lnTo>
                </a:path>
              </a:pathLst>
            </a:custGeom>
            <a:ln w="9685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122534" y="4520482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677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122534" y="4520482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67787" y="0"/>
                  </a:moveTo>
                  <a:lnTo>
                    <a:pt x="0" y="0"/>
                  </a:lnTo>
                </a:path>
              </a:pathLst>
            </a:custGeom>
            <a:ln w="15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90322" y="3888750"/>
              <a:ext cx="8646160" cy="0"/>
            </a:xfrm>
            <a:custGeom>
              <a:avLst/>
              <a:gdLst/>
              <a:ahLst/>
              <a:cxnLst/>
              <a:rect l="l" t="t" r="r" b="b"/>
              <a:pathLst>
                <a:path w="8646160">
                  <a:moveTo>
                    <a:pt x="0" y="0"/>
                  </a:moveTo>
                  <a:lnTo>
                    <a:pt x="8645844" y="0"/>
                  </a:lnTo>
                </a:path>
              </a:pathLst>
            </a:custGeom>
            <a:ln w="9685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22534" y="3888750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677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22534" y="3888750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67787" y="0"/>
                  </a:moveTo>
                  <a:lnTo>
                    <a:pt x="0" y="0"/>
                  </a:lnTo>
                </a:path>
              </a:pathLst>
            </a:custGeom>
            <a:ln w="15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90322" y="3257017"/>
              <a:ext cx="8646160" cy="0"/>
            </a:xfrm>
            <a:custGeom>
              <a:avLst/>
              <a:gdLst/>
              <a:ahLst/>
              <a:cxnLst/>
              <a:rect l="l" t="t" r="r" b="b"/>
              <a:pathLst>
                <a:path w="8646160">
                  <a:moveTo>
                    <a:pt x="0" y="0"/>
                  </a:moveTo>
                  <a:lnTo>
                    <a:pt x="8645844" y="0"/>
                  </a:lnTo>
                </a:path>
              </a:pathLst>
            </a:custGeom>
            <a:ln w="9685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122534" y="3257017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677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22534" y="3257017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67787" y="0"/>
                  </a:moveTo>
                  <a:lnTo>
                    <a:pt x="0" y="0"/>
                  </a:lnTo>
                </a:path>
              </a:pathLst>
            </a:custGeom>
            <a:ln w="15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90322" y="2625287"/>
              <a:ext cx="8646160" cy="0"/>
            </a:xfrm>
            <a:custGeom>
              <a:avLst/>
              <a:gdLst/>
              <a:ahLst/>
              <a:cxnLst/>
              <a:rect l="l" t="t" r="r" b="b"/>
              <a:pathLst>
                <a:path w="8646160">
                  <a:moveTo>
                    <a:pt x="0" y="0"/>
                  </a:moveTo>
                  <a:lnTo>
                    <a:pt x="8645844" y="0"/>
                  </a:lnTo>
                </a:path>
              </a:pathLst>
            </a:custGeom>
            <a:ln w="9685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22534" y="2625287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677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22534" y="2625287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67787" y="0"/>
                  </a:moveTo>
                  <a:lnTo>
                    <a:pt x="0" y="0"/>
                  </a:lnTo>
                </a:path>
              </a:pathLst>
            </a:custGeom>
            <a:ln w="15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90322" y="1993554"/>
              <a:ext cx="8646160" cy="0"/>
            </a:xfrm>
            <a:custGeom>
              <a:avLst/>
              <a:gdLst/>
              <a:ahLst/>
              <a:cxnLst/>
              <a:rect l="l" t="t" r="r" b="b"/>
              <a:pathLst>
                <a:path w="8646160">
                  <a:moveTo>
                    <a:pt x="0" y="0"/>
                  </a:moveTo>
                  <a:lnTo>
                    <a:pt x="8645844" y="0"/>
                  </a:lnTo>
                </a:path>
              </a:pathLst>
            </a:custGeom>
            <a:ln w="9685">
              <a:solidFill>
                <a:srgbClr val="B0B0B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22534" y="1993554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67787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22534" y="1993554"/>
              <a:ext cx="67945" cy="0"/>
            </a:xfrm>
            <a:custGeom>
              <a:avLst/>
              <a:gdLst/>
              <a:ahLst/>
              <a:cxnLst/>
              <a:rect l="l" t="t" r="r" b="b"/>
              <a:pathLst>
                <a:path w="67944">
                  <a:moveTo>
                    <a:pt x="67787" y="0"/>
                  </a:moveTo>
                  <a:lnTo>
                    <a:pt x="0" y="0"/>
                  </a:lnTo>
                </a:path>
              </a:pathLst>
            </a:custGeom>
            <a:ln w="15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68135" y="1993555"/>
              <a:ext cx="311785" cy="2792730"/>
            </a:xfrm>
            <a:custGeom>
              <a:avLst/>
              <a:gdLst/>
              <a:ahLst/>
              <a:cxnLst/>
              <a:rect l="l" t="t" r="r" b="b"/>
              <a:pathLst>
                <a:path w="311785" h="2792729">
                  <a:moveTo>
                    <a:pt x="0" y="2792255"/>
                  </a:moveTo>
                  <a:lnTo>
                    <a:pt x="77812" y="2757510"/>
                  </a:lnTo>
                  <a:lnTo>
                    <a:pt x="142656" y="2716447"/>
                  </a:lnTo>
                  <a:lnTo>
                    <a:pt x="181562" y="2684860"/>
                  </a:lnTo>
                  <a:lnTo>
                    <a:pt x="220469" y="2650115"/>
                  </a:lnTo>
                  <a:lnTo>
                    <a:pt x="233437" y="2631163"/>
                  </a:lnTo>
                  <a:lnTo>
                    <a:pt x="285312" y="2580625"/>
                  </a:lnTo>
                  <a:lnTo>
                    <a:pt x="298281" y="2564831"/>
                  </a:lnTo>
                  <a:lnTo>
                    <a:pt x="311250" y="2555355"/>
                  </a:lnTo>
                  <a:lnTo>
                    <a:pt x="311250" y="0"/>
                  </a:lnTo>
                </a:path>
              </a:pathLst>
            </a:custGeom>
            <a:ln w="38735">
              <a:solidFill>
                <a:srgbClr val="1F77B4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9744" y="4708326"/>
              <a:ext cx="136781" cy="1549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0994" y="4471427"/>
              <a:ext cx="136781" cy="15496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2216260" y="1993555"/>
              <a:ext cx="7548245" cy="2877820"/>
            </a:xfrm>
            <a:custGeom>
              <a:avLst/>
              <a:gdLst/>
              <a:ahLst/>
              <a:cxnLst/>
              <a:rect l="l" t="t" r="r" b="b"/>
              <a:pathLst>
                <a:path w="7548245" h="2877820">
                  <a:moveTo>
                    <a:pt x="0" y="2877539"/>
                  </a:moveTo>
                  <a:lnTo>
                    <a:pt x="1491408" y="2770144"/>
                  </a:lnTo>
                  <a:lnTo>
                    <a:pt x="3008753" y="2615370"/>
                  </a:lnTo>
                  <a:lnTo>
                    <a:pt x="4526099" y="2422692"/>
                  </a:lnTo>
                  <a:lnTo>
                    <a:pt x="6043445" y="2274234"/>
                  </a:lnTo>
                  <a:lnTo>
                    <a:pt x="7547822" y="2087873"/>
                  </a:lnTo>
                  <a:lnTo>
                    <a:pt x="7547822" y="0"/>
                  </a:lnTo>
                </a:path>
              </a:pathLst>
            </a:custGeom>
            <a:ln w="38741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90322" y="4775210"/>
              <a:ext cx="83820" cy="191770"/>
            </a:xfrm>
            <a:custGeom>
              <a:avLst/>
              <a:gdLst/>
              <a:ahLst/>
              <a:cxnLst/>
              <a:rect l="l" t="t" r="r" b="b"/>
              <a:pathLst>
                <a:path w="83819" h="191770">
                  <a:moveTo>
                    <a:pt x="25938" y="191766"/>
                  </a:moveTo>
                  <a:lnTo>
                    <a:pt x="83458" y="95883"/>
                  </a:lnTo>
                  <a:lnTo>
                    <a:pt x="25938" y="0"/>
                  </a:lnTo>
                  <a:lnTo>
                    <a:pt x="0" y="43238"/>
                  </a:lnTo>
                </a:path>
                <a:path w="83819" h="191770">
                  <a:moveTo>
                    <a:pt x="0" y="148527"/>
                  </a:moveTo>
                  <a:lnTo>
                    <a:pt x="25938" y="191766"/>
                  </a:lnTo>
                </a:path>
              </a:pathLst>
            </a:custGeom>
            <a:ln w="1936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50147" y="4667817"/>
              <a:ext cx="115570" cy="191770"/>
            </a:xfrm>
            <a:custGeom>
              <a:avLst/>
              <a:gdLst/>
              <a:ahLst/>
              <a:cxnLst/>
              <a:rect l="l" t="t" r="r" b="b"/>
              <a:pathLst>
                <a:path w="115570" h="191770">
                  <a:moveTo>
                    <a:pt x="57519" y="191766"/>
                  </a:moveTo>
                  <a:lnTo>
                    <a:pt x="115039" y="95883"/>
                  </a:lnTo>
                  <a:lnTo>
                    <a:pt x="57519" y="0"/>
                  </a:lnTo>
                  <a:lnTo>
                    <a:pt x="0" y="95883"/>
                  </a:lnTo>
                  <a:lnTo>
                    <a:pt x="57519" y="191766"/>
                  </a:lnTo>
                  <a:close/>
                </a:path>
              </a:pathLst>
            </a:custGeom>
            <a:ln w="19368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67493" y="4513042"/>
              <a:ext cx="115570" cy="191770"/>
            </a:xfrm>
            <a:custGeom>
              <a:avLst/>
              <a:gdLst/>
              <a:ahLst/>
              <a:cxnLst/>
              <a:rect l="l" t="t" r="r" b="b"/>
              <a:pathLst>
                <a:path w="115570" h="191770">
                  <a:moveTo>
                    <a:pt x="57519" y="191766"/>
                  </a:moveTo>
                  <a:lnTo>
                    <a:pt x="115039" y="95883"/>
                  </a:lnTo>
                  <a:lnTo>
                    <a:pt x="57519" y="0"/>
                  </a:lnTo>
                  <a:lnTo>
                    <a:pt x="0" y="95883"/>
                  </a:lnTo>
                  <a:lnTo>
                    <a:pt x="57519" y="191766"/>
                  </a:lnTo>
                  <a:close/>
                </a:path>
              </a:pathLst>
            </a:custGeom>
            <a:ln w="19368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84839" y="4320364"/>
              <a:ext cx="115570" cy="191770"/>
            </a:xfrm>
            <a:custGeom>
              <a:avLst/>
              <a:gdLst/>
              <a:ahLst/>
              <a:cxnLst/>
              <a:rect l="l" t="t" r="r" b="b"/>
              <a:pathLst>
                <a:path w="115570" h="191770">
                  <a:moveTo>
                    <a:pt x="57519" y="191766"/>
                  </a:moveTo>
                  <a:lnTo>
                    <a:pt x="115039" y="95883"/>
                  </a:lnTo>
                  <a:lnTo>
                    <a:pt x="57519" y="0"/>
                  </a:lnTo>
                  <a:lnTo>
                    <a:pt x="0" y="95883"/>
                  </a:lnTo>
                  <a:lnTo>
                    <a:pt x="57519" y="191766"/>
                  </a:lnTo>
                  <a:close/>
                </a:path>
              </a:pathLst>
            </a:custGeom>
            <a:ln w="19368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02184" y="4171907"/>
              <a:ext cx="115570" cy="191770"/>
            </a:xfrm>
            <a:custGeom>
              <a:avLst/>
              <a:gdLst/>
              <a:ahLst/>
              <a:cxnLst/>
              <a:rect l="l" t="t" r="r" b="b"/>
              <a:pathLst>
                <a:path w="115570" h="191770">
                  <a:moveTo>
                    <a:pt x="57519" y="191766"/>
                  </a:moveTo>
                  <a:lnTo>
                    <a:pt x="115039" y="95883"/>
                  </a:lnTo>
                  <a:lnTo>
                    <a:pt x="57519" y="0"/>
                  </a:lnTo>
                  <a:lnTo>
                    <a:pt x="0" y="95883"/>
                  </a:lnTo>
                  <a:lnTo>
                    <a:pt x="57519" y="191766"/>
                  </a:lnTo>
                  <a:close/>
                </a:path>
              </a:pathLst>
            </a:custGeom>
            <a:ln w="19368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706560" y="3985546"/>
              <a:ext cx="115570" cy="191770"/>
            </a:xfrm>
            <a:custGeom>
              <a:avLst/>
              <a:gdLst/>
              <a:ahLst/>
              <a:cxnLst/>
              <a:rect l="l" t="t" r="r" b="b"/>
              <a:pathLst>
                <a:path w="115570" h="191770">
                  <a:moveTo>
                    <a:pt x="57519" y="191766"/>
                  </a:moveTo>
                  <a:lnTo>
                    <a:pt x="115039" y="95883"/>
                  </a:lnTo>
                  <a:lnTo>
                    <a:pt x="57519" y="0"/>
                  </a:lnTo>
                  <a:lnTo>
                    <a:pt x="0" y="95883"/>
                  </a:lnTo>
                  <a:lnTo>
                    <a:pt x="57519" y="191766"/>
                  </a:lnTo>
                  <a:close/>
                </a:path>
              </a:pathLst>
            </a:custGeom>
            <a:ln w="19368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190322" y="1993554"/>
              <a:ext cx="8646160" cy="3159125"/>
            </a:xfrm>
            <a:custGeom>
              <a:avLst/>
              <a:gdLst/>
              <a:ahLst/>
              <a:cxnLst/>
              <a:rect l="l" t="t" r="r" b="b"/>
              <a:pathLst>
                <a:path w="8646160" h="3159125">
                  <a:moveTo>
                    <a:pt x="0" y="3158660"/>
                  </a:moveTo>
                  <a:lnTo>
                    <a:pt x="0" y="0"/>
                  </a:lnTo>
                </a:path>
                <a:path w="8646160" h="3159125">
                  <a:moveTo>
                    <a:pt x="8645844" y="3158660"/>
                  </a:moveTo>
                  <a:lnTo>
                    <a:pt x="8645844" y="0"/>
                  </a:lnTo>
                </a:path>
                <a:path w="8646160" h="3159125">
                  <a:moveTo>
                    <a:pt x="0" y="3158660"/>
                  </a:moveTo>
                  <a:lnTo>
                    <a:pt x="8645844" y="3158660"/>
                  </a:lnTo>
                </a:path>
                <a:path w="8646160" h="3159125">
                  <a:moveTo>
                    <a:pt x="0" y="0"/>
                  </a:moveTo>
                  <a:lnTo>
                    <a:pt x="8645844" y="0"/>
                  </a:lnTo>
                </a:path>
              </a:pathLst>
            </a:custGeom>
            <a:ln w="15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45351" y="2583846"/>
              <a:ext cx="4535805" cy="398780"/>
            </a:xfrm>
            <a:custGeom>
              <a:avLst/>
              <a:gdLst/>
              <a:ahLst/>
              <a:cxnLst/>
              <a:rect l="l" t="t" r="r" b="b"/>
              <a:pathLst>
                <a:path w="4535805" h="398780">
                  <a:moveTo>
                    <a:pt x="4489304" y="0"/>
                  </a:moveTo>
                  <a:lnTo>
                    <a:pt x="46483" y="0"/>
                  </a:lnTo>
                  <a:lnTo>
                    <a:pt x="26146" y="2905"/>
                  </a:lnTo>
                  <a:lnTo>
                    <a:pt x="11620" y="11622"/>
                  </a:lnTo>
                  <a:lnTo>
                    <a:pt x="2905" y="26151"/>
                  </a:lnTo>
                  <a:lnTo>
                    <a:pt x="0" y="46491"/>
                  </a:lnTo>
                  <a:lnTo>
                    <a:pt x="0" y="352255"/>
                  </a:lnTo>
                  <a:lnTo>
                    <a:pt x="2905" y="372595"/>
                  </a:lnTo>
                  <a:lnTo>
                    <a:pt x="11620" y="387123"/>
                  </a:lnTo>
                  <a:lnTo>
                    <a:pt x="26146" y="395840"/>
                  </a:lnTo>
                  <a:lnTo>
                    <a:pt x="46483" y="398746"/>
                  </a:lnTo>
                  <a:lnTo>
                    <a:pt x="4489304" y="398746"/>
                  </a:lnTo>
                  <a:lnTo>
                    <a:pt x="4509640" y="395840"/>
                  </a:lnTo>
                  <a:lnTo>
                    <a:pt x="4524166" y="387123"/>
                  </a:lnTo>
                  <a:lnTo>
                    <a:pt x="4532882" y="372595"/>
                  </a:lnTo>
                  <a:lnTo>
                    <a:pt x="4535787" y="352255"/>
                  </a:lnTo>
                  <a:lnTo>
                    <a:pt x="4535787" y="46491"/>
                  </a:lnTo>
                  <a:lnTo>
                    <a:pt x="4532882" y="26151"/>
                  </a:lnTo>
                  <a:lnTo>
                    <a:pt x="4524166" y="11622"/>
                  </a:lnTo>
                  <a:lnTo>
                    <a:pt x="4509640" y="2905"/>
                  </a:lnTo>
                  <a:lnTo>
                    <a:pt x="4489304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245351" y="2583846"/>
              <a:ext cx="4535805" cy="398780"/>
            </a:xfrm>
            <a:custGeom>
              <a:avLst/>
              <a:gdLst/>
              <a:ahLst/>
              <a:cxnLst/>
              <a:rect l="l" t="t" r="r" b="b"/>
              <a:pathLst>
                <a:path w="4535805" h="398780">
                  <a:moveTo>
                    <a:pt x="46483" y="398746"/>
                  </a:moveTo>
                  <a:lnTo>
                    <a:pt x="4489304" y="398746"/>
                  </a:lnTo>
                  <a:lnTo>
                    <a:pt x="4509640" y="395840"/>
                  </a:lnTo>
                  <a:lnTo>
                    <a:pt x="4524166" y="387123"/>
                  </a:lnTo>
                  <a:lnTo>
                    <a:pt x="4532882" y="372595"/>
                  </a:lnTo>
                  <a:lnTo>
                    <a:pt x="4535787" y="352255"/>
                  </a:lnTo>
                  <a:lnTo>
                    <a:pt x="4535787" y="46491"/>
                  </a:lnTo>
                  <a:lnTo>
                    <a:pt x="4532882" y="26151"/>
                  </a:lnTo>
                  <a:lnTo>
                    <a:pt x="4524166" y="11622"/>
                  </a:lnTo>
                  <a:lnTo>
                    <a:pt x="4509640" y="2905"/>
                  </a:lnTo>
                  <a:lnTo>
                    <a:pt x="4489304" y="0"/>
                  </a:lnTo>
                  <a:lnTo>
                    <a:pt x="46483" y="0"/>
                  </a:lnTo>
                  <a:lnTo>
                    <a:pt x="26146" y="2905"/>
                  </a:lnTo>
                  <a:lnTo>
                    <a:pt x="11620" y="11622"/>
                  </a:lnTo>
                  <a:lnTo>
                    <a:pt x="2905" y="26151"/>
                  </a:lnTo>
                  <a:lnTo>
                    <a:pt x="0" y="46491"/>
                  </a:lnTo>
                  <a:lnTo>
                    <a:pt x="0" y="352255"/>
                  </a:lnTo>
                  <a:lnTo>
                    <a:pt x="2905" y="372595"/>
                  </a:lnTo>
                  <a:lnTo>
                    <a:pt x="11620" y="387123"/>
                  </a:lnTo>
                  <a:lnTo>
                    <a:pt x="26146" y="395840"/>
                  </a:lnTo>
                  <a:lnTo>
                    <a:pt x="46483" y="398746"/>
                  </a:lnTo>
                  <a:close/>
                </a:path>
              </a:pathLst>
            </a:custGeom>
            <a:ln w="19371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338317" y="2761941"/>
              <a:ext cx="465455" cy="0"/>
            </a:xfrm>
            <a:custGeom>
              <a:avLst/>
              <a:gdLst/>
              <a:ahLst/>
              <a:cxnLst/>
              <a:rect l="l" t="t" r="r" b="b"/>
              <a:pathLst>
                <a:path w="465454">
                  <a:moveTo>
                    <a:pt x="0" y="0"/>
                  </a:moveTo>
                  <a:lnTo>
                    <a:pt x="232415" y="0"/>
                  </a:lnTo>
                  <a:lnTo>
                    <a:pt x="464830" y="0"/>
                  </a:lnTo>
                </a:path>
              </a:pathLst>
            </a:custGeom>
            <a:ln w="38742">
              <a:solidFill>
                <a:srgbClr val="1F77B4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2341" y="2684457"/>
              <a:ext cx="136781" cy="154968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1654385" y="3095099"/>
            <a:ext cx="413384" cy="1567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Arial MT"/>
                <a:cs typeface="Arial MT"/>
              </a:rPr>
              <a:t>600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latin typeface="Arial MT"/>
                <a:cs typeface="Arial MT"/>
              </a:rPr>
              <a:t>400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latin typeface="Arial MT"/>
                <a:cs typeface="Arial MT"/>
              </a:rPr>
              <a:t>200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54385" y="2463367"/>
            <a:ext cx="413384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Arial MT"/>
                <a:cs typeface="Arial MT"/>
              </a:rPr>
              <a:t>800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525165" y="1831635"/>
            <a:ext cx="54229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Arial MT"/>
                <a:cs typeface="Arial MT"/>
              </a:rPr>
              <a:t>1000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20991" y="3118276"/>
            <a:ext cx="544195" cy="922655"/>
          </a:xfrm>
          <a:prstGeom prst="rect">
            <a:avLst/>
          </a:prstGeom>
        </p:spPr>
        <p:txBody>
          <a:bodyPr vert="vert270" wrap="square" lIns="0" tIns="20955" rIns="0" bIns="0" rtlCol="0">
            <a:spAutoFit/>
          </a:bodyPr>
          <a:lstStyle/>
          <a:p>
            <a:pPr marL="12700" marR="5080" indent="48260">
              <a:lnSpc>
                <a:spcPts val="1989"/>
              </a:lnSpc>
              <a:spcBef>
                <a:spcPts val="165"/>
              </a:spcBef>
            </a:pPr>
            <a:r>
              <a:rPr sz="1800" spc="10" dirty="0">
                <a:latin typeface="Arial MT"/>
                <a:cs typeface="Arial MT"/>
              </a:rPr>
              <a:t>Latency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P99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(</a:t>
            </a:r>
            <a:r>
              <a:rPr sz="1800" i="1" spc="10" dirty="0">
                <a:latin typeface="Verdana"/>
                <a:cs typeface="Verdana"/>
              </a:rPr>
              <a:t>µ</a:t>
            </a:r>
            <a:r>
              <a:rPr sz="1800" spc="10" dirty="0">
                <a:latin typeface="Arial MT"/>
                <a:cs typeface="Arial MT"/>
              </a:rPr>
              <a:t>s)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976379" y="2598145"/>
            <a:ext cx="174307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5" dirty="0">
                <a:latin typeface="Arial MT"/>
                <a:cs typeface="Arial MT"/>
              </a:rPr>
              <a:t>No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optimizations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171905" y="2656373"/>
            <a:ext cx="465455" cy="211454"/>
            <a:chOff x="7171905" y="2656373"/>
            <a:chExt cx="465455" cy="211454"/>
          </a:xfrm>
        </p:grpSpPr>
        <p:sp>
          <p:nvSpPr>
            <p:cNvPr id="83" name="object 83"/>
            <p:cNvSpPr/>
            <p:nvPr/>
          </p:nvSpPr>
          <p:spPr>
            <a:xfrm>
              <a:off x="7171905" y="2761941"/>
              <a:ext cx="465455" cy="0"/>
            </a:xfrm>
            <a:custGeom>
              <a:avLst/>
              <a:gdLst/>
              <a:ahLst/>
              <a:cxnLst/>
              <a:rect l="l" t="t" r="r" b="b"/>
              <a:pathLst>
                <a:path w="465454">
                  <a:moveTo>
                    <a:pt x="0" y="0"/>
                  </a:moveTo>
                  <a:lnTo>
                    <a:pt x="232415" y="0"/>
                  </a:lnTo>
                  <a:lnTo>
                    <a:pt x="464830" y="0"/>
                  </a:lnTo>
                </a:path>
              </a:pathLst>
            </a:custGeom>
            <a:ln w="38742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346801" y="2666057"/>
              <a:ext cx="115570" cy="191770"/>
            </a:xfrm>
            <a:custGeom>
              <a:avLst/>
              <a:gdLst/>
              <a:ahLst/>
              <a:cxnLst/>
              <a:rect l="l" t="t" r="r" b="b"/>
              <a:pathLst>
                <a:path w="115570" h="191769">
                  <a:moveTo>
                    <a:pt x="57518" y="191766"/>
                  </a:moveTo>
                  <a:lnTo>
                    <a:pt x="115039" y="95884"/>
                  </a:lnTo>
                  <a:lnTo>
                    <a:pt x="57518" y="0"/>
                  </a:lnTo>
                  <a:lnTo>
                    <a:pt x="0" y="95884"/>
                  </a:lnTo>
                  <a:lnTo>
                    <a:pt x="57518" y="191766"/>
                  </a:lnTo>
                  <a:close/>
                </a:path>
              </a:pathLst>
            </a:custGeom>
            <a:ln w="19368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7809966" y="2598145"/>
            <a:ext cx="89154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10" dirty="0">
                <a:latin typeface="Arial MT"/>
                <a:cs typeface="Arial MT"/>
              </a:rPr>
              <a:t>Junction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355358" y="6006865"/>
            <a:ext cx="2097405" cy="452120"/>
            <a:chOff x="5355358" y="6006865"/>
            <a:chExt cx="2097405" cy="452120"/>
          </a:xfrm>
        </p:grpSpPr>
        <p:sp>
          <p:nvSpPr>
            <p:cNvPr id="87" name="object 87"/>
            <p:cNvSpPr/>
            <p:nvPr/>
          </p:nvSpPr>
          <p:spPr>
            <a:xfrm>
              <a:off x="5361708" y="6013215"/>
              <a:ext cx="2084705" cy="439420"/>
            </a:xfrm>
            <a:custGeom>
              <a:avLst/>
              <a:gdLst/>
              <a:ahLst/>
              <a:cxnLst/>
              <a:rect l="l" t="t" r="r" b="b"/>
              <a:pathLst>
                <a:path w="2084704" h="439420">
                  <a:moveTo>
                    <a:pt x="1864428" y="0"/>
                  </a:moveTo>
                  <a:lnTo>
                    <a:pt x="1864428" y="109847"/>
                  </a:lnTo>
                  <a:lnTo>
                    <a:pt x="0" y="109847"/>
                  </a:lnTo>
                  <a:lnTo>
                    <a:pt x="0" y="329539"/>
                  </a:lnTo>
                  <a:lnTo>
                    <a:pt x="1864428" y="329539"/>
                  </a:lnTo>
                  <a:lnTo>
                    <a:pt x="1864428" y="439386"/>
                  </a:lnTo>
                  <a:lnTo>
                    <a:pt x="2084120" y="219692"/>
                  </a:lnTo>
                  <a:lnTo>
                    <a:pt x="1864428" y="0"/>
                  </a:lnTo>
                  <a:close/>
                </a:path>
              </a:pathLst>
            </a:custGeom>
            <a:solidFill>
              <a:srgbClr val="1D6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361708" y="6013215"/>
              <a:ext cx="2084705" cy="439420"/>
            </a:xfrm>
            <a:custGeom>
              <a:avLst/>
              <a:gdLst/>
              <a:ahLst/>
              <a:cxnLst/>
              <a:rect l="l" t="t" r="r" b="b"/>
              <a:pathLst>
                <a:path w="2084704" h="439420">
                  <a:moveTo>
                    <a:pt x="1864428" y="439387"/>
                  </a:moveTo>
                  <a:lnTo>
                    <a:pt x="1864428" y="329539"/>
                  </a:lnTo>
                  <a:lnTo>
                    <a:pt x="0" y="329539"/>
                  </a:lnTo>
                  <a:lnTo>
                    <a:pt x="0" y="109847"/>
                  </a:lnTo>
                  <a:lnTo>
                    <a:pt x="1864428" y="109847"/>
                  </a:lnTo>
                  <a:lnTo>
                    <a:pt x="1864428" y="0"/>
                  </a:lnTo>
                  <a:lnTo>
                    <a:pt x="2084120" y="219692"/>
                  </a:lnTo>
                  <a:lnTo>
                    <a:pt x="1864428" y="439387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6047507" y="6071108"/>
            <a:ext cx="60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1227705" y="2593699"/>
            <a:ext cx="452120" cy="2097405"/>
            <a:chOff x="11227705" y="2593699"/>
            <a:chExt cx="452120" cy="2097405"/>
          </a:xfrm>
        </p:grpSpPr>
        <p:sp>
          <p:nvSpPr>
            <p:cNvPr id="91" name="object 91"/>
            <p:cNvSpPr/>
            <p:nvPr/>
          </p:nvSpPr>
          <p:spPr>
            <a:xfrm>
              <a:off x="11234055" y="2600049"/>
              <a:ext cx="439420" cy="2084705"/>
            </a:xfrm>
            <a:custGeom>
              <a:avLst/>
              <a:gdLst/>
              <a:ahLst/>
              <a:cxnLst/>
              <a:rect l="l" t="t" r="r" b="b"/>
              <a:pathLst>
                <a:path w="439420" h="2084704">
                  <a:moveTo>
                    <a:pt x="329539" y="0"/>
                  </a:moveTo>
                  <a:lnTo>
                    <a:pt x="109847" y="0"/>
                  </a:lnTo>
                  <a:lnTo>
                    <a:pt x="109847" y="1864427"/>
                  </a:lnTo>
                  <a:lnTo>
                    <a:pt x="0" y="1864427"/>
                  </a:lnTo>
                  <a:lnTo>
                    <a:pt x="219694" y="2084119"/>
                  </a:lnTo>
                  <a:lnTo>
                    <a:pt x="439386" y="1864427"/>
                  </a:lnTo>
                  <a:lnTo>
                    <a:pt x="329539" y="1864427"/>
                  </a:lnTo>
                  <a:lnTo>
                    <a:pt x="329539" y="0"/>
                  </a:lnTo>
                  <a:close/>
                </a:path>
              </a:pathLst>
            </a:custGeom>
            <a:solidFill>
              <a:srgbClr val="1D6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234055" y="2600049"/>
              <a:ext cx="439420" cy="2084705"/>
            </a:xfrm>
            <a:custGeom>
              <a:avLst/>
              <a:gdLst/>
              <a:ahLst/>
              <a:cxnLst/>
              <a:rect l="l" t="t" r="r" b="b"/>
              <a:pathLst>
                <a:path w="439420" h="2084704">
                  <a:moveTo>
                    <a:pt x="0" y="1864428"/>
                  </a:moveTo>
                  <a:lnTo>
                    <a:pt x="109847" y="1864428"/>
                  </a:lnTo>
                  <a:lnTo>
                    <a:pt x="109847" y="0"/>
                  </a:lnTo>
                  <a:lnTo>
                    <a:pt x="329539" y="0"/>
                  </a:lnTo>
                  <a:lnTo>
                    <a:pt x="329539" y="1864428"/>
                  </a:lnTo>
                  <a:lnTo>
                    <a:pt x="439387" y="1864428"/>
                  </a:lnTo>
                  <a:lnTo>
                    <a:pt x="219694" y="2084120"/>
                  </a:lnTo>
                  <a:lnTo>
                    <a:pt x="0" y="1864428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11300917" y="3285235"/>
            <a:ext cx="304800" cy="603250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F2C1B01-71AA-C589-5F38-DE68D6F872EE}"/>
              </a:ext>
            </a:extLst>
          </p:cNvPr>
          <p:cNvSpPr txBox="1">
            <a:spLocks/>
          </p:cNvSpPr>
          <p:nvPr/>
        </p:nvSpPr>
        <p:spPr>
          <a:xfrm>
            <a:off x="916939" y="611124"/>
            <a:ext cx="2350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400" kern="0" spc="-100"/>
              <a:t>E</a:t>
            </a:r>
            <a:r>
              <a:rPr lang="en-US" sz="4400" kern="0" spc="-65"/>
              <a:t>v</a:t>
            </a:r>
            <a:r>
              <a:rPr lang="en-US" sz="4400" kern="0"/>
              <a:t>alu</a:t>
            </a:r>
            <a:r>
              <a:rPr lang="en-US" sz="4400" kern="0" spc="-40"/>
              <a:t>a</a:t>
            </a:r>
            <a:r>
              <a:rPr lang="en-US" sz="4400" kern="0"/>
              <a:t>ti</a:t>
            </a:r>
            <a:r>
              <a:rPr lang="en-US" sz="4400" kern="0" spc="5"/>
              <a:t>o</a:t>
            </a:r>
            <a:r>
              <a:rPr lang="en-US" sz="4400" kern="0"/>
              <a:t>n</a:t>
            </a:r>
            <a:endParaRPr lang="en-US" sz="4400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9F4337-1210-12C8-A1FF-F77E43E4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5" r="5625"/>
          <a:stretch/>
        </p:blipFill>
        <p:spPr>
          <a:xfrm>
            <a:off x="685800" y="2209800"/>
            <a:ext cx="11125200" cy="17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98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9578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Related</a:t>
            </a:r>
            <a:r>
              <a:rPr sz="4400" spc="-75" dirty="0"/>
              <a:t> </a:t>
            </a:r>
            <a:r>
              <a:rPr sz="4400" spc="-15" dirty="0"/>
              <a:t>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8" y="1761404"/>
            <a:ext cx="10292715" cy="40455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Scheduling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ts val="2735"/>
              </a:lnSpc>
              <a:spcBef>
                <a:spcPts val="229"/>
              </a:spcBef>
            </a:pPr>
            <a:r>
              <a:rPr sz="2400" spc="-20" dirty="0">
                <a:latin typeface="Calibri"/>
                <a:cs typeface="Calibri"/>
              </a:rPr>
              <a:t>ZygOS</a:t>
            </a:r>
            <a:r>
              <a:rPr sz="2400" spc="-5" dirty="0">
                <a:latin typeface="Calibri"/>
                <a:cs typeface="Calibri"/>
              </a:rPr>
              <a:t> [SOSP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‘17],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Shinjuku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[NSDI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‘19],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Shenango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[NSDI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19’], Caladan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[OSDI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‘20],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Persephone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[SOSP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‘21]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00">
              <a:latin typeface="Calibri"/>
              <a:cs typeface="Calibri"/>
            </a:endParaRPr>
          </a:p>
          <a:p>
            <a:pPr marL="241300" marR="7054215" indent="-241300" algn="r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Hardware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portability</a:t>
            </a:r>
            <a:endParaRPr sz="2800">
              <a:latin typeface="Calibri"/>
              <a:cs typeface="Calibri"/>
            </a:endParaRPr>
          </a:p>
          <a:p>
            <a:pPr marR="7045959" algn="r">
              <a:lnSpc>
                <a:spcPct val="100000"/>
              </a:lnSpc>
              <a:spcBef>
                <a:spcPts val="235"/>
              </a:spcBef>
            </a:pPr>
            <a:r>
              <a:rPr sz="2400" spc="-10" dirty="0">
                <a:latin typeface="Calibri"/>
                <a:cs typeface="Calibri"/>
              </a:rPr>
              <a:t>Demikernel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[SOSP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‘21]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Dataplane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OSes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59"/>
              </a:spcBef>
            </a:pPr>
            <a:r>
              <a:rPr sz="2400" spc="-15" dirty="0">
                <a:latin typeface="Calibri"/>
                <a:cs typeface="Calibri"/>
              </a:rPr>
              <a:t>mTCP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[NSDI ‘14], IX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[OSDI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‘14],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Arrakis </a:t>
            </a:r>
            <a:r>
              <a:rPr sz="2400" spc="-5" dirty="0">
                <a:latin typeface="Calibri"/>
                <a:cs typeface="Calibri"/>
              </a:rPr>
              <a:t>[OSDI ‘14], eRPC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[NSDI ‘19],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828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</a:t>
            </a:r>
            <a:r>
              <a:rPr sz="4400" spc="5" dirty="0"/>
              <a:t>o</a:t>
            </a:r>
            <a:r>
              <a:rPr sz="4400" dirty="0"/>
              <a:t>nc</a:t>
            </a:r>
            <a:r>
              <a:rPr sz="4400" spc="5" dirty="0"/>
              <a:t>l</a:t>
            </a:r>
            <a:r>
              <a:rPr sz="4400" dirty="0"/>
              <a:t>u</a:t>
            </a:r>
            <a:r>
              <a:rPr sz="4400" spc="-5" dirty="0"/>
              <a:t>s</a:t>
            </a:r>
            <a:r>
              <a:rPr sz="4400" spc="5" dirty="0"/>
              <a:t>io</a:t>
            </a:r>
            <a:r>
              <a:rPr sz="4400" dirty="0"/>
              <a:t>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019665" cy="3259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53085">
              <a:lnSpc>
                <a:spcPts val="3000"/>
              </a:lnSpc>
              <a:spcBef>
                <a:spcPts val="500"/>
              </a:spcBef>
            </a:pPr>
            <a:r>
              <a:rPr sz="2800" spc="-5" dirty="0">
                <a:latin typeface="Calibri"/>
                <a:cs typeface="Calibri"/>
              </a:rPr>
              <a:t>Junction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aims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eliminate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overheads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kernel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bypass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ubiquitous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40" dirty="0">
                <a:latin typeface="Calibri"/>
                <a:cs typeface="Calibri"/>
              </a:rPr>
              <a:t>datacenter.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5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</a:pPr>
            <a:r>
              <a:rPr sz="2800" spc="-10" dirty="0">
                <a:latin typeface="Calibri"/>
                <a:cs typeface="Calibri"/>
              </a:rPr>
              <a:t>Preserves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kernel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bypass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delivers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density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compatibility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open-source: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https://github.com/JunctionOS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319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Solution:</a:t>
            </a:r>
            <a:r>
              <a:rPr sz="4400" spc="-20" dirty="0"/>
              <a:t> </a:t>
            </a:r>
            <a:r>
              <a:rPr sz="4400" spc="-10" dirty="0"/>
              <a:t>bypass</a:t>
            </a:r>
            <a:r>
              <a:rPr sz="4400" spc="-15" dirty="0"/>
              <a:t> </a:t>
            </a:r>
            <a:r>
              <a:rPr sz="4400" dirty="0"/>
              <a:t>the</a:t>
            </a:r>
            <a:r>
              <a:rPr sz="4400" spc="-15" dirty="0"/>
              <a:t> </a:t>
            </a:r>
            <a:r>
              <a:rPr sz="4400" spc="-25" dirty="0"/>
              <a:t>kernel?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619675" y="1684337"/>
            <a:ext cx="3982085" cy="4745990"/>
            <a:chOff x="6619675" y="1684337"/>
            <a:chExt cx="3982085" cy="4745990"/>
          </a:xfrm>
        </p:grpSpPr>
        <p:sp>
          <p:nvSpPr>
            <p:cNvPr id="4" name="object 4"/>
            <p:cNvSpPr/>
            <p:nvPr/>
          </p:nvSpPr>
          <p:spPr>
            <a:xfrm>
              <a:off x="6626025" y="2598723"/>
              <a:ext cx="3969385" cy="2146935"/>
            </a:xfrm>
            <a:custGeom>
              <a:avLst/>
              <a:gdLst/>
              <a:ahLst/>
              <a:cxnLst/>
              <a:rect l="l" t="t" r="r" b="b"/>
              <a:pathLst>
                <a:path w="3969384" h="2146935">
                  <a:moveTo>
                    <a:pt x="0" y="237649"/>
                  </a:moveTo>
                  <a:lnTo>
                    <a:pt x="4828" y="189755"/>
                  </a:lnTo>
                  <a:lnTo>
                    <a:pt x="18675" y="145145"/>
                  </a:lnTo>
                  <a:lnTo>
                    <a:pt x="40586" y="104777"/>
                  </a:lnTo>
                  <a:lnTo>
                    <a:pt x="69605" y="69606"/>
                  </a:lnTo>
                  <a:lnTo>
                    <a:pt x="104777" y="40586"/>
                  </a:lnTo>
                  <a:lnTo>
                    <a:pt x="145145" y="18675"/>
                  </a:lnTo>
                  <a:lnTo>
                    <a:pt x="189755" y="4828"/>
                  </a:lnTo>
                  <a:lnTo>
                    <a:pt x="237649" y="0"/>
                  </a:lnTo>
                  <a:lnTo>
                    <a:pt x="3731499" y="0"/>
                  </a:lnTo>
                  <a:lnTo>
                    <a:pt x="3779393" y="4828"/>
                  </a:lnTo>
                  <a:lnTo>
                    <a:pt x="3824003" y="18675"/>
                  </a:lnTo>
                  <a:lnTo>
                    <a:pt x="3864371" y="40586"/>
                  </a:lnTo>
                  <a:lnTo>
                    <a:pt x="3899543" y="69606"/>
                  </a:lnTo>
                  <a:lnTo>
                    <a:pt x="3928562" y="104777"/>
                  </a:lnTo>
                  <a:lnTo>
                    <a:pt x="3950473" y="145145"/>
                  </a:lnTo>
                  <a:lnTo>
                    <a:pt x="3964320" y="189755"/>
                  </a:lnTo>
                  <a:lnTo>
                    <a:pt x="3969149" y="237649"/>
                  </a:lnTo>
                  <a:lnTo>
                    <a:pt x="3969149" y="1908747"/>
                  </a:lnTo>
                  <a:lnTo>
                    <a:pt x="3964320" y="1956641"/>
                  </a:lnTo>
                  <a:lnTo>
                    <a:pt x="3950473" y="2001250"/>
                  </a:lnTo>
                  <a:lnTo>
                    <a:pt x="3928562" y="2041619"/>
                  </a:lnTo>
                  <a:lnTo>
                    <a:pt x="3899543" y="2076790"/>
                  </a:lnTo>
                  <a:lnTo>
                    <a:pt x="3864371" y="2105810"/>
                  </a:lnTo>
                  <a:lnTo>
                    <a:pt x="3824003" y="2127721"/>
                  </a:lnTo>
                  <a:lnTo>
                    <a:pt x="3779393" y="2141568"/>
                  </a:lnTo>
                  <a:lnTo>
                    <a:pt x="3731499" y="2146397"/>
                  </a:lnTo>
                  <a:lnTo>
                    <a:pt x="237649" y="2146397"/>
                  </a:lnTo>
                  <a:lnTo>
                    <a:pt x="189755" y="2141568"/>
                  </a:lnTo>
                  <a:lnTo>
                    <a:pt x="145145" y="2127721"/>
                  </a:lnTo>
                  <a:lnTo>
                    <a:pt x="104777" y="2105810"/>
                  </a:lnTo>
                  <a:lnTo>
                    <a:pt x="69605" y="2076790"/>
                  </a:lnTo>
                  <a:lnTo>
                    <a:pt x="40586" y="2041619"/>
                  </a:lnTo>
                  <a:lnTo>
                    <a:pt x="18675" y="2001250"/>
                  </a:lnTo>
                  <a:lnTo>
                    <a:pt x="4828" y="1956641"/>
                  </a:lnTo>
                  <a:lnTo>
                    <a:pt x="0" y="1908747"/>
                  </a:lnTo>
                  <a:lnTo>
                    <a:pt x="0" y="237649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07628" y="4778505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7624" y="4610526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1" y="167974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07624" y="4610526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7624" y="4442552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0" y="0"/>
                  </a:moveTo>
                  <a:lnTo>
                    <a:pt x="0" y="0"/>
                  </a:lnTo>
                  <a:lnTo>
                    <a:pt x="0" y="167972"/>
                  </a:lnTo>
                  <a:lnTo>
                    <a:pt x="333650" y="167972"/>
                  </a:lnTo>
                  <a:lnTo>
                    <a:pt x="333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07624" y="4442552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2"/>
                  </a:lnTo>
                  <a:lnTo>
                    <a:pt x="0" y="1679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41276" y="4954846"/>
              <a:ext cx="0" cy="573405"/>
            </a:xfrm>
            <a:custGeom>
              <a:avLst/>
              <a:gdLst/>
              <a:ahLst/>
              <a:cxnLst/>
              <a:rect l="l" t="t" r="r" b="b"/>
              <a:pathLst>
                <a:path h="573404">
                  <a:moveTo>
                    <a:pt x="1" y="0"/>
                  </a:moveTo>
                  <a:lnTo>
                    <a:pt x="0" y="572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24115" y="4852847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1" y="167974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24115" y="4852847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24113" y="4684868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0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0" y="167974"/>
                  </a:lnTo>
                  <a:lnTo>
                    <a:pt x="333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24113" y="4684868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24111" y="4516894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1"/>
                  </a:lnTo>
                  <a:lnTo>
                    <a:pt x="333651" y="167971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24111" y="4516894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2"/>
                  </a:lnTo>
                  <a:lnTo>
                    <a:pt x="0" y="1679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57765" y="5029188"/>
              <a:ext cx="0" cy="573405"/>
            </a:xfrm>
            <a:custGeom>
              <a:avLst/>
              <a:gdLst/>
              <a:ahLst/>
              <a:cxnLst/>
              <a:rect l="l" t="t" r="r" b="b"/>
              <a:pathLst>
                <a:path h="573404">
                  <a:moveTo>
                    <a:pt x="1" y="0"/>
                  </a:moveTo>
                  <a:lnTo>
                    <a:pt x="0" y="572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55801" y="4918786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1" y="167974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5801" y="4918786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55798" y="4750807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0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0" y="167974"/>
                  </a:lnTo>
                  <a:lnTo>
                    <a:pt x="333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55798" y="4750807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55797" y="4582833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1"/>
                  </a:lnTo>
                  <a:lnTo>
                    <a:pt x="333651" y="167971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55797" y="4582833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2"/>
                  </a:lnTo>
                  <a:lnTo>
                    <a:pt x="0" y="1679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1214" y="5710899"/>
              <a:ext cx="1032641" cy="71894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689451" y="5095126"/>
              <a:ext cx="0" cy="573405"/>
            </a:xfrm>
            <a:custGeom>
              <a:avLst/>
              <a:gdLst/>
              <a:ahLst/>
              <a:cxnLst/>
              <a:rect l="l" t="t" r="r" b="b"/>
              <a:pathLst>
                <a:path h="573404">
                  <a:moveTo>
                    <a:pt x="1" y="0"/>
                  </a:moveTo>
                  <a:lnTo>
                    <a:pt x="0" y="572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55799" y="5095815"/>
              <a:ext cx="0" cy="573405"/>
            </a:xfrm>
            <a:custGeom>
              <a:avLst/>
              <a:gdLst/>
              <a:ahLst/>
              <a:cxnLst/>
              <a:rect l="l" t="t" r="r" b="b"/>
              <a:pathLst>
                <a:path h="573404">
                  <a:moveTo>
                    <a:pt x="1" y="0"/>
                  </a:moveTo>
                  <a:lnTo>
                    <a:pt x="0" y="572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58637" y="2936716"/>
              <a:ext cx="1704339" cy="576580"/>
            </a:xfrm>
            <a:custGeom>
              <a:avLst/>
              <a:gdLst/>
              <a:ahLst/>
              <a:cxnLst/>
              <a:rect l="l" t="t" r="r" b="b"/>
              <a:pathLst>
                <a:path w="1704340" h="576579">
                  <a:moveTo>
                    <a:pt x="1607898" y="0"/>
                  </a:moveTo>
                  <a:lnTo>
                    <a:pt x="96024" y="0"/>
                  </a:lnTo>
                  <a:lnTo>
                    <a:pt x="58647" y="7546"/>
                  </a:lnTo>
                  <a:lnTo>
                    <a:pt x="28125" y="28125"/>
                  </a:lnTo>
                  <a:lnTo>
                    <a:pt x="7546" y="58648"/>
                  </a:lnTo>
                  <a:lnTo>
                    <a:pt x="0" y="96025"/>
                  </a:lnTo>
                  <a:lnTo>
                    <a:pt x="0" y="480112"/>
                  </a:lnTo>
                  <a:lnTo>
                    <a:pt x="7546" y="517489"/>
                  </a:lnTo>
                  <a:lnTo>
                    <a:pt x="28125" y="548011"/>
                  </a:lnTo>
                  <a:lnTo>
                    <a:pt x="58647" y="568590"/>
                  </a:lnTo>
                  <a:lnTo>
                    <a:pt x="96024" y="576136"/>
                  </a:lnTo>
                  <a:lnTo>
                    <a:pt x="1607898" y="576136"/>
                  </a:lnTo>
                  <a:lnTo>
                    <a:pt x="1645276" y="568590"/>
                  </a:lnTo>
                  <a:lnTo>
                    <a:pt x="1675798" y="548011"/>
                  </a:lnTo>
                  <a:lnTo>
                    <a:pt x="1696377" y="517489"/>
                  </a:lnTo>
                  <a:lnTo>
                    <a:pt x="1703923" y="480112"/>
                  </a:lnTo>
                  <a:lnTo>
                    <a:pt x="1703923" y="96025"/>
                  </a:lnTo>
                  <a:lnTo>
                    <a:pt x="1696377" y="58648"/>
                  </a:lnTo>
                  <a:lnTo>
                    <a:pt x="1675798" y="28125"/>
                  </a:lnTo>
                  <a:lnTo>
                    <a:pt x="1645276" y="7546"/>
                  </a:lnTo>
                  <a:lnTo>
                    <a:pt x="1607898" y="0"/>
                  </a:lnTo>
                  <a:close/>
                </a:path>
              </a:pathLst>
            </a:custGeom>
            <a:solidFill>
              <a:srgbClr val="EB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58637" y="2936716"/>
              <a:ext cx="1704339" cy="576580"/>
            </a:xfrm>
            <a:custGeom>
              <a:avLst/>
              <a:gdLst/>
              <a:ahLst/>
              <a:cxnLst/>
              <a:rect l="l" t="t" r="r" b="b"/>
              <a:pathLst>
                <a:path w="1704340" h="576579">
                  <a:moveTo>
                    <a:pt x="0" y="96024"/>
                  </a:moveTo>
                  <a:lnTo>
                    <a:pt x="7546" y="58647"/>
                  </a:lnTo>
                  <a:lnTo>
                    <a:pt x="28124" y="28125"/>
                  </a:lnTo>
                  <a:lnTo>
                    <a:pt x="58647" y="7546"/>
                  </a:lnTo>
                  <a:lnTo>
                    <a:pt x="96024" y="0"/>
                  </a:lnTo>
                  <a:lnTo>
                    <a:pt x="1607899" y="0"/>
                  </a:lnTo>
                  <a:lnTo>
                    <a:pt x="1645276" y="7546"/>
                  </a:lnTo>
                  <a:lnTo>
                    <a:pt x="1675798" y="28125"/>
                  </a:lnTo>
                  <a:lnTo>
                    <a:pt x="1696377" y="58647"/>
                  </a:lnTo>
                  <a:lnTo>
                    <a:pt x="1703924" y="96024"/>
                  </a:lnTo>
                  <a:lnTo>
                    <a:pt x="1703924" y="480111"/>
                  </a:lnTo>
                  <a:lnTo>
                    <a:pt x="1696377" y="517488"/>
                  </a:lnTo>
                  <a:lnTo>
                    <a:pt x="1675798" y="548010"/>
                  </a:lnTo>
                  <a:lnTo>
                    <a:pt x="1645276" y="568589"/>
                  </a:lnTo>
                  <a:lnTo>
                    <a:pt x="1607899" y="576136"/>
                  </a:lnTo>
                  <a:lnTo>
                    <a:pt x="96024" y="576136"/>
                  </a:lnTo>
                  <a:lnTo>
                    <a:pt x="58647" y="568589"/>
                  </a:lnTo>
                  <a:lnTo>
                    <a:pt x="28124" y="548010"/>
                  </a:lnTo>
                  <a:lnTo>
                    <a:pt x="7546" y="517488"/>
                  </a:lnTo>
                  <a:lnTo>
                    <a:pt x="0" y="480111"/>
                  </a:lnTo>
                  <a:lnTo>
                    <a:pt x="0" y="96024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58637" y="3622296"/>
              <a:ext cx="1704339" cy="576580"/>
            </a:xfrm>
            <a:custGeom>
              <a:avLst/>
              <a:gdLst/>
              <a:ahLst/>
              <a:cxnLst/>
              <a:rect l="l" t="t" r="r" b="b"/>
              <a:pathLst>
                <a:path w="1704340" h="576579">
                  <a:moveTo>
                    <a:pt x="1607898" y="0"/>
                  </a:moveTo>
                  <a:lnTo>
                    <a:pt x="96024" y="0"/>
                  </a:lnTo>
                  <a:lnTo>
                    <a:pt x="58647" y="7546"/>
                  </a:lnTo>
                  <a:lnTo>
                    <a:pt x="28125" y="28125"/>
                  </a:lnTo>
                  <a:lnTo>
                    <a:pt x="7546" y="58647"/>
                  </a:lnTo>
                  <a:lnTo>
                    <a:pt x="0" y="96024"/>
                  </a:lnTo>
                  <a:lnTo>
                    <a:pt x="0" y="480110"/>
                  </a:lnTo>
                  <a:lnTo>
                    <a:pt x="7546" y="517488"/>
                  </a:lnTo>
                  <a:lnTo>
                    <a:pt x="28125" y="548011"/>
                  </a:lnTo>
                  <a:lnTo>
                    <a:pt x="58647" y="568590"/>
                  </a:lnTo>
                  <a:lnTo>
                    <a:pt x="96024" y="576136"/>
                  </a:lnTo>
                  <a:lnTo>
                    <a:pt x="1607898" y="576136"/>
                  </a:lnTo>
                  <a:lnTo>
                    <a:pt x="1645276" y="568590"/>
                  </a:lnTo>
                  <a:lnTo>
                    <a:pt x="1675798" y="548011"/>
                  </a:lnTo>
                  <a:lnTo>
                    <a:pt x="1696377" y="517488"/>
                  </a:lnTo>
                  <a:lnTo>
                    <a:pt x="1703923" y="480110"/>
                  </a:lnTo>
                  <a:lnTo>
                    <a:pt x="1703923" y="96024"/>
                  </a:lnTo>
                  <a:lnTo>
                    <a:pt x="1696377" y="58647"/>
                  </a:lnTo>
                  <a:lnTo>
                    <a:pt x="1675798" y="28125"/>
                  </a:lnTo>
                  <a:lnTo>
                    <a:pt x="1645276" y="7546"/>
                  </a:lnTo>
                  <a:lnTo>
                    <a:pt x="1607898" y="0"/>
                  </a:lnTo>
                  <a:close/>
                </a:path>
              </a:pathLst>
            </a:custGeom>
            <a:solidFill>
              <a:srgbClr val="EB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58637" y="3622296"/>
              <a:ext cx="1704339" cy="576580"/>
            </a:xfrm>
            <a:custGeom>
              <a:avLst/>
              <a:gdLst/>
              <a:ahLst/>
              <a:cxnLst/>
              <a:rect l="l" t="t" r="r" b="b"/>
              <a:pathLst>
                <a:path w="1704340" h="576579">
                  <a:moveTo>
                    <a:pt x="0" y="96024"/>
                  </a:moveTo>
                  <a:lnTo>
                    <a:pt x="7546" y="58647"/>
                  </a:lnTo>
                  <a:lnTo>
                    <a:pt x="28124" y="28125"/>
                  </a:lnTo>
                  <a:lnTo>
                    <a:pt x="58647" y="7546"/>
                  </a:lnTo>
                  <a:lnTo>
                    <a:pt x="96024" y="0"/>
                  </a:lnTo>
                  <a:lnTo>
                    <a:pt x="1607899" y="0"/>
                  </a:lnTo>
                  <a:lnTo>
                    <a:pt x="1645276" y="7546"/>
                  </a:lnTo>
                  <a:lnTo>
                    <a:pt x="1675798" y="28125"/>
                  </a:lnTo>
                  <a:lnTo>
                    <a:pt x="1696377" y="58647"/>
                  </a:lnTo>
                  <a:lnTo>
                    <a:pt x="1703924" y="96024"/>
                  </a:lnTo>
                  <a:lnTo>
                    <a:pt x="1703924" y="480111"/>
                  </a:lnTo>
                  <a:lnTo>
                    <a:pt x="1696377" y="517488"/>
                  </a:lnTo>
                  <a:lnTo>
                    <a:pt x="1675798" y="548010"/>
                  </a:lnTo>
                  <a:lnTo>
                    <a:pt x="1645276" y="568589"/>
                  </a:lnTo>
                  <a:lnTo>
                    <a:pt x="1607899" y="576136"/>
                  </a:lnTo>
                  <a:lnTo>
                    <a:pt x="96024" y="576136"/>
                  </a:lnTo>
                  <a:lnTo>
                    <a:pt x="58647" y="568589"/>
                  </a:lnTo>
                  <a:lnTo>
                    <a:pt x="28124" y="548010"/>
                  </a:lnTo>
                  <a:lnTo>
                    <a:pt x="7546" y="517488"/>
                  </a:lnTo>
                  <a:lnTo>
                    <a:pt x="0" y="480111"/>
                  </a:lnTo>
                  <a:lnTo>
                    <a:pt x="0" y="96024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26025" y="1690687"/>
              <a:ext cx="3969385" cy="764540"/>
            </a:xfrm>
            <a:custGeom>
              <a:avLst/>
              <a:gdLst/>
              <a:ahLst/>
              <a:cxnLst/>
              <a:rect l="l" t="t" r="r" b="b"/>
              <a:pathLst>
                <a:path w="3969384" h="764539">
                  <a:moveTo>
                    <a:pt x="0" y="263247"/>
                  </a:moveTo>
                  <a:lnTo>
                    <a:pt x="4241" y="215928"/>
                  </a:lnTo>
                  <a:lnTo>
                    <a:pt x="16469" y="171392"/>
                  </a:lnTo>
                  <a:lnTo>
                    <a:pt x="35940" y="130381"/>
                  </a:lnTo>
                  <a:lnTo>
                    <a:pt x="61912" y="93640"/>
                  </a:lnTo>
                  <a:lnTo>
                    <a:pt x="93640" y="61912"/>
                  </a:lnTo>
                  <a:lnTo>
                    <a:pt x="130381" y="35941"/>
                  </a:lnTo>
                  <a:lnTo>
                    <a:pt x="171391" y="16469"/>
                  </a:lnTo>
                  <a:lnTo>
                    <a:pt x="215927" y="4241"/>
                  </a:lnTo>
                  <a:lnTo>
                    <a:pt x="263246" y="0"/>
                  </a:lnTo>
                  <a:lnTo>
                    <a:pt x="3705902" y="0"/>
                  </a:lnTo>
                  <a:lnTo>
                    <a:pt x="3753220" y="4241"/>
                  </a:lnTo>
                  <a:lnTo>
                    <a:pt x="3797757" y="16469"/>
                  </a:lnTo>
                  <a:lnTo>
                    <a:pt x="3838767" y="35941"/>
                  </a:lnTo>
                  <a:lnTo>
                    <a:pt x="3875508" y="61912"/>
                  </a:lnTo>
                  <a:lnTo>
                    <a:pt x="3907236" y="93640"/>
                  </a:lnTo>
                  <a:lnTo>
                    <a:pt x="3933208" y="130381"/>
                  </a:lnTo>
                  <a:lnTo>
                    <a:pt x="3952679" y="171392"/>
                  </a:lnTo>
                  <a:lnTo>
                    <a:pt x="3964907" y="215928"/>
                  </a:lnTo>
                  <a:lnTo>
                    <a:pt x="3969149" y="263247"/>
                  </a:lnTo>
                  <a:lnTo>
                    <a:pt x="3969149" y="501271"/>
                  </a:lnTo>
                  <a:lnTo>
                    <a:pt x="3964907" y="548590"/>
                  </a:lnTo>
                  <a:lnTo>
                    <a:pt x="3952679" y="593127"/>
                  </a:lnTo>
                  <a:lnTo>
                    <a:pt x="3933208" y="634137"/>
                  </a:lnTo>
                  <a:lnTo>
                    <a:pt x="3907236" y="670878"/>
                  </a:lnTo>
                  <a:lnTo>
                    <a:pt x="3875508" y="702606"/>
                  </a:lnTo>
                  <a:lnTo>
                    <a:pt x="3838767" y="728577"/>
                  </a:lnTo>
                  <a:lnTo>
                    <a:pt x="3797757" y="748049"/>
                  </a:lnTo>
                  <a:lnTo>
                    <a:pt x="3753220" y="760277"/>
                  </a:lnTo>
                  <a:lnTo>
                    <a:pt x="3705902" y="764519"/>
                  </a:lnTo>
                  <a:lnTo>
                    <a:pt x="263246" y="764519"/>
                  </a:lnTo>
                  <a:lnTo>
                    <a:pt x="215927" y="760277"/>
                  </a:lnTo>
                  <a:lnTo>
                    <a:pt x="171391" y="748049"/>
                  </a:lnTo>
                  <a:lnTo>
                    <a:pt x="130381" y="728577"/>
                  </a:lnTo>
                  <a:lnTo>
                    <a:pt x="93640" y="702606"/>
                  </a:lnTo>
                  <a:lnTo>
                    <a:pt x="61912" y="670878"/>
                  </a:lnTo>
                  <a:lnTo>
                    <a:pt x="35940" y="634137"/>
                  </a:lnTo>
                  <a:lnTo>
                    <a:pt x="16469" y="593127"/>
                  </a:lnTo>
                  <a:lnTo>
                    <a:pt x="4241" y="548590"/>
                  </a:lnTo>
                  <a:lnTo>
                    <a:pt x="0" y="501271"/>
                  </a:lnTo>
                  <a:lnTo>
                    <a:pt x="0" y="263247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58637" y="2246928"/>
              <a:ext cx="1704339" cy="576580"/>
            </a:xfrm>
            <a:custGeom>
              <a:avLst/>
              <a:gdLst/>
              <a:ahLst/>
              <a:cxnLst/>
              <a:rect l="l" t="t" r="r" b="b"/>
              <a:pathLst>
                <a:path w="1704340" h="576580">
                  <a:moveTo>
                    <a:pt x="1607898" y="0"/>
                  </a:moveTo>
                  <a:lnTo>
                    <a:pt x="96024" y="0"/>
                  </a:lnTo>
                  <a:lnTo>
                    <a:pt x="58647" y="7545"/>
                  </a:lnTo>
                  <a:lnTo>
                    <a:pt x="28125" y="28124"/>
                  </a:lnTo>
                  <a:lnTo>
                    <a:pt x="7546" y="58647"/>
                  </a:lnTo>
                  <a:lnTo>
                    <a:pt x="0" y="96024"/>
                  </a:lnTo>
                  <a:lnTo>
                    <a:pt x="0" y="480110"/>
                  </a:lnTo>
                  <a:lnTo>
                    <a:pt x="7546" y="517487"/>
                  </a:lnTo>
                  <a:lnTo>
                    <a:pt x="28125" y="548010"/>
                  </a:lnTo>
                  <a:lnTo>
                    <a:pt x="58647" y="568589"/>
                  </a:lnTo>
                  <a:lnTo>
                    <a:pt x="96024" y="576135"/>
                  </a:lnTo>
                  <a:lnTo>
                    <a:pt x="1607898" y="576135"/>
                  </a:lnTo>
                  <a:lnTo>
                    <a:pt x="1645276" y="568589"/>
                  </a:lnTo>
                  <a:lnTo>
                    <a:pt x="1675798" y="548010"/>
                  </a:lnTo>
                  <a:lnTo>
                    <a:pt x="1696377" y="517487"/>
                  </a:lnTo>
                  <a:lnTo>
                    <a:pt x="1703923" y="480110"/>
                  </a:lnTo>
                  <a:lnTo>
                    <a:pt x="1703923" y="96024"/>
                  </a:lnTo>
                  <a:lnTo>
                    <a:pt x="1696377" y="58647"/>
                  </a:lnTo>
                  <a:lnTo>
                    <a:pt x="1675798" y="28124"/>
                  </a:lnTo>
                  <a:lnTo>
                    <a:pt x="1645276" y="7545"/>
                  </a:lnTo>
                  <a:lnTo>
                    <a:pt x="1607898" y="0"/>
                  </a:lnTo>
                  <a:close/>
                </a:path>
              </a:pathLst>
            </a:custGeom>
            <a:solidFill>
              <a:srgbClr val="EBE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58637" y="2246928"/>
              <a:ext cx="1704339" cy="576580"/>
            </a:xfrm>
            <a:custGeom>
              <a:avLst/>
              <a:gdLst/>
              <a:ahLst/>
              <a:cxnLst/>
              <a:rect l="l" t="t" r="r" b="b"/>
              <a:pathLst>
                <a:path w="1704340" h="576580">
                  <a:moveTo>
                    <a:pt x="0" y="96024"/>
                  </a:moveTo>
                  <a:lnTo>
                    <a:pt x="7546" y="58647"/>
                  </a:lnTo>
                  <a:lnTo>
                    <a:pt x="28124" y="28125"/>
                  </a:lnTo>
                  <a:lnTo>
                    <a:pt x="58647" y="7546"/>
                  </a:lnTo>
                  <a:lnTo>
                    <a:pt x="96024" y="0"/>
                  </a:lnTo>
                  <a:lnTo>
                    <a:pt x="1607899" y="0"/>
                  </a:lnTo>
                  <a:lnTo>
                    <a:pt x="1645276" y="7546"/>
                  </a:lnTo>
                  <a:lnTo>
                    <a:pt x="1675798" y="28125"/>
                  </a:lnTo>
                  <a:lnTo>
                    <a:pt x="1696377" y="58647"/>
                  </a:lnTo>
                  <a:lnTo>
                    <a:pt x="1703924" y="96024"/>
                  </a:lnTo>
                  <a:lnTo>
                    <a:pt x="1703924" y="480111"/>
                  </a:lnTo>
                  <a:lnTo>
                    <a:pt x="1696377" y="517488"/>
                  </a:lnTo>
                  <a:lnTo>
                    <a:pt x="1675798" y="548010"/>
                  </a:lnTo>
                  <a:lnTo>
                    <a:pt x="1645276" y="568589"/>
                  </a:lnTo>
                  <a:lnTo>
                    <a:pt x="1607899" y="576136"/>
                  </a:lnTo>
                  <a:lnTo>
                    <a:pt x="96024" y="576136"/>
                  </a:lnTo>
                  <a:lnTo>
                    <a:pt x="58647" y="568589"/>
                  </a:lnTo>
                  <a:lnTo>
                    <a:pt x="28124" y="548010"/>
                  </a:lnTo>
                  <a:lnTo>
                    <a:pt x="7546" y="517488"/>
                  </a:lnTo>
                  <a:lnTo>
                    <a:pt x="0" y="480111"/>
                  </a:lnTo>
                  <a:lnTo>
                    <a:pt x="0" y="96024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774369" y="1788667"/>
            <a:ext cx="2322830" cy="225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1350010" algn="ct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Sockets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  <a:p>
            <a:pPr marL="1350010" algn="ctr">
              <a:lnSpc>
                <a:spcPct val="100000"/>
              </a:lnSpc>
              <a:spcBef>
                <a:spcPts val="795"/>
              </a:spcBef>
            </a:pPr>
            <a:r>
              <a:rPr sz="1800" spc="-25" dirty="0">
                <a:latin typeface="Calibri"/>
                <a:cs typeface="Calibri"/>
              </a:rPr>
              <a:t>TCP/IP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1349375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NIC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319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Solution:</a:t>
            </a:r>
            <a:r>
              <a:rPr sz="4400" spc="-20" dirty="0"/>
              <a:t> </a:t>
            </a:r>
            <a:r>
              <a:rPr sz="4400" spc="-10" dirty="0"/>
              <a:t>bypass</a:t>
            </a:r>
            <a:r>
              <a:rPr sz="4400" spc="-15" dirty="0"/>
              <a:t> </a:t>
            </a:r>
            <a:r>
              <a:rPr sz="4400" dirty="0"/>
              <a:t>the</a:t>
            </a:r>
            <a:r>
              <a:rPr sz="4400" spc="-15" dirty="0"/>
              <a:t> </a:t>
            </a:r>
            <a:r>
              <a:rPr sz="4400" spc="-25" dirty="0"/>
              <a:t>kernel?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619675" y="1684337"/>
            <a:ext cx="3982085" cy="2477135"/>
            <a:chOff x="6619675" y="1684337"/>
            <a:chExt cx="3982085" cy="2477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1214" y="3442262"/>
              <a:ext cx="1032641" cy="7189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26025" y="1690687"/>
              <a:ext cx="3969385" cy="764540"/>
            </a:xfrm>
            <a:custGeom>
              <a:avLst/>
              <a:gdLst/>
              <a:ahLst/>
              <a:cxnLst/>
              <a:rect l="l" t="t" r="r" b="b"/>
              <a:pathLst>
                <a:path w="3969384" h="764539">
                  <a:moveTo>
                    <a:pt x="0" y="263247"/>
                  </a:moveTo>
                  <a:lnTo>
                    <a:pt x="4241" y="215928"/>
                  </a:lnTo>
                  <a:lnTo>
                    <a:pt x="16469" y="171392"/>
                  </a:lnTo>
                  <a:lnTo>
                    <a:pt x="35940" y="130381"/>
                  </a:lnTo>
                  <a:lnTo>
                    <a:pt x="61912" y="93640"/>
                  </a:lnTo>
                  <a:lnTo>
                    <a:pt x="93640" y="61912"/>
                  </a:lnTo>
                  <a:lnTo>
                    <a:pt x="130381" y="35941"/>
                  </a:lnTo>
                  <a:lnTo>
                    <a:pt x="171391" y="16469"/>
                  </a:lnTo>
                  <a:lnTo>
                    <a:pt x="215927" y="4241"/>
                  </a:lnTo>
                  <a:lnTo>
                    <a:pt x="263246" y="0"/>
                  </a:lnTo>
                  <a:lnTo>
                    <a:pt x="3705902" y="0"/>
                  </a:lnTo>
                  <a:lnTo>
                    <a:pt x="3753220" y="4241"/>
                  </a:lnTo>
                  <a:lnTo>
                    <a:pt x="3797757" y="16469"/>
                  </a:lnTo>
                  <a:lnTo>
                    <a:pt x="3838767" y="35941"/>
                  </a:lnTo>
                  <a:lnTo>
                    <a:pt x="3875508" y="61912"/>
                  </a:lnTo>
                  <a:lnTo>
                    <a:pt x="3907236" y="93640"/>
                  </a:lnTo>
                  <a:lnTo>
                    <a:pt x="3933208" y="130381"/>
                  </a:lnTo>
                  <a:lnTo>
                    <a:pt x="3952679" y="171392"/>
                  </a:lnTo>
                  <a:lnTo>
                    <a:pt x="3964907" y="215928"/>
                  </a:lnTo>
                  <a:lnTo>
                    <a:pt x="3969149" y="263247"/>
                  </a:lnTo>
                  <a:lnTo>
                    <a:pt x="3969149" y="501271"/>
                  </a:lnTo>
                  <a:lnTo>
                    <a:pt x="3964907" y="548590"/>
                  </a:lnTo>
                  <a:lnTo>
                    <a:pt x="3952679" y="593127"/>
                  </a:lnTo>
                  <a:lnTo>
                    <a:pt x="3933208" y="634137"/>
                  </a:lnTo>
                  <a:lnTo>
                    <a:pt x="3907236" y="670878"/>
                  </a:lnTo>
                  <a:lnTo>
                    <a:pt x="3875508" y="702606"/>
                  </a:lnTo>
                  <a:lnTo>
                    <a:pt x="3838767" y="728577"/>
                  </a:lnTo>
                  <a:lnTo>
                    <a:pt x="3797757" y="748049"/>
                  </a:lnTo>
                  <a:lnTo>
                    <a:pt x="3753220" y="760277"/>
                  </a:lnTo>
                  <a:lnTo>
                    <a:pt x="3705902" y="764519"/>
                  </a:lnTo>
                  <a:lnTo>
                    <a:pt x="263246" y="764519"/>
                  </a:lnTo>
                  <a:lnTo>
                    <a:pt x="215927" y="760277"/>
                  </a:lnTo>
                  <a:lnTo>
                    <a:pt x="171391" y="748049"/>
                  </a:lnTo>
                  <a:lnTo>
                    <a:pt x="130381" y="728577"/>
                  </a:lnTo>
                  <a:lnTo>
                    <a:pt x="93640" y="702606"/>
                  </a:lnTo>
                  <a:lnTo>
                    <a:pt x="61912" y="670878"/>
                  </a:lnTo>
                  <a:lnTo>
                    <a:pt x="35940" y="634137"/>
                  </a:lnTo>
                  <a:lnTo>
                    <a:pt x="16469" y="593127"/>
                  </a:lnTo>
                  <a:lnTo>
                    <a:pt x="4241" y="548590"/>
                  </a:lnTo>
                  <a:lnTo>
                    <a:pt x="0" y="501271"/>
                  </a:lnTo>
                  <a:lnTo>
                    <a:pt x="0" y="263247"/>
                  </a:lnTo>
                  <a:close/>
                </a:path>
              </a:pathLst>
            </a:custGeom>
            <a:ln w="12700">
              <a:solidFill>
                <a:srgbClr val="063E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81867" y="17886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43097" y="2161216"/>
            <a:ext cx="711200" cy="1239520"/>
            <a:chOff x="8343097" y="2161216"/>
            <a:chExt cx="711200" cy="1239520"/>
          </a:xfrm>
        </p:grpSpPr>
        <p:sp>
          <p:nvSpPr>
            <p:cNvPr id="8" name="object 8"/>
            <p:cNvSpPr/>
            <p:nvPr/>
          </p:nvSpPr>
          <p:spPr>
            <a:xfrm>
              <a:off x="8707628" y="2509869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07624" y="2341890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1" y="167974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07624" y="2341890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07624" y="2173916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0" y="0"/>
                  </a:moveTo>
                  <a:lnTo>
                    <a:pt x="0" y="0"/>
                  </a:lnTo>
                  <a:lnTo>
                    <a:pt x="0" y="167971"/>
                  </a:lnTo>
                  <a:lnTo>
                    <a:pt x="333650" y="167971"/>
                  </a:lnTo>
                  <a:lnTo>
                    <a:pt x="333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07624" y="2173916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2"/>
                  </a:lnTo>
                  <a:lnTo>
                    <a:pt x="0" y="1679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41276" y="2686210"/>
              <a:ext cx="0" cy="573405"/>
            </a:xfrm>
            <a:custGeom>
              <a:avLst/>
              <a:gdLst/>
              <a:ahLst/>
              <a:cxnLst/>
              <a:rect l="l" t="t" r="r" b="b"/>
              <a:pathLst>
                <a:path h="573404">
                  <a:moveTo>
                    <a:pt x="1" y="0"/>
                  </a:moveTo>
                  <a:lnTo>
                    <a:pt x="0" y="572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24115" y="2584211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1" y="167974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24115" y="2584211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24113" y="2416232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0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0" y="167974"/>
                  </a:lnTo>
                  <a:lnTo>
                    <a:pt x="333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24113" y="2416232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24112" y="2248258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1"/>
                  </a:lnTo>
                  <a:lnTo>
                    <a:pt x="333651" y="167971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24112" y="2248258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2"/>
                  </a:lnTo>
                  <a:lnTo>
                    <a:pt x="0" y="1679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7765" y="2760551"/>
              <a:ext cx="0" cy="573405"/>
            </a:xfrm>
            <a:custGeom>
              <a:avLst/>
              <a:gdLst/>
              <a:ahLst/>
              <a:cxnLst/>
              <a:rect l="l" t="t" r="r" b="b"/>
              <a:pathLst>
                <a:path h="573404">
                  <a:moveTo>
                    <a:pt x="1" y="0"/>
                  </a:moveTo>
                  <a:lnTo>
                    <a:pt x="0" y="572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55801" y="2650148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1" y="167974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55801" y="2650148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55798" y="2482170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0" y="0"/>
                  </a:moveTo>
                  <a:lnTo>
                    <a:pt x="0" y="0"/>
                  </a:lnTo>
                  <a:lnTo>
                    <a:pt x="0" y="167972"/>
                  </a:lnTo>
                  <a:lnTo>
                    <a:pt x="333650" y="167972"/>
                  </a:lnTo>
                  <a:lnTo>
                    <a:pt x="333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55798" y="2482170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55797" y="2314196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1"/>
                  </a:lnTo>
                  <a:lnTo>
                    <a:pt x="333651" y="167971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55797" y="2314196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2"/>
                  </a:lnTo>
                  <a:lnTo>
                    <a:pt x="0" y="1679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89451" y="2826490"/>
              <a:ext cx="0" cy="573405"/>
            </a:xfrm>
            <a:custGeom>
              <a:avLst/>
              <a:gdLst/>
              <a:ahLst/>
              <a:cxnLst/>
              <a:rect l="l" t="t" r="r" b="b"/>
              <a:pathLst>
                <a:path h="573404">
                  <a:moveTo>
                    <a:pt x="1" y="0"/>
                  </a:moveTo>
                  <a:lnTo>
                    <a:pt x="0" y="572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55799" y="2827178"/>
              <a:ext cx="0" cy="573405"/>
            </a:xfrm>
            <a:custGeom>
              <a:avLst/>
              <a:gdLst/>
              <a:ahLst/>
              <a:cxnLst/>
              <a:rect l="l" t="t" r="r" b="b"/>
              <a:pathLst>
                <a:path h="573404">
                  <a:moveTo>
                    <a:pt x="1" y="0"/>
                  </a:moveTo>
                  <a:lnTo>
                    <a:pt x="0" y="572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69339" y="1948179"/>
            <a:ext cx="46615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Calibri"/>
                <a:cs typeface="Calibri"/>
              </a:rPr>
              <a:t>Map </a:t>
            </a:r>
            <a:r>
              <a:rPr sz="2800" spc="-20" dirty="0">
                <a:latin typeface="Calibri"/>
                <a:cs typeface="Calibri"/>
              </a:rPr>
              <a:t>packet </a:t>
            </a:r>
            <a:r>
              <a:rPr sz="2800" spc="-5" dirty="0">
                <a:latin typeface="Calibri"/>
                <a:cs typeface="Calibri"/>
              </a:rPr>
              <a:t>queues </a:t>
            </a:r>
            <a:r>
              <a:rPr sz="2800" spc="-10" dirty="0">
                <a:latin typeface="Calibri"/>
                <a:cs typeface="Calibri"/>
              </a:rPr>
              <a:t>directly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application’s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DD242105-A702-486A-3AAF-965F10A42460}"/>
              </a:ext>
            </a:extLst>
          </p:cNvPr>
          <p:cNvSpPr txBox="1"/>
          <p:nvPr/>
        </p:nvSpPr>
        <p:spPr>
          <a:xfrm>
            <a:off x="1066800" y="4419600"/>
            <a:ext cx="4661535" cy="89768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/>
                <a:cs typeface="Calibri"/>
              </a:rPr>
              <a:t>DPDK</a:t>
            </a:r>
          </a:p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/>
                <a:cs typeface="Calibri"/>
              </a:rPr>
              <a:t>RDMA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6025" y="1694152"/>
            <a:ext cx="3969385" cy="2281555"/>
          </a:xfrm>
          <a:custGeom>
            <a:avLst/>
            <a:gdLst/>
            <a:ahLst/>
            <a:cxnLst/>
            <a:rect l="l" t="t" r="r" b="b"/>
            <a:pathLst>
              <a:path w="3969384" h="2281554">
                <a:moveTo>
                  <a:pt x="0" y="250225"/>
                </a:moveTo>
                <a:lnTo>
                  <a:pt x="4031" y="205246"/>
                </a:lnTo>
                <a:lnTo>
                  <a:pt x="15654" y="162913"/>
                </a:lnTo>
                <a:lnTo>
                  <a:pt x="34163" y="123931"/>
                </a:lnTo>
                <a:lnTo>
                  <a:pt x="58849" y="89008"/>
                </a:lnTo>
                <a:lnTo>
                  <a:pt x="89008" y="58849"/>
                </a:lnTo>
                <a:lnTo>
                  <a:pt x="123931" y="34163"/>
                </a:lnTo>
                <a:lnTo>
                  <a:pt x="162913" y="15654"/>
                </a:lnTo>
                <a:lnTo>
                  <a:pt x="205246" y="4031"/>
                </a:lnTo>
                <a:lnTo>
                  <a:pt x="250224" y="0"/>
                </a:lnTo>
                <a:lnTo>
                  <a:pt x="3718924" y="0"/>
                </a:lnTo>
                <a:lnTo>
                  <a:pt x="3763902" y="4031"/>
                </a:lnTo>
                <a:lnTo>
                  <a:pt x="3806235" y="15654"/>
                </a:lnTo>
                <a:lnTo>
                  <a:pt x="3845217" y="34163"/>
                </a:lnTo>
                <a:lnTo>
                  <a:pt x="3880140" y="58849"/>
                </a:lnTo>
                <a:lnTo>
                  <a:pt x="3910299" y="89008"/>
                </a:lnTo>
                <a:lnTo>
                  <a:pt x="3934985" y="123931"/>
                </a:lnTo>
                <a:lnTo>
                  <a:pt x="3953494" y="162913"/>
                </a:lnTo>
                <a:lnTo>
                  <a:pt x="3965117" y="205246"/>
                </a:lnTo>
                <a:lnTo>
                  <a:pt x="3969149" y="250225"/>
                </a:lnTo>
                <a:lnTo>
                  <a:pt x="3969149" y="2030966"/>
                </a:lnTo>
                <a:lnTo>
                  <a:pt x="3965117" y="2075944"/>
                </a:lnTo>
                <a:lnTo>
                  <a:pt x="3953494" y="2118277"/>
                </a:lnTo>
                <a:lnTo>
                  <a:pt x="3934985" y="2157259"/>
                </a:lnTo>
                <a:lnTo>
                  <a:pt x="3910299" y="2192182"/>
                </a:lnTo>
                <a:lnTo>
                  <a:pt x="3880140" y="2222341"/>
                </a:lnTo>
                <a:lnTo>
                  <a:pt x="3845217" y="2247027"/>
                </a:lnTo>
                <a:lnTo>
                  <a:pt x="3806235" y="2265536"/>
                </a:lnTo>
                <a:lnTo>
                  <a:pt x="3763902" y="2277159"/>
                </a:lnTo>
                <a:lnTo>
                  <a:pt x="3718924" y="2281191"/>
                </a:lnTo>
                <a:lnTo>
                  <a:pt x="250224" y="2281191"/>
                </a:lnTo>
                <a:lnTo>
                  <a:pt x="205246" y="2277159"/>
                </a:lnTo>
                <a:lnTo>
                  <a:pt x="162913" y="2265536"/>
                </a:lnTo>
                <a:lnTo>
                  <a:pt x="123931" y="2247027"/>
                </a:lnTo>
                <a:lnTo>
                  <a:pt x="89008" y="2222341"/>
                </a:lnTo>
                <a:lnTo>
                  <a:pt x="58849" y="2192182"/>
                </a:lnTo>
                <a:lnTo>
                  <a:pt x="34163" y="2157259"/>
                </a:lnTo>
                <a:lnTo>
                  <a:pt x="15654" y="2118277"/>
                </a:lnTo>
                <a:lnTo>
                  <a:pt x="4031" y="2075944"/>
                </a:lnTo>
                <a:lnTo>
                  <a:pt x="0" y="2030966"/>
                </a:lnTo>
                <a:lnTo>
                  <a:pt x="0" y="250225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78052" y="178866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319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Solution:</a:t>
            </a:r>
            <a:r>
              <a:rPr sz="4400" spc="-20" dirty="0"/>
              <a:t> </a:t>
            </a:r>
            <a:r>
              <a:rPr sz="4400" spc="-10" dirty="0"/>
              <a:t>bypass</a:t>
            </a:r>
            <a:r>
              <a:rPr sz="4400" spc="-15" dirty="0"/>
              <a:t> </a:t>
            </a:r>
            <a:r>
              <a:rPr sz="4400" dirty="0"/>
              <a:t>the</a:t>
            </a:r>
            <a:r>
              <a:rPr sz="4400" spc="-15" dirty="0"/>
              <a:t> </a:t>
            </a:r>
            <a:r>
              <a:rPr sz="4400" spc="-25" dirty="0"/>
              <a:t>kernel?</a:t>
            </a: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6659880" y="1539858"/>
            <a:ext cx="4389120" cy="4160520"/>
            <a:chOff x="6659880" y="1539858"/>
            <a:chExt cx="4389120" cy="4160520"/>
          </a:xfrm>
        </p:grpSpPr>
        <p:sp>
          <p:nvSpPr>
            <p:cNvPr id="6" name="object 6"/>
            <p:cNvSpPr/>
            <p:nvPr/>
          </p:nvSpPr>
          <p:spPr>
            <a:xfrm>
              <a:off x="9153855" y="2168816"/>
              <a:ext cx="1216660" cy="1219200"/>
            </a:xfrm>
            <a:custGeom>
              <a:avLst/>
              <a:gdLst/>
              <a:ahLst/>
              <a:cxnLst/>
              <a:rect l="l" t="t" r="r" b="b"/>
              <a:pathLst>
                <a:path w="1216659" h="1219200">
                  <a:moveTo>
                    <a:pt x="363969" y="493280"/>
                  </a:moveTo>
                  <a:lnTo>
                    <a:pt x="359206" y="469671"/>
                  </a:lnTo>
                  <a:lnTo>
                    <a:pt x="346202" y="450392"/>
                  </a:lnTo>
                  <a:lnTo>
                    <a:pt x="326923" y="437388"/>
                  </a:lnTo>
                  <a:lnTo>
                    <a:pt x="303314" y="432625"/>
                  </a:lnTo>
                  <a:lnTo>
                    <a:pt x="60655" y="432625"/>
                  </a:lnTo>
                  <a:lnTo>
                    <a:pt x="37045" y="437388"/>
                  </a:lnTo>
                  <a:lnTo>
                    <a:pt x="17767" y="450392"/>
                  </a:lnTo>
                  <a:lnTo>
                    <a:pt x="4762" y="469671"/>
                  </a:lnTo>
                  <a:lnTo>
                    <a:pt x="0" y="493280"/>
                  </a:lnTo>
                  <a:lnTo>
                    <a:pt x="0" y="739965"/>
                  </a:lnTo>
                  <a:lnTo>
                    <a:pt x="4762" y="763587"/>
                  </a:lnTo>
                  <a:lnTo>
                    <a:pt x="17767" y="782866"/>
                  </a:lnTo>
                  <a:lnTo>
                    <a:pt x="37045" y="795870"/>
                  </a:lnTo>
                  <a:lnTo>
                    <a:pt x="60655" y="800633"/>
                  </a:lnTo>
                  <a:lnTo>
                    <a:pt x="303314" y="800633"/>
                  </a:lnTo>
                  <a:lnTo>
                    <a:pt x="326923" y="795870"/>
                  </a:lnTo>
                  <a:lnTo>
                    <a:pt x="346202" y="782866"/>
                  </a:lnTo>
                  <a:lnTo>
                    <a:pt x="359206" y="763587"/>
                  </a:lnTo>
                  <a:lnTo>
                    <a:pt x="363969" y="739965"/>
                  </a:lnTo>
                  <a:lnTo>
                    <a:pt x="363969" y="493280"/>
                  </a:lnTo>
                  <a:close/>
                </a:path>
                <a:path w="1216659" h="1219200">
                  <a:moveTo>
                    <a:pt x="366395" y="60667"/>
                  </a:moveTo>
                  <a:lnTo>
                    <a:pt x="361619" y="37058"/>
                  </a:lnTo>
                  <a:lnTo>
                    <a:pt x="348615" y="17780"/>
                  </a:lnTo>
                  <a:lnTo>
                    <a:pt x="329336" y="4775"/>
                  </a:lnTo>
                  <a:lnTo>
                    <a:pt x="305727" y="0"/>
                  </a:lnTo>
                  <a:lnTo>
                    <a:pt x="63080" y="0"/>
                  </a:lnTo>
                  <a:lnTo>
                    <a:pt x="39458" y="4775"/>
                  </a:lnTo>
                  <a:lnTo>
                    <a:pt x="20180" y="17780"/>
                  </a:lnTo>
                  <a:lnTo>
                    <a:pt x="7175" y="37058"/>
                  </a:lnTo>
                  <a:lnTo>
                    <a:pt x="2413" y="60667"/>
                  </a:lnTo>
                  <a:lnTo>
                    <a:pt x="2413" y="307352"/>
                  </a:lnTo>
                  <a:lnTo>
                    <a:pt x="7175" y="330962"/>
                  </a:lnTo>
                  <a:lnTo>
                    <a:pt x="20180" y="350253"/>
                  </a:lnTo>
                  <a:lnTo>
                    <a:pt x="39458" y="363245"/>
                  </a:lnTo>
                  <a:lnTo>
                    <a:pt x="63080" y="368020"/>
                  </a:lnTo>
                  <a:lnTo>
                    <a:pt x="305727" y="368020"/>
                  </a:lnTo>
                  <a:lnTo>
                    <a:pt x="329336" y="363245"/>
                  </a:lnTo>
                  <a:lnTo>
                    <a:pt x="348615" y="350253"/>
                  </a:lnTo>
                  <a:lnTo>
                    <a:pt x="361619" y="330962"/>
                  </a:lnTo>
                  <a:lnTo>
                    <a:pt x="366395" y="307352"/>
                  </a:lnTo>
                  <a:lnTo>
                    <a:pt x="366395" y="60667"/>
                  </a:lnTo>
                  <a:close/>
                </a:path>
                <a:path w="1216659" h="1219200">
                  <a:moveTo>
                    <a:pt x="366826" y="908837"/>
                  </a:moveTo>
                  <a:lnTo>
                    <a:pt x="362051" y="885228"/>
                  </a:lnTo>
                  <a:lnTo>
                    <a:pt x="349059" y="865949"/>
                  </a:lnTo>
                  <a:lnTo>
                    <a:pt x="329768" y="852944"/>
                  </a:lnTo>
                  <a:lnTo>
                    <a:pt x="306158" y="848182"/>
                  </a:lnTo>
                  <a:lnTo>
                    <a:pt x="63512" y="848182"/>
                  </a:lnTo>
                  <a:lnTo>
                    <a:pt x="39890" y="852944"/>
                  </a:lnTo>
                  <a:lnTo>
                    <a:pt x="20612" y="865949"/>
                  </a:lnTo>
                  <a:lnTo>
                    <a:pt x="7607" y="885228"/>
                  </a:lnTo>
                  <a:lnTo>
                    <a:pt x="2844" y="908837"/>
                  </a:lnTo>
                  <a:lnTo>
                    <a:pt x="2844" y="1155522"/>
                  </a:lnTo>
                  <a:lnTo>
                    <a:pt x="7607" y="1179144"/>
                  </a:lnTo>
                  <a:lnTo>
                    <a:pt x="20612" y="1198422"/>
                  </a:lnTo>
                  <a:lnTo>
                    <a:pt x="39890" y="1211427"/>
                  </a:lnTo>
                  <a:lnTo>
                    <a:pt x="63512" y="1216190"/>
                  </a:lnTo>
                  <a:lnTo>
                    <a:pt x="306158" y="1216190"/>
                  </a:lnTo>
                  <a:lnTo>
                    <a:pt x="329768" y="1211427"/>
                  </a:lnTo>
                  <a:lnTo>
                    <a:pt x="349059" y="1198422"/>
                  </a:lnTo>
                  <a:lnTo>
                    <a:pt x="362051" y="1179144"/>
                  </a:lnTo>
                  <a:lnTo>
                    <a:pt x="366826" y="1155522"/>
                  </a:lnTo>
                  <a:lnTo>
                    <a:pt x="366826" y="908837"/>
                  </a:lnTo>
                  <a:close/>
                </a:path>
                <a:path w="1216659" h="1219200">
                  <a:moveTo>
                    <a:pt x="788670" y="63576"/>
                  </a:moveTo>
                  <a:lnTo>
                    <a:pt x="783894" y="39966"/>
                  </a:lnTo>
                  <a:lnTo>
                    <a:pt x="770902" y="20688"/>
                  </a:lnTo>
                  <a:lnTo>
                    <a:pt x="751611" y="7683"/>
                  </a:lnTo>
                  <a:lnTo>
                    <a:pt x="728002" y="2921"/>
                  </a:lnTo>
                  <a:lnTo>
                    <a:pt x="485355" y="2921"/>
                  </a:lnTo>
                  <a:lnTo>
                    <a:pt x="461733" y="7683"/>
                  </a:lnTo>
                  <a:lnTo>
                    <a:pt x="442455" y="20688"/>
                  </a:lnTo>
                  <a:lnTo>
                    <a:pt x="429450" y="39966"/>
                  </a:lnTo>
                  <a:lnTo>
                    <a:pt x="424688" y="63576"/>
                  </a:lnTo>
                  <a:lnTo>
                    <a:pt x="424688" y="310261"/>
                  </a:lnTo>
                  <a:lnTo>
                    <a:pt x="429450" y="333883"/>
                  </a:lnTo>
                  <a:lnTo>
                    <a:pt x="442455" y="353161"/>
                  </a:lnTo>
                  <a:lnTo>
                    <a:pt x="461733" y="366166"/>
                  </a:lnTo>
                  <a:lnTo>
                    <a:pt x="485355" y="370928"/>
                  </a:lnTo>
                  <a:lnTo>
                    <a:pt x="728002" y="370928"/>
                  </a:lnTo>
                  <a:lnTo>
                    <a:pt x="751611" y="366166"/>
                  </a:lnTo>
                  <a:lnTo>
                    <a:pt x="770902" y="353161"/>
                  </a:lnTo>
                  <a:lnTo>
                    <a:pt x="783894" y="333883"/>
                  </a:lnTo>
                  <a:lnTo>
                    <a:pt x="788670" y="310261"/>
                  </a:lnTo>
                  <a:lnTo>
                    <a:pt x="788670" y="63576"/>
                  </a:lnTo>
                  <a:close/>
                </a:path>
                <a:path w="1216659" h="1219200">
                  <a:moveTo>
                    <a:pt x="789101" y="911745"/>
                  </a:moveTo>
                  <a:lnTo>
                    <a:pt x="784326" y="888136"/>
                  </a:lnTo>
                  <a:lnTo>
                    <a:pt x="771334" y="868857"/>
                  </a:lnTo>
                  <a:lnTo>
                    <a:pt x="752043" y="855853"/>
                  </a:lnTo>
                  <a:lnTo>
                    <a:pt x="728433" y="851090"/>
                  </a:lnTo>
                  <a:lnTo>
                    <a:pt x="485787" y="851090"/>
                  </a:lnTo>
                  <a:lnTo>
                    <a:pt x="462165" y="855853"/>
                  </a:lnTo>
                  <a:lnTo>
                    <a:pt x="442887" y="868857"/>
                  </a:lnTo>
                  <a:lnTo>
                    <a:pt x="429882" y="888136"/>
                  </a:lnTo>
                  <a:lnTo>
                    <a:pt x="425119" y="911745"/>
                  </a:lnTo>
                  <a:lnTo>
                    <a:pt x="425119" y="1158430"/>
                  </a:lnTo>
                  <a:lnTo>
                    <a:pt x="429882" y="1182052"/>
                  </a:lnTo>
                  <a:lnTo>
                    <a:pt x="442887" y="1201331"/>
                  </a:lnTo>
                  <a:lnTo>
                    <a:pt x="462165" y="1214335"/>
                  </a:lnTo>
                  <a:lnTo>
                    <a:pt x="485787" y="1219098"/>
                  </a:lnTo>
                  <a:lnTo>
                    <a:pt x="728433" y="1219098"/>
                  </a:lnTo>
                  <a:lnTo>
                    <a:pt x="752043" y="1214335"/>
                  </a:lnTo>
                  <a:lnTo>
                    <a:pt x="771334" y="1201331"/>
                  </a:lnTo>
                  <a:lnTo>
                    <a:pt x="784326" y="1182052"/>
                  </a:lnTo>
                  <a:lnTo>
                    <a:pt x="789101" y="1158430"/>
                  </a:lnTo>
                  <a:lnTo>
                    <a:pt x="789101" y="911745"/>
                  </a:lnTo>
                  <a:close/>
                </a:path>
                <a:path w="1216659" h="1219200">
                  <a:moveTo>
                    <a:pt x="789813" y="500202"/>
                  </a:moveTo>
                  <a:lnTo>
                    <a:pt x="785050" y="476592"/>
                  </a:lnTo>
                  <a:lnTo>
                    <a:pt x="772045" y="457314"/>
                  </a:lnTo>
                  <a:lnTo>
                    <a:pt x="752767" y="444309"/>
                  </a:lnTo>
                  <a:lnTo>
                    <a:pt x="729157" y="439534"/>
                  </a:lnTo>
                  <a:lnTo>
                    <a:pt x="486498" y="439534"/>
                  </a:lnTo>
                  <a:lnTo>
                    <a:pt x="462889" y="444309"/>
                  </a:lnTo>
                  <a:lnTo>
                    <a:pt x="443611" y="457314"/>
                  </a:lnTo>
                  <a:lnTo>
                    <a:pt x="430606" y="476592"/>
                  </a:lnTo>
                  <a:lnTo>
                    <a:pt x="425843" y="500202"/>
                  </a:lnTo>
                  <a:lnTo>
                    <a:pt x="425843" y="746887"/>
                  </a:lnTo>
                  <a:lnTo>
                    <a:pt x="430606" y="770496"/>
                  </a:lnTo>
                  <a:lnTo>
                    <a:pt x="443611" y="789787"/>
                  </a:lnTo>
                  <a:lnTo>
                    <a:pt x="462889" y="802779"/>
                  </a:lnTo>
                  <a:lnTo>
                    <a:pt x="486498" y="807554"/>
                  </a:lnTo>
                  <a:lnTo>
                    <a:pt x="729157" y="807554"/>
                  </a:lnTo>
                  <a:lnTo>
                    <a:pt x="752767" y="802779"/>
                  </a:lnTo>
                  <a:lnTo>
                    <a:pt x="772045" y="789787"/>
                  </a:lnTo>
                  <a:lnTo>
                    <a:pt x="785050" y="770496"/>
                  </a:lnTo>
                  <a:lnTo>
                    <a:pt x="789813" y="746887"/>
                  </a:lnTo>
                  <a:lnTo>
                    <a:pt x="789813" y="500202"/>
                  </a:lnTo>
                  <a:close/>
                </a:path>
                <a:path w="1216659" h="1219200">
                  <a:moveTo>
                    <a:pt x="1214996" y="62255"/>
                  </a:moveTo>
                  <a:lnTo>
                    <a:pt x="1210233" y="38646"/>
                  </a:lnTo>
                  <a:lnTo>
                    <a:pt x="1197229" y="19367"/>
                  </a:lnTo>
                  <a:lnTo>
                    <a:pt x="1177950" y="6362"/>
                  </a:lnTo>
                  <a:lnTo>
                    <a:pt x="1154328" y="1587"/>
                  </a:lnTo>
                  <a:lnTo>
                    <a:pt x="911682" y="1587"/>
                  </a:lnTo>
                  <a:lnTo>
                    <a:pt x="888072" y="6362"/>
                  </a:lnTo>
                  <a:lnTo>
                    <a:pt x="868781" y="19367"/>
                  </a:lnTo>
                  <a:lnTo>
                    <a:pt x="855789" y="38646"/>
                  </a:lnTo>
                  <a:lnTo>
                    <a:pt x="851014" y="62255"/>
                  </a:lnTo>
                  <a:lnTo>
                    <a:pt x="851014" y="308940"/>
                  </a:lnTo>
                  <a:lnTo>
                    <a:pt x="855789" y="332549"/>
                  </a:lnTo>
                  <a:lnTo>
                    <a:pt x="868781" y="351840"/>
                  </a:lnTo>
                  <a:lnTo>
                    <a:pt x="888072" y="364832"/>
                  </a:lnTo>
                  <a:lnTo>
                    <a:pt x="911682" y="369608"/>
                  </a:lnTo>
                  <a:lnTo>
                    <a:pt x="1154328" y="369608"/>
                  </a:lnTo>
                  <a:lnTo>
                    <a:pt x="1177950" y="364832"/>
                  </a:lnTo>
                  <a:lnTo>
                    <a:pt x="1197229" y="351840"/>
                  </a:lnTo>
                  <a:lnTo>
                    <a:pt x="1210233" y="332549"/>
                  </a:lnTo>
                  <a:lnTo>
                    <a:pt x="1214996" y="308940"/>
                  </a:lnTo>
                  <a:lnTo>
                    <a:pt x="1214996" y="62255"/>
                  </a:lnTo>
                  <a:close/>
                </a:path>
                <a:path w="1216659" h="1219200">
                  <a:moveTo>
                    <a:pt x="1215428" y="910424"/>
                  </a:moveTo>
                  <a:lnTo>
                    <a:pt x="1210665" y="886815"/>
                  </a:lnTo>
                  <a:lnTo>
                    <a:pt x="1197660" y="867537"/>
                  </a:lnTo>
                  <a:lnTo>
                    <a:pt x="1178382" y="854532"/>
                  </a:lnTo>
                  <a:lnTo>
                    <a:pt x="1154760" y="849769"/>
                  </a:lnTo>
                  <a:lnTo>
                    <a:pt x="912114" y="849769"/>
                  </a:lnTo>
                  <a:lnTo>
                    <a:pt x="888504" y="854532"/>
                  </a:lnTo>
                  <a:lnTo>
                    <a:pt x="869226" y="867537"/>
                  </a:lnTo>
                  <a:lnTo>
                    <a:pt x="856221" y="886815"/>
                  </a:lnTo>
                  <a:lnTo>
                    <a:pt x="851458" y="910424"/>
                  </a:lnTo>
                  <a:lnTo>
                    <a:pt x="851458" y="1157109"/>
                  </a:lnTo>
                  <a:lnTo>
                    <a:pt x="856221" y="1180731"/>
                  </a:lnTo>
                  <a:lnTo>
                    <a:pt x="869226" y="1200010"/>
                  </a:lnTo>
                  <a:lnTo>
                    <a:pt x="888504" y="1213015"/>
                  </a:lnTo>
                  <a:lnTo>
                    <a:pt x="912114" y="1217777"/>
                  </a:lnTo>
                  <a:lnTo>
                    <a:pt x="1154760" y="1217777"/>
                  </a:lnTo>
                  <a:lnTo>
                    <a:pt x="1178382" y="1213015"/>
                  </a:lnTo>
                  <a:lnTo>
                    <a:pt x="1197660" y="1200010"/>
                  </a:lnTo>
                  <a:lnTo>
                    <a:pt x="1210665" y="1180731"/>
                  </a:lnTo>
                  <a:lnTo>
                    <a:pt x="1215428" y="1157109"/>
                  </a:lnTo>
                  <a:lnTo>
                    <a:pt x="1215428" y="910424"/>
                  </a:lnTo>
                  <a:close/>
                </a:path>
                <a:path w="1216659" h="1219200">
                  <a:moveTo>
                    <a:pt x="1216152" y="498881"/>
                  </a:moveTo>
                  <a:lnTo>
                    <a:pt x="1211376" y="475272"/>
                  </a:lnTo>
                  <a:lnTo>
                    <a:pt x="1198384" y="455980"/>
                  </a:lnTo>
                  <a:lnTo>
                    <a:pt x="1179093" y="442988"/>
                  </a:lnTo>
                  <a:lnTo>
                    <a:pt x="1155484" y="438213"/>
                  </a:lnTo>
                  <a:lnTo>
                    <a:pt x="912837" y="438213"/>
                  </a:lnTo>
                  <a:lnTo>
                    <a:pt x="889215" y="442988"/>
                  </a:lnTo>
                  <a:lnTo>
                    <a:pt x="869937" y="455980"/>
                  </a:lnTo>
                  <a:lnTo>
                    <a:pt x="856932" y="475272"/>
                  </a:lnTo>
                  <a:lnTo>
                    <a:pt x="852170" y="498881"/>
                  </a:lnTo>
                  <a:lnTo>
                    <a:pt x="852170" y="745566"/>
                  </a:lnTo>
                  <a:lnTo>
                    <a:pt x="856932" y="769175"/>
                  </a:lnTo>
                  <a:lnTo>
                    <a:pt x="869937" y="788466"/>
                  </a:lnTo>
                  <a:lnTo>
                    <a:pt x="889215" y="801458"/>
                  </a:lnTo>
                  <a:lnTo>
                    <a:pt x="912837" y="806234"/>
                  </a:lnTo>
                  <a:lnTo>
                    <a:pt x="1155484" y="806234"/>
                  </a:lnTo>
                  <a:lnTo>
                    <a:pt x="1179093" y="801458"/>
                  </a:lnTo>
                  <a:lnTo>
                    <a:pt x="1198384" y="788466"/>
                  </a:lnTo>
                  <a:lnTo>
                    <a:pt x="1211376" y="769175"/>
                  </a:lnTo>
                  <a:lnTo>
                    <a:pt x="1216152" y="745566"/>
                  </a:lnTo>
                  <a:lnTo>
                    <a:pt x="1216152" y="498881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66606" y="1539858"/>
              <a:ext cx="682625" cy="683260"/>
            </a:xfrm>
            <a:custGeom>
              <a:avLst/>
              <a:gdLst/>
              <a:ahLst/>
              <a:cxnLst/>
              <a:rect l="l" t="t" r="r" b="b"/>
              <a:pathLst>
                <a:path w="682625" h="683260">
                  <a:moveTo>
                    <a:pt x="26899" y="601910"/>
                  </a:moveTo>
                  <a:lnTo>
                    <a:pt x="0" y="682746"/>
                  </a:lnTo>
                  <a:lnTo>
                    <a:pt x="80808" y="655764"/>
                  </a:lnTo>
                  <a:lnTo>
                    <a:pt x="65094" y="640066"/>
                  </a:lnTo>
                  <a:lnTo>
                    <a:pt x="47124" y="640066"/>
                  </a:lnTo>
                  <a:lnTo>
                    <a:pt x="42631" y="635579"/>
                  </a:lnTo>
                  <a:lnTo>
                    <a:pt x="51608" y="626593"/>
                  </a:lnTo>
                  <a:lnTo>
                    <a:pt x="26899" y="601910"/>
                  </a:lnTo>
                  <a:close/>
                </a:path>
                <a:path w="682625" h="683260">
                  <a:moveTo>
                    <a:pt x="51608" y="626593"/>
                  </a:moveTo>
                  <a:lnTo>
                    <a:pt x="42631" y="635579"/>
                  </a:lnTo>
                  <a:lnTo>
                    <a:pt x="47124" y="640066"/>
                  </a:lnTo>
                  <a:lnTo>
                    <a:pt x="56100" y="631081"/>
                  </a:lnTo>
                  <a:lnTo>
                    <a:pt x="51608" y="626593"/>
                  </a:lnTo>
                  <a:close/>
                </a:path>
                <a:path w="682625" h="683260">
                  <a:moveTo>
                    <a:pt x="56100" y="631081"/>
                  </a:moveTo>
                  <a:lnTo>
                    <a:pt x="47124" y="640066"/>
                  </a:lnTo>
                  <a:lnTo>
                    <a:pt x="65094" y="640066"/>
                  </a:lnTo>
                  <a:lnTo>
                    <a:pt x="56100" y="631081"/>
                  </a:lnTo>
                  <a:close/>
                </a:path>
                <a:path w="682625" h="683260">
                  <a:moveTo>
                    <a:pt x="677566" y="0"/>
                  </a:moveTo>
                  <a:lnTo>
                    <a:pt x="51608" y="626593"/>
                  </a:lnTo>
                  <a:lnTo>
                    <a:pt x="56100" y="631081"/>
                  </a:lnTo>
                  <a:lnTo>
                    <a:pt x="682058" y="4486"/>
                  </a:lnTo>
                  <a:lnTo>
                    <a:pt x="67756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07628" y="4048730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07624" y="3880751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1" y="167974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07624" y="3880751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07624" y="3712777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0" y="0"/>
                  </a:moveTo>
                  <a:lnTo>
                    <a:pt x="0" y="0"/>
                  </a:lnTo>
                  <a:lnTo>
                    <a:pt x="0" y="167972"/>
                  </a:lnTo>
                  <a:lnTo>
                    <a:pt x="333650" y="167972"/>
                  </a:lnTo>
                  <a:lnTo>
                    <a:pt x="333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07624" y="3712777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2"/>
                  </a:lnTo>
                  <a:lnTo>
                    <a:pt x="0" y="1679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41276" y="4225071"/>
              <a:ext cx="0" cy="573405"/>
            </a:xfrm>
            <a:custGeom>
              <a:avLst/>
              <a:gdLst/>
              <a:ahLst/>
              <a:cxnLst/>
              <a:rect l="l" t="t" r="r" b="b"/>
              <a:pathLst>
                <a:path h="573404">
                  <a:moveTo>
                    <a:pt x="1" y="0"/>
                  </a:moveTo>
                  <a:lnTo>
                    <a:pt x="0" y="572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24115" y="4123072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1" y="167974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24115" y="4123072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24113" y="3955093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0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0" y="167974"/>
                  </a:lnTo>
                  <a:lnTo>
                    <a:pt x="333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24113" y="3955093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24112" y="3787119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2"/>
                  </a:lnTo>
                  <a:lnTo>
                    <a:pt x="333651" y="167972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24112" y="3787119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2"/>
                  </a:lnTo>
                  <a:lnTo>
                    <a:pt x="0" y="1679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7765" y="4299413"/>
              <a:ext cx="0" cy="573405"/>
            </a:xfrm>
            <a:custGeom>
              <a:avLst/>
              <a:gdLst/>
              <a:ahLst/>
              <a:cxnLst/>
              <a:rect l="l" t="t" r="r" b="b"/>
              <a:pathLst>
                <a:path h="573404">
                  <a:moveTo>
                    <a:pt x="1" y="0"/>
                  </a:moveTo>
                  <a:lnTo>
                    <a:pt x="0" y="572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55801" y="4189011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1" y="167974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55801" y="4189011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55798" y="4021032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0" y="0"/>
                  </a:moveTo>
                  <a:lnTo>
                    <a:pt x="0" y="0"/>
                  </a:lnTo>
                  <a:lnTo>
                    <a:pt x="0" y="167974"/>
                  </a:lnTo>
                  <a:lnTo>
                    <a:pt x="333650" y="167974"/>
                  </a:lnTo>
                  <a:lnTo>
                    <a:pt x="333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55798" y="4021032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4"/>
                  </a:lnTo>
                  <a:lnTo>
                    <a:pt x="0" y="16797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55797" y="3853058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333651" y="0"/>
                  </a:moveTo>
                  <a:lnTo>
                    <a:pt x="0" y="0"/>
                  </a:lnTo>
                  <a:lnTo>
                    <a:pt x="0" y="167971"/>
                  </a:lnTo>
                  <a:lnTo>
                    <a:pt x="333651" y="167971"/>
                  </a:lnTo>
                  <a:lnTo>
                    <a:pt x="33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55797" y="3853058"/>
              <a:ext cx="334010" cy="168275"/>
            </a:xfrm>
            <a:custGeom>
              <a:avLst/>
              <a:gdLst/>
              <a:ahLst/>
              <a:cxnLst/>
              <a:rect l="l" t="t" r="r" b="b"/>
              <a:pathLst>
                <a:path w="334009" h="168275">
                  <a:moveTo>
                    <a:pt x="0" y="0"/>
                  </a:moveTo>
                  <a:lnTo>
                    <a:pt x="333651" y="0"/>
                  </a:lnTo>
                  <a:lnTo>
                    <a:pt x="333651" y="167972"/>
                  </a:lnTo>
                  <a:lnTo>
                    <a:pt x="0" y="16797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1214" y="4981124"/>
              <a:ext cx="1032641" cy="71893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689451" y="4365351"/>
              <a:ext cx="0" cy="573405"/>
            </a:xfrm>
            <a:custGeom>
              <a:avLst/>
              <a:gdLst/>
              <a:ahLst/>
              <a:cxnLst/>
              <a:rect l="l" t="t" r="r" b="b"/>
              <a:pathLst>
                <a:path h="573404">
                  <a:moveTo>
                    <a:pt x="1" y="0"/>
                  </a:moveTo>
                  <a:lnTo>
                    <a:pt x="0" y="572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55799" y="4366040"/>
              <a:ext cx="0" cy="573405"/>
            </a:xfrm>
            <a:custGeom>
              <a:avLst/>
              <a:gdLst/>
              <a:ahLst/>
              <a:cxnLst/>
              <a:rect l="l" t="t" r="r" b="b"/>
              <a:pathLst>
                <a:path h="573404">
                  <a:moveTo>
                    <a:pt x="1" y="0"/>
                  </a:moveTo>
                  <a:lnTo>
                    <a:pt x="0" y="5729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9880" y="2319528"/>
              <a:ext cx="950976" cy="95097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0168" y="2322576"/>
              <a:ext cx="950976" cy="95097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0456" y="2322576"/>
              <a:ext cx="950976" cy="95097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284447" y="1194308"/>
            <a:ext cx="150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Pinned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70602" y="6428920"/>
            <a:ext cx="102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69339" y="1948179"/>
            <a:ext cx="4661535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Calibri"/>
                <a:cs typeface="Calibri"/>
              </a:rPr>
              <a:t>Map </a:t>
            </a:r>
            <a:r>
              <a:rPr sz="2800" spc="-20" dirty="0">
                <a:latin typeface="Calibri"/>
                <a:cs typeface="Calibri"/>
              </a:rPr>
              <a:t>packet </a:t>
            </a:r>
            <a:r>
              <a:rPr sz="2800" spc="-5" dirty="0">
                <a:latin typeface="Calibri"/>
                <a:cs typeface="Calibri"/>
              </a:rPr>
              <a:t>queues </a:t>
            </a:r>
            <a:r>
              <a:rPr sz="2800" spc="-10" dirty="0">
                <a:latin typeface="Calibri"/>
                <a:cs typeface="Calibri"/>
              </a:rPr>
              <a:t>directly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application’s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50">
              <a:latin typeface="Calibri"/>
              <a:cs typeface="Calibri"/>
            </a:endParaRPr>
          </a:p>
          <a:p>
            <a:pPr marL="12700" marR="8890">
              <a:lnSpc>
                <a:spcPts val="3000"/>
              </a:lnSpc>
            </a:pPr>
            <a:r>
              <a:rPr sz="2800" spc="-10" dirty="0">
                <a:latin typeface="Calibri"/>
                <a:cs typeface="Calibri"/>
              </a:rPr>
              <a:t>Pre-assign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cores</a:t>
            </a:r>
            <a:r>
              <a:rPr sz="2800" spc="-5" dirty="0">
                <a:latin typeface="Calibri"/>
                <a:cs typeface="Calibri"/>
              </a:rPr>
              <a:t> and memory</a:t>
            </a:r>
            <a:r>
              <a:rPr sz="2800" spc="-15" dirty="0">
                <a:latin typeface="Calibri"/>
                <a:cs typeface="Calibri"/>
              </a:rPr>
              <a:t> 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 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way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72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Drawback</a:t>
            </a:r>
            <a:r>
              <a:rPr sz="4400" spc="-40" dirty="0"/>
              <a:t> </a:t>
            </a:r>
            <a:r>
              <a:rPr sz="4400" spc="-5" dirty="0"/>
              <a:t>#1:</a:t>
            </a:r>
            <a:r>
              <a:rPr sz="4400" spc="-40" dirty="0"/>
              <a:t> </a:t>
            </a:r>
            <a:r>
              <a:rPr sz="4400" dirty="0"/>
              <a:t>Density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391795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usage</a:t>
            </a:r>
            <a:r>
              <a:rPr sz="2800" spc="-15" dirty="0">
                <a:latin typeface="Calibri"/>
                <a:cs typeface="Calibri"/>
              </a:rPr>
              <a:t> varies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over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03955"/>
            <a:ext cx="416877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spc="-5" dirty="0">
                <a:latin typeface="Calibri"/>
                <a:cs typeface="Calibri"/>
              </a:rPr>
              <a:t>Densely packing </a:t>
            </a:r>
            <a:r>
              <a:rPr sz="2800" spc="-10" dirty="0">
                <a:latin typeface="Calibri"/>
                <a:cs typeface="Calibri"/>
              </a:rPr>
              <a:t>applications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keeps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utilization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high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602988"/>
            <a:ext cx="4132579" cy="12268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ct val="90700"/>
              </a:lnSpc>
              <a:spcBef>
                <a:spcPts val="409"/>
              </a:spcBef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Pre-assigned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spc="-5" dirty="0">
                <a:latin typeface="Calibri"/>
                <a:cs typeface="Calibri"/>
              </a:rPr>
              <a:t> can’t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shared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31314" y="1522970"/>
            <a:ext cx="2865120" cy="1891030"/>
            <a:chOff x="7731314" y="1522970"/>
            <a:chExt cx="2865120" cy="1891030"/>
          </a:xfrm>
        </p:grpSpPr>
        <p:sp>
          <p:nvSpPr>
            <p:cNvPr id="7" name="object 7"/>
            <p:cNvSpPr/>
            <p:nvPr/>
          </p:nvSpPr>
          <p:spPr>
            <a:xfrm>
              <a:off x="7765729" y="3309117"/>
              <a:ext cx="2830830" cy="104775"/>
            </a:xfrm>
            <a:custGeom>
              <a:avLst/>
              <a:gdLst/>
              <a:ahLst/>
              <a:cxnLst/>
              <a:rect l="l" t="t" r="r" b="b"/>
              <a:pathLst>
                <a:path w="2830829" h="104775">
                  <a:moveTo>
                    <a:pt x="2796469" y="34785"/>
                  </a:moveTo>
                  <a:lnTo>
                    <a:pt x="2743245" y="34785"/>
                  </a:lnTo>
                  <a:lnTo>
                    <a:pt x="2743521" y="69710"/>
                  </a:lnTo>
                  <a:lnTo>
                    <a:pt x="2726055" y="69847"/>
                  </a:lnTo>
                  <a:lnTo>
                    <a:pt x="2726330" y="104771"/>
                  </a:lnTo>
                  <a:lnTo>
                    <a:pt x="2830690" y="51559"/>
                  </a:lnTo>
                  <a:lnTo>
                    <a:pt x="2796469" y="34785"/>
                  </a:lnTo>
                  <a:close/>
                </a:path>
                <a:path w="2830829" h="104775">
                  <a:moveTo>
                    <a:pt x="2725780" y="34922"/>
                  </a:moveTo>
                  <a:lnTo>
                    <a:pt x="0" y="56399"/>
                  </a:lnTo>
                  <a:lnTo>
                    <a:pt x="275" y="91324"/>
                  </a:lnTo>
                  <a:lnTo>
                    <a:pt x="2726055" y="69847"/>
                  </a:lnTo>
                  <a:lnTo>
                    <a:pt x="2725780" y="34922"/>
                  </a:lnTo>
                  <a:close/>
                </a:path>
                <a:path w="2830829" h="104775">
                  <a:moveTo>
                    <a:pt x="2743245" y="34785"/>
                  </a:moveTo>
                  <a:lnTo>
                    <a:pt x="2725780" y="34922"/>
                  </a:lnTo>
                  <a:lnTo>
                    <a:pt x="2726055" y="69847"/>
                  </a:lnTo>
                  <a:lnTo>
                    <a:pt x="2743521" y="69710"/>
                  </a:lnTo>
                  <a:lnTo>
                    <a:pt x="2743245" y="34785"/>
                  </a:lnTo>
                  <a:close/>
                </a:path>
                <a:path w="2830829" h="104775">
                  <a:moveTo>
                    <a:pt x="2725505" y="0"/>
                  </a:moveTo>
                  <a:lnTo>
                    <a:pt x="2725780" y="34922"/>
                  </a:lnTo>
                  <a:lnTo>
                    <a:pt x="2796469" y="34785"/>
                  </a:lnTo>
                  <a:lnTo>
                    <a:pt x="2725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5957" y="2262238"/>
              <a:ext cx="2577465" cy="833755"/>
            </a:xfrm>
            <a:custGeom>
              <a:avLst/>
              <a:gdLst/>
              <a:ahLst/>
              <a:cxnLst/>
              <a:rect l="l" t="t" r="r" b="b"/>
              <a:pathLst>
                <a:path w="2577465" h="833755">
                  <a:moveTo>
                    <a:pt x="0" y="626684"/>
                  </a:moveTo>
                  <a:lnTo>
                    <a:pt x="27055" y="568705"/>
                  </a:lnTo>
                  <a:lnTo>
                    <a:pt x="54093" y="511170"/>
                  </a:lnTo>
                  <a:lnTo>
                    <a:pt x="81097" y="454519"/>
                  </a:lnTo>
                  <a:lnTo>
                    <a:pt x="108050" y="399197"/>
                  </a:lnTo>
                  <a:lnTo>
                    <a:pt x="134935" y="345644"/>
                  </a:lnTo>
                  <a:lnTo>
                    <a:pt x="161735" y="294305"/>
                  </a:lnTo>
                  <a:lnTo>
                    <a:pt x="188433" y="245621"/>
                  </a:lnTo>
                  <a:lnTo>
                    <a:pt x="215012" y="200036"/>
                  </a:lnTo>
                  <a:lnTo>
                    <a:pt x="241454" y="157991"/>
                  </a:lnTo>
                  <a:lnTo>
                    <a:pt x="267744" y="119930"/>
                  </a:lnTo>
                  <a:lnTo>
                    <a:pt x="293863" y="86295"/>
                  </a:lnTo>
                  <a:lnTo>
                    <a:pt x="319794" y="57528"/>
                  </a:lnTo>
                  <a:lnTo>
                    <a:pt x="371028" y="16371"/>
                  </a:lnTo>
                  <a:lnTo>
                    <a:pt x="421308" y="0"/>
                  </a:lnTo>
                  <a:lnTo>
                    <a:pt x="446049" y="2215"/>
                  </a:lnTo>
                  <a:lnTo>
                    <a:pt x="484647" y="29521"/>
                  </a:lnTo>
                  <a:lnTo>
                    <a:pt x="521203" y="87618"/>
                  </a:lnTo>
                  <a:lnTo>
                    <a:pt x="538906" y="126007"/>
                  </a:lnTo>
                  <a:lnTo>
                    <a:pt x="556330" y="169449"/>
                  </a:lnTo>
                  <a:lnTo>
                    <a:pt x="573550" y="217059"/>
                  </a:lnTo>
                  <a:lnTo>
                    <a:pt x="590643" y="267957"/>
                  </a:lnTo>
                  <a:lnTo>
                    <a:pt x="607687" y="321260"/>
                  </a:lnTo>
                  <a:lnTo>
                    <a:pt x="624759" y="376086"/>
                  </a:lnTo>
                  <a:lnTo>
                    <a:pt x="641935" y="431553"/>
                  </a:lnTo>
                  <a:lnTo>
                    <a:pt x="659291" y="486778"/>
                  </a:lnTo>
                  <a:lnTo>
                    <a:pt x="676906" y="540880"/>
                  </a:lnTo>
                  <a:lnTo>
                    <a:pt x="694856" y="592977"/>
                  </a:lnTo>
                  <a:lnTo>
                    <a:pt x="713217" y="642186"/>
                  </a:lnTo>
                  <a:lnTo>
                    <a:pt x="732068" y="687626"/>
                  </a:lnTo>
                  <a:lnTo>
                    <a:pt x="751484" y="728414"/>
                  </a:lnTo>
                  <a:lnTo>
                    <a:pt x="771542" y="763668"/>
                  </a:lnTo>
                  <a:lnTo>
                    <a:pt x="813893" y="814045"/>
                  </a:lnTo>
                  <a:lnTo>
                    <a:pt x="863037" y="833431"/>
                  </a:lnTo>
                  <a:lnTo>
                    <a:pt x="889745" y="831151"/>
                  </a:lnTo>
                  <a:lnTo>
                    <a:pt x="943635" y="805172"/>
                  </a:lnTo>
                  <a:lnTo>
                    <a:pt x="998889" y="756469"/>
                  </a:lnTo>
                  <a:lnTo>
                    <a:pt x="1027302" y="725785"/>
                  </a:lnTo>
                  <a:lnTo>
                    <a:pt x="1056385" y="692046"/>
                  </a:lnTo>
                  <a:lnTo>
                    <a:pt x="1086248" y="656127"/>
                  </a:lnTo>
                  <a:lnTo>
                    <a:pt x="1117001" y="618903"/>
                  </a:lnTo>
                  <a:lnTo>
                    <a:pt x="1148754" y="581250"/>
                  </a:lnTo>
                  <a:lnTo>
                    <a:pt x="1181616" y="544043"/>
                  </a:lnTo>
                  <a:lnTo>
                    <a:pt x="1215698" y="508158"/>
                  </a:lnTo>
                  <a:lnTo>
                    <a:pt x="1251108" y="474469"/>
                  </a:lnTo>
                  <a:lnTo>
                    <a:pt x="1287958" y="443852"/>
                  </a:lnTo>
                  <a:lnTo>
                    <a:pt x="1326357" y="417182"/>
                  </a:lnTo>
                  <a:lnTo>
                    <a:pt x="1366414" y="395334"/>
                  </a:lnTo>
                  <a:lnTo>
                    <a:pt x="1408240" y="379184"/>
                  </a:lnTo>
                  <a:lnTo>
                    <a:pt x="1481212" y="361464"/>
                  </a:lnTo>
                  <a:lnTo>
                    <a:pt x="1523716" y="353961"/>
                  </a:lnTo>
                  <a:lnTo>
                    <a:pt x="1569679" y="347372"/>
                  </a:lnTo>
                  <a:lnTo>
                    <a:pt x="1618687" y="341705"/>
                  </a:lnTo>
                  <a:lnTo>
                    <a:pt x="1670325" y="336965"/>
                  </a:lnTo>
                  <a:lnTo>
                    <a:pt x="1724179" y="333161"/>
                  </a:lnTo>
                  <a:lnTo>
                    <a:pt x="1779834" y="330299"/>
                  </a:lnTo>
                  <a:lnTo>
                    <a:pt x="1836876" y="328386"/>
                  </a:lnTo>
                  <a:lnTo>
                    <a:pt x="1894891" y="327430"/>
                  </a:lnTo>
                  <a:lnTo>
                    <a:pt x="1953463" y="327437"/>
                  </a:lnTo>
                  <a:lnTo>
                    <a:pt x="2012179" y="328415"/>
                  </a:lnTo>
                  <a:lnTo>
                    <a:pt x="2070624" y="330371"/>
                  </a:lnTo>
                  <a:lnTo>
                    <a:pt x="2128383" y="333311"/>
                  </a:lnTo>
                  <a:lnTo>
                    <a:pt x="2185043" y="337243"/>
                  </a:lnTo>
                  <a:lnTo>
                    <a:pt x="2240188" y="342174"/>
                  </a:lnTo>
                  <a:lnTo>
                    <a:pt x="2293404" y="348111"/>
                  </a:lnTo>
                  <a:lnTo>
                    <a:pt x="2344276" y="355061"/>
                  </a:lnTo>
                  <a:lnTo>
                    <a:pt x="2392391" y="363031"/>
                  </a:lnTo>
                  <a:lnTo>
                    <a:pt x="2437333" y="372029"/>
                  </a:lnTo>
                  <a:lnTo>
                    <a:pt x="2478689" y="382060"/>
                  </a:lnTo>
                  <a:lnTo>
                    <a:pt x="2516043" y="393133"/>
                  </a:lnTo>
                  <a:lnTo>
                    <a:pt x="2548981" y="405254"/>
                  </a:lnTo>
                  <a:lnTo>
                    <a:pt x="2577090" y="418431"/>
                  </a:lnTo>
                </a:path>
              </a:pathLst>
            </a:custGeom>
            <a:ln w="22225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31314" y="1522970"/>
              <a:ext cx="104775" cy="1860550"/>
            </a:xfrm>
            <a:custGeom>
              <a:avLst/>
              <a:gdLst/>
              <a:ahLst/>
              <a:cxnLst/>
              <a:rect l="l" t="t" r="r" b="b"/>
              <a:pathLst>
                <a:path w="104775" h="1860550">
                  <a:moveTo>
                    <a:pt x="69850" y="87312"/>
                  </a:moveTo>
                  <a:lnTo>
                    <a:pt x="34925" y="87312"/>
                  </a:lnTo>
                  <a:lnTo>
                    <a:pt x="34923" y="1860008"/>
                  </a:lnTo>
                  <a:lnTo>
                    <a:pt x="69848" y="1860008"/>
                  </a:lnTo>
                  <a:lnTo>
                    <a:pt x="69850" y="87312"/>
                  </a:lnTo>
                  <a:close/>
                </a:path>
                <a:path w="104775" h="1860550">
                  <a:moveTo>
                    <a:pt x="52387" y="0"/>
                  </a:moveTo>
                  <a:lnTo>
                    <a:pt x="0" y="104775"/>
                  </a:lnTo>
                  <a:lnTo>
                    <a:pt x="34924" y="104775"/>
                  </a:lnTo>
                  <a:lnTo>
                    <a:pt x="34925" y="87312"/>
                  </a:lnTo>
                  <a:lnTo>
                    <a:pt x="96043" y="87312"/>
                  </a:lnTo>
                  <a:lnTo>
                    <a:pt x="52387" y="0"/>
                  </a:lnTo>
                  <a:close/>
                </a:path>
                <a:path w="104775" h="1860550">
                  <a:moveTo>
                    <a:pt x="96043" y="87312"/>
                  </a:moveTo>
                  <a:lnTo>
                    <a:pt x="69850" y="87312"/>
                  </a:lnTo>
                  <a:lnTo>
                    <a:pt x="69849" y="104775"/>
                  </a:lnTo>
                  <a:lnTo>
                    <a:pt x="104775" y="104775"/>
                  </a:lnTo>
                  <a:lnTo>
                    <a:pt x="96043" y="87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00448" y="3632707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Ti</a:t>
            </a:r>
            <a:r>
              <a:rPr sz="1800" dirty="0"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49062" y="2188855"/>
            <a:ext cx="304800" cy="41211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9147" y="3760777"/>
            <a:ext cx="2847340" cy="1912620"/>
            <a:chOff x="7749147" y="3760777"/>
            <a:chExt cx="2847340" cy="1912620"/>
          </a:xfrm>
        </p:grpSpPr>
        <p:sp>
          <p:nvSpPr>
            <p:cNvPr id="13" name="object 13"/>
            <p:cNvSpPr/>
            <p:nvPr/>
          </p:nvSpPr>
          <p:spPr>
            <a:xfrm>
              <a:off x="7749147" y="3760787"/>
              <a:ext cx="2847340" cy="1912620"/>
            </a:xfrm>
            <a:custGeom>
              <a:avLst/>
              <a:gdLst/>
              <a:ahLst/>
              <a:cxnLst/>
              <a:rect l="l" t="t" r="r" b="b"/>
              <a:pathLst>
                <a:path w="2847340" h="1912620">
                  <a:moveTo>
                    <a:pt x="2847263" y="1860003"/>
                  </a:moveTo>
                  <a:lnTo>
                    <a:pt x="2742488" y="1807616"/>
                  </a:lnTo>
                  <a:lnTo>
                    <a:pt x="2742488" y="1842541"/>
                  </a:lnTo>
                  <a:lnTo>
                    <a:pt x="69850" y="1842541"/>
                  </a:lnTo>
                  <a:lnTo>
                    <a:pt x="69850" y="104775"/>
                  </a:lnTo>
                  <a:lnTo>
                    <a:pt x="104775" y="104775"/>
                  </a:lnTo>
                  <a:lnTo>
                    <a:pt x="96037" y="87312"/>
                  </a:lnTo>
                  <a:lnTo>
                    <a:pt x="52387" y="0"/>
                  </a:lnTo>
                  <a:lnTo>
                    <a:pt x="0" y="104775"/>
                  </a:lnTo>
                  <a:lnTo>
                    <a:pt x="34925" y="104775"/>
                  </a:lnTo>
                  <a:lnTo>
                    <a:pt x="34925" y="1842541"/>
                  </a:lnTo>
                  <a:lnTo>
                    <a:pt x="34544" y="1842541"/>
                  </a:lnTo>
                  <a:lnTo>
                    <a:pt x="34544" y="1877466"/>
                  </a:lnTo>
                  <a:lnTo>
                    <a:pt x="2742488" y="1877466"/>
                  </a:lnTo>
                  <a:lnTo>
                    <a:pt x="2742488" y="1912391"/>
                  </a:lnTo>
                  <a:lnTo>
                    <a:pt x="2812338" y="1877466"/>
                  </a:lnTo>
                  <a:lnTo>
                    <a:pt x="2847263" y="1860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19367" y="4629905"/>
              <a:ext cx="2574290" cy="816610"/>
            </a:xfrm>
            <a:custGeom>
              <a:avLst/>
              <a:gdLst/>
              <a:ahLst/>
              <a:cxnLst/>
              <a:rect l="l" t="t" r="r" b="b"/>
              <a:pathLst>
                <a:path w="2574290" h="816610">
                  <a:moveTo>
                    <a:pt x="0" y="485775"/>
                  </a:moveTo>
                  <a:lnTo>
                    <a:pt x="48758" y="503906"/>
                  </a:lnTo>
                  <a:lnTo>
                    <a:pt x="97054" y="525679"/>
                  </a:lnTo>
                  <a:lnTo>
                    <a:pt x="144837" y="550382"/>
                  </a:lnTo>
                  <a:lnTo>
                    <a:pt x="192054" y="577304"/>
                  </a:lnTo>
                  <a:lnTo>
                    <a:pt x="238656" y="605732"/>
                  </a:lnTo>
                  <a:lnTo>
                    <a:pt x="284589" y="634956"/>
                  </a:lnTo>
                  <a:lnTo>
                    <a:pt x="329804" y="664264"/>
                  </a:lnTo>
                  <a:lnTo>
                    <a:pt x="374249" y="692944"/>
                  </a:lnTo>
                  <a:lnTo>
                    <a:pt x="417873" y="720284"/>
                  </a:lnTo>
                  <a:lnTo>
                    <a:pt x="460625" y="745573"/>
                  </a:lnTo>
                  <a:lnTo>
                    <a:pt x="502452" y="768100"/>
                  </a:lnTo>
                  <a:lnTo>
                    <a:pt x="543305" y="787152"/>
                  </a:lnTo>
                  <a:lnTo>
                    <a:pt x="583132" y="802018"/>
                  </a:lnTo>
                  <a:lnTo>
                    <a:pt x="621881" y="811988"/>
                  </a:lnTo>
                  <a:lnTo>
                    <a:pt x="659502" y="816348"/>
                  </a:lnTo>
                  <a:lnTo>
                    <a:pt x="695942" y="814388"/>
                  </a:lnTo>
                  <a:lnTo>
                    <a:pt x="762723" y="786064"/>
                  </a:lnTo>
                  <a:lnTo>
                    <a:pt x="792926" y="760485"/>
                  </a:lnTo>
                  <a:lnTo>
                    <a:pt x="821428" y="728886"/>
                  </a:lnTo>
                  <a:lnTo>
                    <a:pt x="848548" y="692459"/>
                  </a:lnTo>
                  <a:lnTo>
                    <a:pt x="874604" y="652397"/>
                  </a:lnTo>
                  <a:lnTo>
                    <a:pt x="899914" y="609894"/>
                  </a:lnTo>
                  <a:lnTo>
                    <a:pt x="924797" y="566142"/>
                  </a:lnTo>
                  <a:lnTo>
                    <a:pt x="949572" y="522334"/>
                  </a:lnTo>
                  <a:lnTo>
                    <a:pt x="974555" y="479664"/>
                  </a:lnTo>
                  <a:lnTo>
                    <a:pt x="1000066" y="439323"/>
                  </a:lnTo>
                  <a:lnTo>
                    <a:pt x="1026424" y="402505"/>
                  </a:lnTo>
                  <a:lnTo>
                    <a:pt x="1053945" y="370404"/>
                  </a:lnTo>
                  <a:lnTo>
                    <a:pt x="1082950" y="344211"/>
                  </a:lnTo>
                  <a:lnTo>
                    <a:pt x="1146681" y="314325"/>
                  </a:lnTo>
                  <a:lnTo>
                    <a:pt x="1184426" y="311924"/>
                  </a:lnTo>
                  <a:lnTo>
                    <a:pt x="1224661" y="317347"/>
                  </a:lnTo>
                  <a:lnTo>
                    <a:pt x="1266972" y="329526"/>
                  </a:lnTo>
                  <a:lnTo>
                    <a:pt x="1310949" y="347395"/>
                  </a:lnTo>
                  <a:lnTo>
                    <a:pt x="1356180" y="369887"/>
                  </a:lnTo>
                  <a:lnTo>
                    <a:pt x="1402253" y="395934"/>
                  </a:lnTo>
                  <a:lnTo>
                    <a:pt x="1448756" y="424471"/>
                  </a:lnTo>
                  <a:lnTo>
                    <a:pt x="1495277" y="454431"/>
                  </a:lnTo>
                  <a:lnTo>
                    <a:pt x="1541404" y="484746"/>
                  </a:lnTo>
                  <a:lnTo>
                    <a:pt x="1586727" y="514349"/>
                  </a:lnTo>
                  <a:lnTo>
                    <a:pt x="1630833" y="542175"/>
                  </a:lnTo>
                  <a:lnTo>
                    <a:pt x="1673310" y="567156"/>
                  </a:lnTo>
                  <a:lnTo>
                    <a:pt x="1713746" y="588225"/>
                  </a:lnTo>
                  <a:lnTo>
                    <a:pt x="1751730" y="604316"/>
                  </a:lnTo>
                  <a:lnTo>
                    <a:pt x="1847207" y="623835"/>
                  </a:lnTo>
                  <a:lnTo>
                    <a:pt x="1902697" y="627198"/>
                  </a:lnTo>
                  <a:lnTo>
                    <a:pt x="1953672" y="624366"/>
                  </a:lnTo>
                  <a:lnTo>
                    <a:pt x="2000487" y="615255"/>
                  </a:lnTo>
                  <a:lnTo>
                    <a:pt x="2043495" y="599781"/>
                  </a:lnTo>
                  <a:lnTo>
                    <a:pt x="2083049" y="577862"/>
                  </a:lnTo>
                  <a:lnTo>
                    <a:pt x="2119504" y="549413"/>
                  </a:lnTo>
                  <a:lnTo>
                    <a:pt x="2153213" y="514350"/>
                  </a:lnTo>
                  <a:lnTo>
                    <a:pt x="2189720" y="439869"/>
                  </a:lnTo>
                  <a:lnTo>
                    <a:pt x="2203757" y="389111"/>
                  </a:lnTo>
                  <a:lnTo>
                    <a:pt x="2215741" y="332845"/>
                  </a:lnTo>
                  <a:lnTo>
                    <a:pt x="2226243" y="273703"/>
                  </a:lnTo>
                  <a:lnTo>
                    <a:pt x="2235833" y="214312"/>
                  </a:lnTo>
                  <a:lnTo>
                    <a:pt x="2245079" y="157303"/>
                  </a:lnTo>
                  <a:lnTo>
                    <a:pt x="2254552" y="105304"/>
                  </a:lnTo>
                  <a:lnTo>
                    <a:pt x="2264821" y="60945"/>
                  </a:lnTo>
                  <a:lnTo>
                    <a:pt x="2290027" y="5663"/>
                  </a:lnTo>
                  <a:lnTo>
                    <a:pt x="2306103" y="0"/>
                  </a:lnTo>
                  <a:lnTo>
                    <a:pt x="2321713" y="9994"/>
                  </a:lnTo>
                  <a:lnTo>
                    <a:pt x="2356082" y="68222"/>
                  </a:lnTo>
                  <a:lnTo>
                    <a:pt x="2374562" y="112175"/>
                  </a:lnTo>
                  <a:lnTo>
                    <a:pt x="2393720" y="163168"/>
                  </a:lnTo>
                  <a:lnTo>
                    <a:pt x="2413416" y="219060"/>
                  </a:lnTo>
                  <a:lnTo>
                    <a:pt x="2433512" y="277713"/>
                  </a:lnTo>
                  <a:lnTo>
                    <a:pt x="2453868" y="336984"/>
                  </a:lnTo>
                  <a:lnTo>
                    <a:pt x="2474344" y="394736"/>
                  </a:lnTo>
                  <a:lnTo>
                    <a:pt x="2494802" y="448827"/>
                  </a:lnTo>
                  <a:lnTo>
                    <a:pt x="2515102" y="497117"/>
                  </a:lnTo>
                  <a:lnTo>
                    <a:pt x="2535105" y="537467"/>
                  </a:lnTo>
                  <a:lnTo>
                    <a:pt x="2554672" y="567737"/>
                  </a:lnTo>
                  <a:lnTo>
                    <a:pt x="2573663" y="585787"/>
                  </a:lnTo>
                </a:path>
              </a:pathLst>
            </a:custGeom>
            <a:ln w="2222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18281" y="5869940"/>
            <a:ext cx="485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Ti</a:t>
            </a:r>
            <a:r>
              <a:rPr sz="1800" dirty="0"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66906" y="4222710"/>
            <a:ext cx="304800" cy="82232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178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Drawback</a:t>
            </a:r>
            <a:r>
              <a:rPr sz="4400" spc="-25" dirty="0"/>
              <a:t> </a:t>
            </a:r>
            <a:r>
              <a:rPr sz="4400" spc="-5" dirty="0"/>
              <a:t>#2:</a:t>
            </a:r>
            <a:r>
              <a:rPr sz="4400" spc="-25" dirty="0"/>
              <a:t> </a:t>
            </a:r>
            <a:r>
              <a:rPr sz="4400" spc="-5" dirty="0"/>
              <a:t>Compatibility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4516755" cy="33966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3975">
              <a:lnSpc>
                <a:spcPts val="3000"/>
              </a:lnSpc>
              <a:spcBef>
                <a:spcPts val="500"/>
              </a:spcBef>
            </a:pPr>
            <a:r>
              <a:rPr sz="2800" spc="-10" dirty="0">
                <a:latin typeface="Calibri"/>
                <a:cs typeface="Calibri"/>
              </a:rPr>
              <a:t>Rewriting</a:t>
            </a:r>
            <a:r>
              <a:rPr sz="2800" spc="-5" dirty="0">
                <a:latin typeface="Calibri"/>
                <a:cs typeface="Calibri"/>
              </a:rPr>
              <a:t> all </a:t>
            </a:r>
            <a:r>
              <a:rPr sz="2800" spc="-10" dirty="0">
                <a:latin typeface="Calibri"/>
                <a:cs typeface="Calibri"/>
              </a:rPr>
              <a:t>applications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would </a:t>
            </a:r>
            <a:r>
              <a:rPr sz="2800" spc="-25" dirty="0">
                <a:latin typeface="Calibri"/>
                <a:cs typeface="Calibri"/>
              </a:rPr>
              <a:t>waste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prior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investments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engineering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Calibri"/>
              <a:cs typeface="Calibri"/>
            </a:endParaRPr>
          </a:p>
          <a:p>
            <a:pPr marL="12700" marR="5080">
              <a:lnSpc>
                <a:spcPct val="90200"/>
              </a:lnSpc>
            </a:pP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small handful of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been </a:t>
            </a:r>
            <a:r>
              <a:rPr sz="2800" spc="-10" dirty="0">
                <a:latin typeface="Calibri"/>
                <a:cs typeface="Calibri"/>
              </a:rPr>
              <a:t>ported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run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today’s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kernel</a:t>
            </a:r>
            <a:r>
              <a:rPr sz="2800" spc="-5" dirty="0">
                <a:latin typeface="Calibri"/>
                <a:cs typeface="Calibri"/>
              </a:rPr>
              <a:t> bypass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systems!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3968" y="611214"/>
            <a:ext cx="4165898" cy="55866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350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Junction’s</a:t>
            </a:r>
            <a:r>
              <a:rPr sz="4400" spc="-55" dirty="0"/>
              <a:t> </a:t>
            </a:r>
            <a:r>
              <a:rPr sz="4400" spc="-10" dirty="0"/>
              <a:t>contributions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956119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2131060" indent="-228600" algn="r">
              <a:lnSpc>
                <a:spcPts val="3329"/>
              </a:lnSpc>
              <a:spcBef>
                <a:spcPts val="100"/>
              </a:spcBef>
              <a:buFont typeface="Arial MT"/>
              <a:buChar char="•"/>
              <a:tabLst>
                <a:tab pos="228600" algn="l"/>
              </a:tabLst>
            </a:pPr>
            <a:r>
              <a:rPr sz="2800" spc="-5" dirty="0">
                <a:latin typeface="Calibri"/>
                <a:cs typeface="Calibri"/>
              </a:rPr>
              <a:t>Enabling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dense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deployment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kernel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bypass apps</a:t>
            </a:r>
            <a:endParaRPr sz="2800">
              <a:latin typeface="Calibri"/>
              <a:cs typeface="Calibri"/>
            </a:endParaRPr>
          </a:p>
          <a:p>
            <a:pPr marL="228600" marR="2062480" lvl="1" indent="-228600" algn="r">
              <a:lnSpc>
                <a:spcPts val="2815"/>
              </a:lnSpc>
              <a:buFont typeface="Arial MT"/>
              <a:buChar char="•"/>
              <a:tabLst>
                <a:tab pos="228600" algn="l"/>
              </a:tabLst>
            </a:pPr>
            <a:r>
              <a:rPr sz="2400" spc="-15" dirty="0">
                <a:latin typeface="Calibri"/>
                <a:cs typeface="Calibri"/>
              </a:rPr>
              <a:t>Buffer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management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scheme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reduce</a:t>
            </a:r>
            <a:r>
              <a:rPr sz="2400" dirty="0">
                <a:latin typeface="Calibri"/>
                <a:cs typeface="Calibri"/>
              </a:rPr>
              <a:t> pinned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NIC-assisted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avoid</a:t>
            </a:r>
            <a:r>
              <a:rPr sz="2400" spc="-5" dirty="0">
                <a:latin typeface="Calibri"/>
                <a:cs typeface="Calibri"/>
              </a:rPr>
              <a:t> polling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241300" indent="-228600">
              <a:lnSpc>
                <a:spcPts val="3329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Achieving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compatibility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unmodified apps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280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Userspace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implementation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Linux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syscall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interface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spc="-15" dirty="0">
                <a:latin typeface="Calibri"/>
                <a:cs typeface="Calibri"/>
              </a:rPr>
              <a:t>kernel</a:t>
            </a:r>
            <a:r>
              <a:rPr sz="2400" spc="-5" dirty="0">
                <a:latin typeface="Calibri"/>
                <a:cs typeface="Calibri"/>
              </a:rPr>
              <a:t> bypass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Modified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libc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syscall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calls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1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10" dirty="0">
                <a:latin typeface="Calibri"/>
                <a:cs typeface="Calibri"/>
              </a:rPr>
              <a:t> Interrupts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spc="-5" dirty="0">
                <a:latin typeface="Calibri"/>
                <a:cs typeface="Calibri"/>
              </a:rPr>
              <a:t>implement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POSIX signals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Optimizations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avoid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sacrificing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Use </a:t>
            </a:r>
            <a:r>
              <a:rPr sz="2000" spc="-10" dirty="0">
                <a:latin typeface="Calibri"/>
                <a:cs typeface="Calibri"/>
              </a:rPr>
              <a:t>newer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CPU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(WRFSBASE,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RDRAND)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avoid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syscalls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Calibri"/>
                <a:cs typeface="Calibri"/>
              </a:rPr>
              <a:t>Exploit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sharing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remove</a:t>
            </a:r>
            <a:r>
              <a:rPr sz="2000" dirty="0">
                <a:latin typeface="Calibri"/>
                <a:cs typeface="Calibri"/>
              </a:rPr>
              <a:t> security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overheads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702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Den</a:t>
            </a:r>
            <a:r>
              <a:rPr sz="4400" spc="-5" dirty="0"/>
              <a:t>s</a:t>
            </a:r>
            <a:r>
              <a:rPr sz="4400" spc="5" dirty="0"/>
              <a:t>i</a:t>
            </a:r>
            <a:r>
              <a:rPr sz="4400" dirty="0"/>
              <a:t>ty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132022" y="1753722"/>
            <a:ext cx="3221990" cy="2005330"/>
          </a:xfrm>
          <a:custGeom>
            <a:avLst/>
            <a:gdLst/>
            <a:ahLst/>
            <a:cxnLst/>
            <a:rect l="l" t="t" r="r" b="b"/>
            <a:pathLst>
              <a:path w="3221990" h="2005329">
                <a:moveTo>
                  <a:pt x="0" y="230738"/>
                </a:moveTo>
                <a:lnTo>
                  <a:pt x="4687" y="184236"/>
                </a:lnTo>
                <a:lnTo>
                  <a:pt x="18132" y="140924"/>
                </a:lnTo>
                <a:lnTo>
                  <a:pt x="39406" y="101730"/>
                </a:lnTo>
                <a:lnTo>
                  <a:pt x="67581" y="67581"/>
                </a:lnTo>
                <a:lnTo>
                  <a:pt x="101730" y="39406"/>
                </a:lnTo>
                <a:lnTo>
                  <a:pt x="140924" y="18132"/>
                </a:lnTo>
                <a:lnTo>
                  <a:pt x="184236" y="4687"/>
                </a:lnTo>
                <a:lnTo>
                  <a:pt x="230738" y="0"/>
                </a:lnTo>
                <a:lnTo>
                  <a:pt x="2991036" y="0"/>
                </a:lnTo>
                <a:lnTo>
                  <a:pt x="3037538" y="4687"/>
                </a:lnTo>
                <a:lnTo>
                  <a:pt x="3080850" y="18132"/>
                </a:lnTo>
                <a:lnTo>
                  <a:pt x="3120044" y="39406"/>
                </a:lnTo>
                <a:lnTo>
                  <a:pt x="3154193" y="67581"/>
                </a:lnTo>
                <a:lnTo>
                  <a:pt x="3182368" y="101730"/>
                </a:lnTo>
                <a:lnTo>
                  <a:pt x="3203642" y="140924"/>
                </a:lnTo>
                <a:lnTo>
                  <a:pt x="3217087" y="184236"/>
                </a:lnTo>
                <a:lnTo>
                  <a:pt x="3221775" y="230738"/>
                </a:lnTo>
                <a:lnTo>
                  <a:pt x="3221775" y="1774288"/>
                </a:lnTo>
                <a:lnTo>
                  <a:pt x="3217087" y="1820790"/>
                </a:lnTo>
                <a:lnTo>
                  <a:pt x="3203642" y="1864102"/>
                </a:lnTo>
                <a:lnTo>
                  <a:pt x="3182368" y="1903296"/>
                </a:lnTo>
                <a:lnTo>
                  <a:pt x="3154193" y="1937445"/>
                </a:lnTo>
                <a:lnTo>
                  <a:pt x="3120044" y="1965620"/>
                </a:lnTo>
                <a:lnTo>
                  <a:pt x="3080850" y="1986894"/>
                </a:lnTo>
                <a:lnTo>
                  <a:pt x="3037538" y="2000339"/>
                </a:lnTo>
                <a:lnTo>
                  <a:pt x="2991036" y="2005027"/>
                </a:lnTo>
                <a:lnTo>
                  <a:pt x="230738" y="2005027"/>
                </a:lnTo>
                <a:lnTo>
                  <a:pt x="184236" y="2000339"/>
                </a:lnTo>
                <a:lnTo>
                  <a:pt x="140924" y="1986894"/>
                </a:lnTo>
                <a:lnTo>
                  <a:pt x="101730" y="1965620"/>
                </a:lnTo>
                <a:lnTo>
                  <a:pt x="67581" y="1937445"/>
                </a:lnTo>
                <a:lnTo>
                  <a:pt x="39406" y="1903296"/>
                </a:lnTo>
                <a:lnTo>
                  <a:pt x="18132" y="1864102"/>
                </a:lnTo>
                <a:lnTo>
                  <a:pt x="4687" y="1820790"/>
                </a:lnTo>
                <a:lnTo>
                  <a:pt x="0" y="1774288"/>
                </a:lnTo>
                <a:lnTo>
                  <a:pt x="0" y="230738"/>
                </a:lnTo>
                <a:close/>
              </a:path>
            </a:pathLst>
          </a:custGeom>
          <a:ln w="12700">
            <a:solidFill>
              <a:srgbClr val="063E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8342" y="1840484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96071" y="1606790"/>
            <a:ext cx="3243580" cy="2968625"/>
            <a:chOff x="8196071" y="1606790"/>
            <a:chExt cx="3243580" cy="2968625"/>
          </a:xfrm>
        </p:grpSpPr>
        <p:sp>
          <p:nvSpPr>
            <p:cNvPr id="6" name="object 6"/>
            <p:cNvSpPr/>
            <p:nvPr/>
          </p:nvSpPr>
          <p:spPr>
            <a:xfrm>
              <a:off x="9691039" y="3820109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8"/>
                  </a:lnTo>
                  <a:lnTo>
                    <a:pt x="0" y="14242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91037" y="3677677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7"/>
                  </a:lnTo>
                  <a:lnTo>
                    <a:pt x="270826" y="142427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91037" y="3677677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7"/>
                  </a:lnTo>
                  <a:lnTo>
                    <a:pt x="0" y="14242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1037" y="3535249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6"/>
                  </a:lnTo>
                  <a:lnTo>
                    <a:pt x="270826" y="142426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91037" y="3535249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6"/>
                  </a:lnTo>
                  <a:lnTo>
                    <a:pt x="0" y="142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61863" y="3969630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1" y="0"/>
                  </a:moveTo>
                  <a:lnTo>
                    <a:pt x="0" y="4858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42081" y="388314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7"/>
                  </a:lnTo>
                  <a:lnTo>
                    <a:pt x="270826" y="142427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42081" y="388314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8"/>
                  </a:lnTo>
                  <a:lnTo>
                    <a:pt x="0" y="14242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42080" y="3740713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6"/>
                  </a:lnTo>
                  <a:lnTo>
                    <a:pt x="270826" y="142426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42080" y="3740713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7"/>
                  </a:lnTo>
                  <a:lnTo>
                    <a:pt x="0" y="14242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42078" y="3598285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4" y="0"/>
                  </a:moveTo>
                  <a:lnTo>
                    <a:pt x="0" y="0"/>
                  </a:lnTo>
                  <a:lnTo>
                    <a:pt x="0" y="142425"/>
                  </a:lnTo>
                  <a:lnTo>
                    <a:pt x="270824" y="142425"/>
                  </a:lnTo>
                  <a:lnTo>
                    <a:pt x="270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42078" y="3598285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6"/>
                  </a:lnTo>
                  <a:lnTo>
                    <a:pt x="0" y="142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12905" y="4032666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1" y="0"/>
                  </a:moveTo>
                  <a:lnTo>
                    <a:pt x="0" y="4858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05461" y="393905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7"/>
                  </a:lnTo>
                  <a:lnTo>
                    <a:pt x="270826" y="142427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05461" y="393905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8"/>
                  </a:lnTo>
                  <a:lnTo>
                    <a:pt x="0" y="14242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05458" y="379662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6"/>
                  </a:lnTo>
                  <a:lnTo>
                    <a:pt x="270826" y="142426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405458" y="3796624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7"/>
                  </a:lnTo>
                  <a:lnTo>
                    <a:pt x="0" y="14242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05457" y="3654196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270826" y="0"/>
                  </a:moveTo>
                  <a:lnTo>
                    <a:pt x="0" y="0"/>
                  </a:lnTo>
                  <a:lnTo>
                    <a:pt x="0" y="142425"/>
                  </a:lnTo>
                  <a:lnTo>
                    <a:pt x="270826" y="142425"/>
                  </a:lnTo>
                  <a:lnTo>
                    <a:pt x="27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05457" y="3654196"/>
              <a:ext cx="271145" cy="142875"/>
            </a:xfrm>
            <a:custGeom>
              <a:avLst/>
              <a:gdLst/>
              <a:ahLst/>
              <a:cxnLst/>
              <a:rect l="l" t="t" r="r" b="b"/>
              <a:pathLst>
                <a:path w="271145" h="142875">
                  <a:moveTo>
                    <a:pt x="0" y="0"/>
                  </a:moveTo>
                  <a:lnTo>
                    <a:pt x="270826" y="0"/>
                  </a:lnTo>
                  <a:lnTo>
                    <a:pt x="270826" y="142426"/>
                  </a:lnTo>
                  <a:lnTo>
                    <a:pt x="0" y="14242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76285" y="4088577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1" y="0"/>
                  </a:moveTo>
                  <a:lnTo>
                    <a:pt x="0" y="4858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05458" y="4089162"/>
              <a:ext cx="0" cy="486409"/>
            </a:xfrm>
            <a:custGeom>
              <a:avLst/>
              <a:gdLst/>
              <a:ahLst/>
              <a:cxnLst/>
              <a:rect l="l" t="t" r="r" b="b"/>
              <a:pathLst>
                <a:path h="486410">
                  <a:moveTo>
                    <a:pt x="1" y="0"/>
                  </a:moveTo>
                  <a:lnTo>
                    <a:pt x="0" y="48580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61854" y="2106155"/>
              <a:ext cx="1216660" cy="1219200"/>
            </a:xfrm>
            <a:custGeom>
              <a:avLst/>
              <a:gdLst/>
              <a:ahLst/>
              <a:cxnLst/>
              <a:rect l="l" t="t" r="r" b="b"/>
              <a:pathLst>
                <a:path w="1216659" h="1219200">
                  <a:moveTo>
                    <a:pt x="363969" y="493280"/>
                  </a:moveTo>
                  <a:lnTo>
                    <a:pt x="359206" y="469671"/>
                  </a:lnTo>
                  <a:lnTo>
                    <a:pt x="346202" y="450392"/>
                  </a:lnTo>
                  <a:lnTo>
                    <a:pt x="326923" y="437388"/>
                  </a:lnTo>
                  <a:lnTo>
                    <a:pt x="303314" y="432625"/>
                  </a:lnTo>
                  <a:lnTo>
                    <a:pt x="60667" y="432625"/>
                  </a:lnTo>
                  <a:lnTo>
                    <a:pt x="37045" y="437388"/>
                  </a:lnTo>
                  <a:lnTo>
                    <a:pt x="17767" y="450392"/>
                  </a:lnTo>
                  <a:lnTo>
                    <a:pt x="4762" y="469671"/>
                  </a:lnTo>
                  <a:lnTo>
                    <a:pt x="0" y="493280"/>
                  </a:lnTo>
                  <a:lnTo>
                    <a:pt x="0" y="739965"/>
                  </a:lnTo>
                  <a:lnTo>
                    <a:pt x="4762" y="763587"/>
                  </a:lnTo>
                  <a:lnTo>
                    <a:pt x="17767" y="782866"/>
                  </a:lnTo>
                  <a:lnTo>
                    <a:pt x="37045" y="795870"/>
                  </a:lnTo>
                  <a:lnTo>
                    <a:pt x="60667" y="800633"/>
                  </a:lnTo>
                  <a:lnTo>
                    <a:pt x="303314" y="800633"/>
                  </a:lnTo>
                  <a:lnTo>
                    <a:pt x="326923" y="795870"/>
                  </a:lnTo>
                  <a:lnTo>
                    <a:pt x="346202" y="782866"/>
                  </a:lnTo>
                  <a:lnTo>
                    <a:pt x="359206" y="763587"/>
                  </a:lnTo>
                  <a:lnTo>
                    <a:pt x="363969" y="739965"/>
                  </a:lnTo>
                  <a:lnTo>
                    <a:pt x="363969" y="493280"/>
                  </a:lnTo>
                  <a:close/>
                </a:path>
                <a:path w="1216659" h="1219200">
                  <a:moveTo>
                    <a:pt x="366395" y="60667"/>
                  </a:moveTo>
                  <a:lnTo>
                    <a:pt x="361619" y="37058"/>
                  </a:lnTo>
                  <a:lnTo>
                    <a:pt x="348627" y="17780"/>
                  </a:lnTo>
                  <a:lnTo>
                    <a:pt x="329336" y="4775"/>
                  </a:lnTo>
                  <a:lnTo>
                    <a:pt x="305727" y="0"/>
                  </a:lnTo>
                  <a:lnTo>
                    <a:pt x="63080" y="0"/>
                  </a:lnTo>
                  <a:lnTo>
                    <a:pt x="39458" y="4775"/>
                  </a:lnTo>
                  <a:lnTo>
                    <a:pt x="20180" y="17780"/>
                  </a:lnTo>
                  <a:lnTo>
                    <a:pt x="7175" y="37058"/>
                  </a:lnTo>
                  <a:lnTo>
                    <a:pt x="2413" y="60667"/>
                  </a:lnTo>
                  <a:lnTo>
                    <a:pt x="2413" y="307352"/>
                  </a:lnTo>
                  <a:lnTo>
                    <a:pt x="7175" y="330962"/>
                  </a:lnTo>
                  <a:lnTo>
                    <a:pt x="20180" y="350253"/>
                  </a:lnTo>
                  <a:lnTo>
                    <a:pt x="39458" y="363245"/>
                  </a:lnTo>
                  <a:lnTo>
                    <a:pt x="63080" y="368020"/>
                  </a:lnTo>
                  <a:lnTo>
                    <a:pt x="305727" y="368020"/>
                  </a:lnTo>
                  <a:lnTo>
                    <a:pt x="329336" y="363245"/>
                  </a:lnTo>
                  <a:lnTo>
                    <a:pt x="348627" y="350253"/>
                  </a:lnTo>
                  <a:lnTo>
                    <a:pt x="361619" y="330962"/>
                  </a:lnTo>
                  <a:lnTo>
                    <a:pt x="366395" y="307352"/>
                  </a:lnTo>
                  <a:lnTo>
                    <a:pt x="366395" y="60667"/>
                  </a:lnTo>
                  <a:close/>
                </a:path>
                <a:path w="1216659" h="1219200">
                  <a:moveTo>
                    <a:pt x="366826" y="908837"/>
                  </a:moveTo>
                  <a:lnTo>
                    <a:pt x="362051" y="885228"/>
                  </a:lnTo>
                  <a:lnTo>
                    <a:pt x="349059" y="865949"/>
                  </a:lnTo>
                  <a:lnTo>
                    <a:pt x="329768" y="852944"/>
                  </a:lnTo>
                  <a:lnTo>
                    <a:pt x="306158" y="848182"/>
                  </a:lnTo>
                  <a:lnTo>
                    <a:pt x="63512" y="848182"/>
                  </a:lnTo>
                  <a:lnTo>
                    <a:pt x="39903" y="852944"/>
                  </a:lnTo>
                  <a:lnTo>
                    <a:pt x="20612" y="865949"/>
                  </a:lnTo>
                  <a:lnTo>
                    <a:pt x="7620" y="885228"/>
                  </a:lnTo>
                  <a:lnTo>
                    <a:pt x="2844" y="908837"/>
                  </a:lnTo>
                  <a:lnTo>
                    <a:pt x="2844" y="1155522"/>
                  </a:lnTo>
                  <a:lnTo>
                    <a:pt x="7620" y="1179144"/>
                  </a:lnTo>
                  <a:lnTo>
                    <a:pt x="20612" y="1198422"/>
                  </a:lnTo>
                  <a:lnTo>
                    <a:pt x="39903" y="1211427"/>
                  </a:lnTo>
                  <a:lnTo>
                    <a:pt x="63512" y="1216190"/>
                  </a:lnTo>
                  <a:lnTo>
                    <a:pt x="306158" y="1216190"/>
                  </a:lnTo>
                  <a:lnTo>
                    <a:pt x="329768" y="1211427"/>
                  </a:lnTo>
                  <a:lnTo>
                    <a:pt x="349059" y="1198422"/>
                  </a:lnTo>
                  <a:lnTo>
                    <a:pt x="362051" y="1179144"/>
                  </a:lnTo>
                  <a:lnTo>
                    <a:pt x="366826" y="1155522"/>
                  </a:lnTo>
                  <a:lnTo>
                    <a:pt x="366826" y="908837"/>
                  </a:lnTo>
                  <a:close/>
                </a:path>
                <a:path w="1216659" h="1219200">
                  <a:moveTo>
                    <a:pt x="788670" y="63576"/>
                  </a:moveTo>
                  <a:lnTo>
                    <a:pt x="783894" y="39966"/>
                  </a:lnTo>
                  <a:lnTo>
                    <a:pt x="770902" y="20688"/>
                  </a:lnTo>
                  <a:lnTo>
                    <a:pt x="751611" y="7683"/>
                  </a:lnTo>
                  <a:lnTo>
                    <a:pt x="728002" y="2921"/>
                  </a:lnTo>
                  <a:lnTo>
                    <a:pt x="485355" y="2921"/>
                  </a:lnTo>
                  <a:lnTo>
                    <a:pt x="461733" y="7683"/>
                  </a:lnTo>
                  <a:lnTo>
                    <a:pt x="442455" y="20688"/>
                  </a:lnTo>
                  <a:lnTo>
                    <a:pt x="429450" y="39966"/>
                  </a:lnTo>
                  <a:lnTo>
                    <a:pt x="424688" y="63576"/>
                  </a:lnTo>
                  <a:lnTo>
                    <a:pt x="424688" y="310261"/>
                  </a:lnTo>
                  <a:lnTo>
                    <a:pt x="429450" y="333883"/>
                  </a:lnTo>
                  <a:lnTo>
                    <a:pt x="442455" y="353161"/>
                  </a:lnTo>
                  <a:lnTo>
                    <a:pt x="461733" y="366166"/>
                  </a:lnTo>
                  <a:lnTo>
                    <a:pt x="485355" y="370928"/>
                  </a:lnTo>
                  <a:lnTo>
                    <a:pt x="728002" y="370928"/>
                  </a:lnTo>
                  <a:lnTo>
                    <a:pt x="751611" y="366166"/>
                  </a:lnTo>
                  <a:lnTo>
                    <a:pt x="770902" y="353161"/>
                  </a:lnTo>
                  <a:lnTo>
                    <a:pt x="783894" y="333883"/>
                  </a:lnTo>
                  <a:lnTo>
                    <a:pt x="788670" y="310261"/>
                  </a:lnTo>
                  <a:lnTo>
                    <a:pt x="788670" y="63576"/>
                  </a:lnTo>
                  <a:close/>
                </a:path>
                <a:path w="1216659" h="1219200">
                  <a:moveTo>
                    <a:pt x="789101" y="911745"/>
                  </a:moveTo>
                  <a:lnTo>
                    <a:pt x="784326" y="888136"/>
                  </a:lnTo>
                  <a:lnTo>
                    <a:pt x="771334" y="868857"/>
                  </a:lnTo>
                  <a:lnTo>
                    <a:pt x="752043" y="855853"/>
                  </a:lnTo>
                  <a:lnTo>
                    <a:pt x="728433" y="851090"/>
                  </a:lnTo>
                  <a:lnTo>
                    <a:pt x="485787" y="851090"/>
                  </a:lnTo>
                  <a:lnTo>
                    <a:pt x="462165" y="855853"/>
                  </a:lnTo>
                  <a:lnTo>
                    <a:pt x="442887" y="868857"/>
                  </a:lnTo>
                  <a:lnTo>
                    <a:pt x="429882" y="888136"/>
                  </a:lnTo>
                  <a:lnTo>
                    <a:pt x="425119" y="911745"/>
                  </a:lnTo>
                  <a:lnTo>
                    <a:pt x="425119" y="1158430"/>
                  </a:lnTo>
                  <a:lnTo>
                    <a:pt x="429882" y="1182052"/>
                  </a:lnTo>
                  <a:lnTo>
                    <a:pt x="442887" y="1201331"/>
                  </a:lnTo>
                  <a:lnTo>
                    <a:pt x="462165" y="1214335"/>
                  </a:lnTo>
                  <a:lnTo>
                    <a:pt x="485787" y="1219098"/>
                  </a:lnTo>
                  <a:lnTo>
                    <a:pt x="728433" y="1219098"/>
                  </a:lnTo>
                  <a:lnTo>
                    <a:pt x="752043" y="1214335"/>
                  </a:lnTo>
                  <a:lnTo>
                    <a:pt x="771334" y="1201331"/>
                  </a:lnTo>
                  <a:lnTo>
                    <a:pt x="784326" y="1182052"/>
                  </a:lnTo>
                  <a:lnTo>
                    <a:pt x="789101" y="1158430"/>
                  </a:lnTo>
                  <a:lnTo>
                    <a:pt x="789101" y="911745"/>
                  </a:lnTo>
                  <a:close/>
                </a:path>
                <a:path w="1216659" h="1219200">
                  <a:moveTo>
                    <a:pt x="789813" y="500202"/>
                  </a:moveTo>
                  <a:lnTo>
                    <a:pt x="785050" y="476592"/>
                  </a:lnTo>
                  <a:lnTo>
                    <a:pt x="772045" y="457314"/>
                  </a:lnTo>
                  <a:lnTo>
                    <a:pt x="752767" y="444309"/>
                  </a:lnTo>
                  <a:lnTo>
                    <a:pt x="729157" y="439534"/>
                  </a:lnTo>
                  <a:lnTo>
                    <a:pt x="486511" y="439534"/>
                  </a:lnTo>
                  <a:lnTo>
                    <a:pt x="462889" y="444309"/>
                  </a:lnTo>
                  <a:lnTo>
                    <a:pt x="443611" y="457314"/>
                  </a:lnTo>
                  <a:lnTo>
                    <a:pt x="430606" y="476592"/>
                  </a:lnTo>
                  <a:lnTo>
                    <a:pt x="425843" y="500202"/>
                  </a:lnTo>
                  <a:lnTo>
                    <a:pt x="425843" y="746887"/>
                  </a:lnTo>
                  <a:lnTo>
                    <a:pt x="430606" y="770496"/>
                  </a:lnTo>
                  <a:lnTo>
                    <a:pt x="443611" y="789787"/>
                  </a:lnTo>
                  <a:lnTo>
                    <a:pt x="462889" y="802779"/>
                  </a:lnTo>
                  <a:lnTo>
                    <a:pt x="486511" y="807554"/>
                  </a:lnTo>
                  <a:lnTo>
                    <a:pt x="729157" y="807554"/>
                  </a:lnTo>
                  <a:lnTo>
                    <a:pt x="752767" y="802779"/>
                  </a:lnTo>
                  <a:lnTo>
                    <a:pt x="772045" y="789787"/>
                  </a:lnTo>
                  <a:lnTo>
                    <a:pt x="785050" y="770496"/>
                  </a:lnTo>
                  <a:lnTo>
                    <a:pt x="789813" y="746887"/>
                  </a:lnTo>
                  <a:lnTo>
                    <a:pt x="789813" y="500202"/>
                  </a:lnTo>
                  <a:close/>
                </a:path>
                <a:path w="1216659" h="1219200">
                  <a:moveTo>
                    <a:pt x="1214996" y="62255"/>
                  </a:moveTo>
                  <a:lnTo>
                    <a:pt x="1210233" y="38646"/>
                  </a:lnTo>
                  <a:lnTo>
                    <a:pt x="1197229" y="19354"/>
                  </a:lnTo>
                  <a:lnTo>
                    <a:pt x="1177950" y="6362"/>
                  </a:lnTo>
                  <a:lnTo>
                    <a:pt x="1154328" y="1587"/>
                  </a:lnTo>
                  <a:lnTo>
                    <a:pt x="911682" y="1587"/>
                  </a:lnTo>
                  <a:lnTo>
                    <a:pt x="888072" y="6362"/>
                  </a:lnTo>
                  <a:lnTo>
                    <a:pt x="868794" y="19354"/>
                  </a:lnTo>
                  <a:lnTo>
                    <a:pt x="855789" y="38646"/>
                  </a:lnTo>
                  <a:lnTo>
                    <a:pt x="851027" y="62255"/>
                  </a:lnTo>
                  <a:lnTo>
                    <a:pt x="851027" y="308940"/>
                  </a:lnTo>
                  <a:lnTo>
                    <a:pt x="855789" y="332549"/>
                  </a:lnTo>
                  <a:lnTo>
                    <a:pt x="868794" y="351840"/>
                  </a:lnTo>
                  <a:lnTo>
                    <a:pt x="888072" y="364832"/>
                  </a:lnTo>
                  <a:lnTo>
                    <a:pt x="911682" y="369608"/>
                  </a:lnTo>
                  <a:lnTo>
                    <a:pt x="1154328" y="369608"/>
                  </a:lnTo>
                  <a:lnTo>
                    <a:pt x="1177950" y="364832"/>
                  </a:lnTo>
                  <a:lnTo>
                    <a:pt x="1197229" y="351840"/>
                  </a:lnTo>
                  <a:lnTo>
                    <a:pt x="1210233" y="332549"/>
                  </a:lnTo>
                  <a:lnTo>
                    <a:pt x="1214996" y="308940"/>
                  </a:lnTo>
                  <a:lnTo>
                    <a:pt x="1214996" y="62255"/>
                  </a:lnTo>
                  <a:close/>
                </a:path>
                <a:path w="1216659" h="1219200">
                  <a:moveTo>
                    <a:pt x="1215428" y="910424"/>
                  </a:moveTo>
                  <a:lnTo>
                    <a:pt x="1210665" y="886815"/>
                  </a:lnTo>
                  <a:lnTo>
                    <a:pt x="1197660" y="867537"/>
                  </a:lnTo>
                  <a:lnTo>
                    <a:pt x="1178382" y="854532"/>
                  </a:lnTo>
                  <a:lnTo>
                    <a:pt x="1154772" y="849757"/>
                  </a:lnTo>
                  <a:lnTo>
                    <a:pt x="912114" y="849757"/>
                  </a:lnTo>
                  <a:lnTo>
                    <a:pt x="888504" y="854532"/>
                  </a:lnTo>
                  <a:lnTo>
                    <a:pt x="869226" y="867537"/>
                  </a:lnTo>
                  <a:lnTo>
                    <a:pt x="856221" y="886815"/>
                  </a:lnTo>
                  <a:lnTo>
                    <a:pt x="851458" y="910424"/>
                  </a:lnTo>
                  <a:lnTo>
                    <a:pt x="851458" y="1157109"/>
                  </a:lnTo>
                  <a:lnTo>
                    <a:pt x="856221" y="1180731"/>
                  </a:lnTo>
                  <a:lnTo>
                    <a:pt x="869226" y="1200010"/>
                  </a:lnTo>
                  <a:lnTo>
                    <a:pt x="888504" y="1213015"/>
                  </a:lnTo>
                  <a:lnTo>
                    <a:pt x="912114" y="1217777"/>
                  </a:lnTo>
                  <a:lnTo>
                    <a:pt x="1154772" y="1217777"/>
                  </a:lnTo>
                  <a:lnTo>
                    <a:pt x="1178382" y="1213015"/>
                  </a:lnTo>
                  <a:lnTo>
                    <a:pt x="1197660" y="1200010"/>
                  </a:lnTo>
                  <a:lnTo>
                    <a:pt x="1210665" y="1180731"/>
                  </a:lnTo>
                  <a:lnTo>
                    <a:pt x="1215428" y="1157109"/>
                  </a:lnTo>
                  <a:lnTo>
                    <a:pt x="1215428" y="910424"/>
                  </a:lnTo>
                  <a:close/>
                </a:path>
                <a:path w="1216659" h="1219200">
                  <a:moveTo>
                    <a:pt x="1216152" y="498881"/>
                  </a:moveTo>
                  <a:lnTo>
                    <a:pt x="1211376" y="475272"/>
                  </a:lnTo>
                  <a:lnTo>
                    <a:pt x="1198384" y="455980"/>
                  </a:lnTo>
                  <a:lnTo>
                    <a:pt x="1179093" y="442988"/>
                  </a:lnTo>
                  <a:lnTo>
                    <a:pt x="1155484" y="438213"/>
                  </a:lnTo>
                  <a:lnTo>
                    <a:pt x="912837" y="438213"/>
                  </a:lnTo>
                  <a:lnTo>
                    <a:pt x="889228" y="442988"/>
                  </a:lnTo>
                  <a:lnTo>
                    <a:pt x="869937" y="455980"/>
                  </a:lnTo>
                  <a:lnTo>
                    <a:pt x="856945" y="475272"/>
                  </a:lnTo>
                  <a:lnTo>
                    <a:pt x="852170" y="498881"/>
                  </a:lnTo>
                  <a:lnTo>
                    <a:pt x="852170" y="745566"/>
                  </a:lnTo>
                  <a:lnTo>
                    <a:pt x="856945" y="769175"/>
                  </a:lnTo>
                  <a:lnTo>
                    <a:pt x="869937" y="788466"/>
                  </a:lnTo>
                  <a:lnTo>
                    <a:pt x="889228" y="801458"/>
                  </a:lnTo>
                  <a:lnTo>
                    <a:pt x="912837" y="806234"/>
                  </a:lnTo>
                  <a:lnTo>
                    <a:pt x="1155484" y="806234"/>
                  </a:lnTo>
                  <a:lnTo>
                    <a:pt x="1179093" y="801458"/>
                  </a:lnTo>
                  <a:lnTo>
                    <a:pt x="1198384" y="788466"/>
                  </a:lnTo>
                  <a:lnTo>
                    <a:pt x="1211376" y="769175"/>
                  </a:lnTo>
                  <a:lnTo>
                    <a:pt x="1216152" y="745566"/>
                  </a:lnTo>
                  <a:lnTo>
                    <a:pt x="1216152" y="498881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6071" y="2389631"/>
              <a:ext cx="658368" cy="6583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5567" y="2392679"/>
              <a:ext cx="658368" cy="6583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5063" y="2392679"/>
              <a:ext cx="658368" cy="65836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168270" y="1606790"/>
              <a:ext cx="271145" cy="685165"/>
            </a:xfrm>
            <a:custGeom>
              <a:avLst/>
              <a:gdLst/>
              <a:ahLst/>
              <a:cxnLst/>
              <a:rect l="l" t="t" r="r" b="b"/>
              <a:pathLst>
                <a:path w="271145" h="685164">
                  <a:moveTo>
                    <a:pt x="0" y="600198"/>
                  </a:moveTo>
                  <a:lnTo>
                    <a:pt x="8587" y="684957"/>
                  </a:lnTo>
                  <a:lnTo>
                    <a:pt x="71243" y="627231"/>
                  </a:lnTo>
                  <a:lnTo>
                    <a:pt x="69884" y="626715"/>
                  </a:lnTo>
                  <a:lnTo>
                    <a:pt x="34084" y="626715"/>
                  </a:lnTo>
                  <a:lnTo>
                    <a:pt x="28148" y="624462"/>
                  </a:lnTo>
                  <a:lnTo>
                    <a:pt x="32653" y="612588"/>
                  </a:lnTo>
                  <a:lnTo>
                    <a:pt x="0" y="600198"/>
                  </a:lnTo>
                  <a:close/>
                </a:path>
                <a:path w="271145" h="685164">
                  <a:moveTo>
                    <a:pt x="32653" y="612588"/>
                  </a:moveTo>
                  <a:lnTo>
                    <a:pt x="28148" y="624462"/>
                  </a:lnTo>
                  <a:lnTo>
                    <a:pt x="34084" y="626715"/>
                  </a:lnTo>
                  <a:lnTo>
                    <a:pt x="38590" y="614841"/>
                  </a:lnTo>
                  <a:lnTo>
                    <a:pt x="32653" y="612588"/>
                  </a:lnTo>
                  <a:close/>
                </a:path>
                <a:path w="271145" h="685164">
                  <a:moveTo>
                    <a:pt x="38590" y="614841"/>
                  </a:moveTo>
                  <a:lnTo>
                    <a:pt x="34084" y="626715"/>
                  </a:lnTo>
                  <a:lnTo>
                    <a:pt x="69884" y="626715"/>
                  </a:lnTo>
                  <a:lnTo>
                    <a:pt x="38590" y="614841"/>
                  </a:lnTo>
                  <a:close/>
                </a:path>
                <a:path w="271145" h="685164">
                  <a:moveTo>
                    <a:pt x="265106" y="0"/>
                  </a:moveTo>
                  <a:lnTo>
                    <a:pt x="32653" y="612588"/>
                  </a:lnTo>
                  <a:lnTo>
                    <a:pt x="38590" y="614841"/>
                  </a:lnTo>
                  <a:lnTo>
                    <a:pt x="271042" y="2251"/>
                  </a:lnTo>
                  <a:lnTo>
                    <a:pt x="2651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674374" y="1258315"/>
            <a:ext cx="150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Pinned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7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916938" y="1795779"/>
            <a:ext cx="553275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spc="-5" dirty="0">
                <a:latin typeface="Calibri"/>
                <a:cs typeface="Calibri"/>
              </a:rPr>
              <a:t>Goal: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pack thousands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kernel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bypass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machine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6938" y="3203955"/>
            <a:ext cx="5860415" cy="2244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167640">
              <a:lnSpc>
                <a:spcPts val="3000"/>
              </a:lnSpc>
              <a:spcBef>
                <a:spcPts val="500"/>
              </a:spcBef>
            </a:pPr>
            <a:r>
              <a:rPr sz="2800" b="1" dirty="0">
                <a:latin typeface="Calibri"/>
                <a:cs typeface="Calibri"/>
              </a:rPr>
              <a:t>Memory: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pinned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fit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more instances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</a:pPr>
            <a:r>
              <a:rPr sz="2800" b="1" spc="-10" dirty="0">
                <a:latin typeface="Calibri"/>
                <a:cs typeface="Calibri"/>
              </a:rPr>
              <a:t>Cores: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Avoid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polling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cores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906</Words>
  <Application>Microsoft Office PowerPoint</Application>
  <PresentationFormat>宽屏</PresentationFormat>
  <Paragraphs>263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 MT</vt:lpstr>
      <vt:lpstr>Arial</vt:lpstr>
      <vt:lpstr>Calibri</vt:lpstr>
      <vt:lpstr>Calibri Light</vt:lpstr>
      <vt:lpstr>Times New Roman</vt:lpstr>
      <vt:lpstr>Verdana</vt:lpstr>
      <vt:lpstr>Office Theme</vt:lpstr>
      <vt:lpstr>Making Kernel Bypass Practical  for the Cloud with Junction</vt:lpstr>
      <vt:lpstr>Motivation: high I/O overheads</vt:lpstr>
      <vt:lpstr>Solution: bypass the kernel?</vt:lpstr>
      <vt:lpstr>Solution: bypass the kernel?</vt:lpstr>
      <vt:lpstr>Solution: bypass the kernel?</vt:lpstr>
      <vt:lpstr>Drawback #1: Density</vt:lpstr>
      <vt:lpstr>Drawback #2: Compatibility</vt:lpstr>
      <vt:lpstr>Junction’s contributions</vt:lpstr>
      <vt:lpstr>Density</vt:lpstr>
      <vt:lpstr>Pinned memory</vt:lpstr>
      <vt:lpstr>Pattern #1: skewed traffic</vt:lpstr>
      <vt:lpstr>Pattern #2: small packets</vt:lpstr>
      <vt:lpstr>Can we use NIC queues differently?</vt:lpstr>
      <vt:lpstr>Can we use NIC queues differently?</vt:lpstr>
      <vt:lpstr>Can we use NIC queues differently?</vt:lpstr>
      <vt:lpstr>Sharing requires synchronizing</vt:lpstr>
      <vt:lpstr>Synchronization-free refill</vt:lpstr>
      <vt:lpstr>Density</vt:lpstr>
      <vt:lpstr>Kernel bypass usually spin polls</vt:lpstr>
      <vt:lpstr>Recent work: delegating polling</vt:lpstr>
      <vt:lpstr>Problem: polling bottleneck</vt:lpstr>
      <vt:lpstr>Solution: NIC notifications</vt:lpstr>
      <vt:lpstr>Scaling further</vt:lpstr>
      <vt:lpstr>Evaluation</vt:lpstr>
      <vt:lpstr>PowerPoint 演示文稿</vt:lpstr>
      <vt:lpstr>Related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炳乾 卢</cp:lastModifiedBy>
  <cp:revision>5</cp:revision>
  <dcterms:created xsi:type="dcterms:W3CDTF">2024-09-19T12:45:59Z</dcterms:created>
  <dcterms:modified xsi:type="dcterms:W3CDTF">2024-09-20T01:53:01Z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2024-04-26T00:00:00Z</vt:filetime>
  </property>
  <property fmtid="{D5CDD505-2E9C-101B-9397-08002B2CF9AE}" pid="3" name="LastSaved">
    <vt:filetime>2024-09-19T00:00:00Z</vt:filetime>
  </property>
</Properties>
</file>