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65" r:id="rId5"/>
    <p:sldId id="258" r:id="rId6"/>
    <p:sldId id="262" r:id="rId7"/>
    <p:sldId id="259" r:id="rId8"/>
    <p:sldId id="260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39B09-C5AD-4A74-86FF-3B3B23110FA6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EBDD7-7124-4304-BCD1-CD978B2E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3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vscode</a:t>
            </a:r>
            <a:r>
              <a:rPr lang="zh-CN" altLang="en-US" dirty="0"/>
              <a:t>里复制代码，在</a:t>
            </a:r>
            <a:r>
              <a:rPr lang="en-US" altLang="zh-CN" dirty="0"/>
              <a:t>word</a:t>
            </a:r>
            <a:r>
              <a:rPr lang="zh-CN" altLang="en-US" dirty="0"/>
              <a:t>粘贴也是会保留高亮的，好处是可以跨页，只是没有行号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BDD7-7124-4304-BCD1-CD978B2E5E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5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大家应该也有许多小工具！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BDD7-7124-4304-BCD1-CD978B2E5E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2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74E85-4E97-4A0E-A65E-68C5900BD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DEB7FA-803F-486D-8EB3-530199486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BB0A7-D4D1-4676-A334-D7C30331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044F-8137-452C-AB91-6E6A5DC8A326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757E2-9351-43AF-B4FD-BF3BD04A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8D049-5786-481E-818F-B506DF36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C943-C5AA-486E-A721-B14196F95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1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E6BA2-78F7-4F72-A600-2EDB424C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32251D-2E71-4D0D-AC88-F92738556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5857F-BD47-41AC-9ED0-FF9F2F09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044F-8137-452C-AB91-6E6A5DC8A326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FD813-561F-4747-AF74-AE5A5B7D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F25C7-8A0A-4E9D-A767-00B0FDB4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C943-C5AA-486E-A721-B14196F95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31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27E4E6-4371-4C2B-92A6-20FE6440A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DBBEC-C12E-4289-8C91-980718B0F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67928-DF92-40BD-8E32-6FAA026C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044F-8137-452C-AB91-6E6A5DC8A326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806FE-1EFE-406B-B2F1-EBD30916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153D0-016D-46D5-B9BA-8B785E92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C943-C5AA-486E-A721-B14196F95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00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3AA97-9C0D-4861-BE38-D6EBF84D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0C547-ABD0-425B-98EE-A3706DBD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5F292-DEBE-4BBF-B409-BF192C8B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044F-8137-452C-AB91-6E6A5DC8A326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A681B-0D0A-40AA-9433-7384539B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5E3C7-E38C-40CC-8BD5-6C7FFDDE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C943-C5AA-486E-A721-B14196F95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5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D19E7-9FDB-4D93-9FF8-0239A886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7763D-D996-4EE8-8C87-41ADAC13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3790F-9DCA-447F-98CF-0858C6E8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044F-8137-452C-AB91-6E6A5DC8A326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DC8E1-ED88-4E10-AFE7-E924B1E3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CC6AE-0065-40C5-AC4C-B543170D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C943-C5AA-486E-A721-B14196F95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5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4D744-DC86-4D99-B8A2-618C56A9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D30AE-CC9A-4614-A66C-172167162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D7983D-D043-4697-A749-AE3E748D9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20F5F-EBB8-4E1D-87A0-E99C43AC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044F-8137-452C-AB91-6E6A5DC8A326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3EC62-47D4-4ED6-99E9-E4A13D28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413288-DCEE-4FA8-AA3F-A56348D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C943-C5AA-486E-A721-B14196F95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1B373-DD80-4A31-B9B6-DC30D41D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4BE97A-D36C-4771-AD20-71BA061CC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AE2BC2-DC96-4B59-9821-34AA1463E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88452C-E32B-4FC6-BEA6-D262C9B63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025E55-3424-424B-B4EE-0E26831D4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7F54D5-D7E7-476F-8BAE-9B0FE8F0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044F-8137-452C-AB91-6E6A5DC8A326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F6F232-81CD-4362-B4ED-FB7031AC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39509C-413B-42FB-8E68-AD40230A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C943-C5AA-486E-A721-B14196F95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CE14C-D21D-4A75-B1D0-5C08ED73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695AA8-6388-4F90-9955-D59FCBBF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044F-8137-452C-AB91-6E6A5DC8A326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C1AEF-4D6C-4E53-BCC3-3118A612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80FAE0-B988-4CEF-A946-D1D4164D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C943-C5AA-486E-A721-B14196F95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70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D271BC-2EA4-4DDE-BFBA-81B58243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044F-8137-452C-AB91-6E6A5DC8A326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FCED03-901F-47E0-BD1B-99C5DD96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EF785D-3979-435E-99EF-63BB864F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C943-C5AA-486E-A721-B14196F95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0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5B6FD-6595-499B-923E-B2F4CA54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DAF50-A481-4DEC-BF78-12E5BBB6C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B4E0FB-804D-497F-914C-39CB0A0A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5B0C3-F031-4D4A-AC6F-6DE5AD65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044F-8137-452C-AB91-6E6A5DC8A326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675C4-96E3-4B0B-AC12-37A5F159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22A20-1BF9-4825-A016-C2C679E6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C943-C5AA-486E-A721-B14196F95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5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6A0B9-2C31-4B0C-B9D6-833D445B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7C8532-F961-435D-98B1-1414BC773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37753C-F3AA-4D23-B2FE-69C84F0EA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9D882-C8D5-44F0-905A-F0D9F976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044F-8137-452C-AB91-6E6A5DC8A326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E1D03-19DB-460A-8F39-C1633E4B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63D32-6FE8-4550-BE21-A51C4534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C943-C5AA-486E-A721-B14196F95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9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8ED229-0C6E-4189-A070-0D9D7D57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97411-FB49-4322-A908-082698BAD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70F29-2829-418F-A7F8-BAC3235CA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044F-8137-452C-AB91-6E6A5DC8A326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4AC18-373F-43E5-BF9C-8B7AE19AD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A3651-5711-4EFB-BB60-8D083F9A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BC943-C5AA-486E-A721-B14196F95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2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spai.com/post/6997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c98.org/topic/496902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sgenerator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rbon.now.sh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3547E-37E8-4F5E-9C6E-516D0026B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科研</a:t>
            </a:r>
            <a:r>
              <a:rPr lang="en-US" altLang="zh-CN" dirty="0"/>
              <a:t>&amp;</a:t>
            </a:r>
            <a:r>
              <a:rPr lang="zh-CN" altLang="en-US" dirty="0"/>
              <a:t>日常工具分享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81980C-4E6C-432A-8304-958315BC8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宋天泽</a:t>
            </a:r>
          </a:p>
        </p:txBody>
      </p:sp>
    </p:spTree>
    <p:extLst>
      <p:ext uri="{BB962C8B-B14F-4D97-AF65-F5344CB8AC3E}">
        <p14:creationId xmlns:p14="http://schemas.microsoft.com/office/powerpoint/2010/main" val="253648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EEC36-C665-43DA-B9E3-8EAD5E7D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PowerToys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8C330-7F15-4CEB-98E2-54BD8B6A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始终置顶</a:t>
            </a:r>
            <a:endParaRPr lang="en-US" altLang="zh-CN" dirty="0"/>
          </a:p>
          <a:p>
            <a:r>
              <a:rPr lang="zh-CN" altLang="en-US" dirty="0"/>
              <a:t>唤醒</a:t>
            </a:r>
            <a:endParaRPr lang="en-US" altLang="zh-CN" dirty="0"/>
          </a:p>
          <a:p>
            <a:r>
              <a:rPr lang="en-US" altLang="zh-CN" dirty="0" err="1"/>
              <a:t>FancyZones</a:t>
            </a:r>
            <a:endParaRPr lang="en-US" altLang="zh-CN" dirty="0"/>
          </a:p>
          <a:p>
            <a:r>
              <a:rPr lang="zh-CN" altLang="en-US" dirty="0"/>
              <a:t>键盘管理器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B9AB2F-3642-4D26-9C17-C68A0CA9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77" y="2314575"/>
            <a:ext cx="6761423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5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1868B-31C1-4F72-9D31-904AF72B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92525"/>
                </a:solidFill>
                <a:effectLst/>
                <a:latin typeface="-apple-system"/>
              </a:rPr>
              <a:t>效率成瘾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6A369-236C-47C5-9122-CA4F0A185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我在纠结用</a:t>
            </a:r>
            <a:r>
              <a:rPr lang="en-US" altLang="zh-CN" dirty="0"/>
              <a:t>Notion</a:t>
            </a:r>
            <a:r>
              <a:rPr lang="zh-CN" altLang="en-US" dirty="0"/>
              <a:t>还是用</a:t>
            </a:r>
            <a:r>
              <a:rPr lang="en-US" altLang="zh-CN" dirty="0"/>
              <a:t>Zotero</a:t>
            </a:r>
            <a:r>
              <a:rPr lang="zh-CN" altLang="en-US" dirty="0"/>
              <a:t>记录阅读上花了很长时间</a:t>
            </a:r>
            <a:endParaRPr lang="en-US" altLang="zh-CN" dirty="0"/>
          </a:p>
          <a:p>
            <a:r>
              <a:rPr lang="zh-CN" altLang="en-US" dirty="0"/>
              <a:t>“喜欢效率类书籍，喜欢效率工具，喜欢笔记软件，尤其喜欢那种能带来效率提升感觉的东西。这类内容带来一种高效的“感觉”，代替了我们真实做事的辛苦。真实的做事，是平淡且踏实的感觉，而“效率”类内容，就像浓缩糖浆，让我们在脑海中体验高峰快感。这种“感觉”让人迷恋，且真的会上瘾。读效率类书籍的时候，好像已经完成了自律，好像已经做完了一年计划并辛苦实施了，好像已经真的经验了而且获得了成长。这一切都不过是幻觉。”</a:t>
            </a:r>
            <a:endParaRPr lang="en-US" altLang="zh-CN" dirty="0"/>
          </a:p>
          <a:p>
            <a:r>
              <a:rPr lang="zh-CN" altLang="en-US" dirty="0"/>
              <a:t>工具只是辅助，做事才是真理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BF6A63-3987-46B1-B64D-772F085518C5}"/>
              </a:ext>
            </a:extLst>
          </p:cNvPr>
          <p:cNvSpPr txBox="1"/>
          <p:nvPr/>
        </p:nvSpPr>
        <p:spPr>
          <a:xfrm>
            <a:off x="0" y="6488668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谈对效率的成瘾</a:t>
            </a:r>
            <a:r>
              <a:rPr lang="en-US" altLang="zh-CN" dirty="0"/>
              <a:t>》</a:t>
            </a:r>
            <a:r>
              <a:rPr lang="en-US" altLang="zh-CN" dirty="0">
                <a:hlinkClick r:id="rId3"/>
              </a:rPr>
              <a:t>https://sspai.com/post/69971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65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38367-B712-420A-856D-152F9F6D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Zotero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坚果云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21942-4CF9-47E8-8099-73F31170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Zotero</a:t>
            </a:r>
            <a:r>
              <a:rPr lang="zh-CN" altLang="en-US" dirty="0"/>
              <a:t>默认存放附件免费空间有</a:t>
            </a:r>
            <a:r>
              <a:rPr lang="en-US" altLang="zh-CN" dirty="0"/>
              <a:t>300M</a:t>
            </a:r>
            <a:r>
              <a:rPr lang="zh-CN" altLang="en-US" dirty="0"/>
              <a:t>的限制</a:t>
            </a:r>
            <a:endParaRPr lang="en-US" altLang="zh-CN" dirty="0"/>
          </a:p>
          <a:p>
            <a:r>
              <a:rPr lang="zh-CN" altLang="en-US" dirty="0"/>
              <a:t>使用坚果云来同步，免费版每月限流量不限空间</a:t>
            </a:r>
            <a:endParaRPr lang="en-US" altLang="zh-CN" dirty="0"/>
          </a:p>
          <a:p>
            <a:r>
              <a:rPr lang="zh-CN" altLang="en-US" dirty="0"/>
              <a:t>日常在设备间同步文件</a:t>
            </a:r>
            <a:r>
              <a:rPr lang="en-US" altLang="zh-CN" dirty="0"/>
              <a:t>/</a:t>
            </a:r>
            <a:r>
              <a:rPr lang="zh-CN" altLang="en-US" dirty="0"/>
              <a:t>备份重要的东西也是很方便的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8EE899-0801-4E8A-AB0F-D572E20C2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68" y="3819476"/>
            <a:ext cx="2638095" cy="1571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55DC65-EC83-477B-A54C-B7085683C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433" y="3624237"/>
            <a:ext cx="5885714" cy="19619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70608AF-E15B-47F7-9E2C-760CB22CCD61}"/>
              </a:ext>
            </a:extLst>
          </p:cNvPr>
          <p:cNvSpPr txBox="1"/>
          <p:nvPr/>
        </p:nvSpPr>
        <p:spPr>
          <a:xfrm>
            <a:off x="0" y="6211669"/>
            <a:ext cx="7720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对文献管理</a:t>
            </a:r>
            <a:r>
              <a:rPr lang="en-US" altLang="zh-CN" dirty="0"/>
              <a:t>&amp;</a:t>
            </a:r>
            <a:r>
              <a:rPr lang="zh-CN" altLang="en-US" dirty="0"/>
              <a:t>阅读感到头大？</a:t>
            </a:r>
            <a:r>
              <a:rPr lang="en-US" altLang="zh-CN" dirty="0"/>
              <a:t>——Zotero</a:t>
            </a:r>
            <a:r>
              <a:rPr lang="zh-CN" altLang="en-US" dirty="0"/>
              <a:t>介绍以及我的文献阅读工作流</a:t>
            </a:r>
            <a:r>
              <a:rPr lang="en-US" altLang="zh-CN" dirty="0"/>
              <a:t>》</a:t>
            </a:r>
          </a:p>
          <a:p>
            <a:r>
              <a:rPr lang="en-US" altLang="zh-CN" dirty="0">
                <a:hlinkClick r:id="rId4"/>
              </a:rPr>
              <a:t>https://www.cc98.org/topic/4969029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18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4B8D7-F549-4674-9C62-DD377233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62857-9F7F-4EBB-84E5-CB11D3DD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笔记（甚至手帐）软件</a:t>
            </a:r>
            <a:endParaRPr lang="en-US" altLang="zh-CN" dirty="0"/>
          </a:p>
          <a:p>
            <a:r>
              <a:rPr lang="zh-CN" altLang="en-US" dirty="0"/>
              <a:t>本地与云端的权衡</a:t>
            </a:r>
            <a:endParaRPr lang="en-US" altLang="zh-CN" dirty="0"/>
          </a:p>
          <a:p>
            <a:r>
              <a:rPr lang="zh-CN" altLang="en-US" dirty="0"/>
              <a:t>无限嵌套</a:t>
            </a:r>
            <a:endParaRPr lang="en-US" altLang="zh-CN" dirty="0"/>
          </a:p>
          <a:p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zh-CN" altLang="en-US" dirty="0"/>
              <a:t>你真的需要它吗？</a:t>
            </a:r>
          </a:p>
        </p:txBody>
      </p:sp>
    </p:spTree>
    <p:extLst>
      <p:ext uri="{BB962C8B-B14F-4D97-AF65-F5344CB8AC3E}">
        <p14:creationId xmlns:p14="http://schemas.microsoft.com/office/powerpoint/2010/main" val="92341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C7195-51E2-4FF1-9FC6-BF5A9468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网易有道词典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DD805-3839-4095-895D-5D70DE11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划词翻译不会受</a:t>
            </a:r>
            <a:r>
              <a:rPr lang="en-US" altLang="zh-CN" dirty="0"/>
              <a:t>PDF</a:t>
            </a:r>
            <a:r>
              <a:rPr lang="zh-CN" altLang="en-US" dirty="0"/>
              <a:t>换行的影响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58E9F0-F8B3-45FF-82FB-9612C368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2" y="3429000"/>
            <a:ext cx="7000446" cy="24159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3C12E6-C964-4E69-9E5F-F73241E76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0" y="309086"/>
            <a:ext cx="3623223" cy="30330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041EDE-A3A2-44FD-AC36-131EE5E0E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519" y="3553765"/>
            <a:ext cx="4219639" cy="262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9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60882-ED63-491C-A5E0-18C892C2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Tables Generator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322B5-A1E1-4483-8522-FF76015E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/>
              <a:t>LaTeX</a:t>
            </a:r>
            <a:r>
              <a:rPr lang="zh-CN" altLang="en-US" dirty="0"/>
              <a:t>代码完美体现出你脑海中表格的样子是比较花时间的</a:t>
            </a:r>
            <a:endParaRPr lang="en-US" altLang="zh-CN" dirty="0"/>
          </a:p>
          <a:p>
            <a:r>
              <a:rPr lang="zh-CN" altLang="en-US" dirty="0"/>
              <a:t>如果你还需要合并单元格、改文字位置、在不同位置添加边框</a:t>
            </a:r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23C1F7-E291-41F1-8031-892598B45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88" y="2930201"/>
            <a:ext cx="9281823" cy="36771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D3837A-E0E1-44AF-B40A-54118BA07E0F}"/>
              </a:ext>
            </a:extLst>
          </p:cNvPr>
          <p:cNvSpPr txBox="1"/>
          <p:nvPr/>
        </p:nvSpPr>
        <p:spPr>
          <a:xfrm>
            <a:off x="76201" y="6422698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https://www.tablesgenerator.com/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3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CE557-6E22-4724-980E-747A3975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Carbon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E318F-5424-4605-B468-999E67063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以图片的形式分享代码</a:t>
            </a:r>
            <a:endParaRPr lang="en-US" altLang="zh-CN" dirty="0"/>
          </a:p>
          <a:p>
            <a:r>
              <a:rPr lang="zh-CN" altLang="en-US" dirty="0"/>
              <a:t>或许只有在往</a:t>
            </a:r>
            <a:r>
              <a:rPr lang="en-US" altLang="zh-CN" dirty="0"/>
              <a:t>Word</a:t>
            </a:r>
            <a:r>
              <a:rPr lang="zh-CN" altLang="en-US" dirty="0"/>
              <a:t>里插代码的时候比较有用，大多数其他软件都可以插入代码块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C52BF4-013D-493E-A099-9FDF888A2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635" y="3293844"/>
            <a:ext cx="6662730" cy="28831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ECAE64-AD87-40E8-ADD8-131FB173330C}"/>
              </a:ext>
            </a:extLst>
          </p:cNvPr>
          <p:cNvSpPr txBox="1"/>
          <p:nvPr/>
        </p:nvSpPr>
        <p:spPr>
          <a:xfrm>
            <a:off x="97971" y="6400801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https://carbon.now.sh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72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F7DCC-5879-4B86-9C67-B1A571F4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Snipaste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24561-25FB-4F5D-B2DB-B3D0B4F5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贴图：缩放、隐藏、缩略图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截屏</a:t>
            </a:r>
            <a:r>
              <a:rPr lang="zh-CN" altLang="en-US" dirty="0">
                <a:solidFill>
                  <a:srgbClr val="000000"/>
                </a:solidFill>
              </a:rPr>
              <a:t>：窗口吸附、窗口大小、历史截屏与截屏区域、像素级移动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标注：为截图增加关键点、文字标注、展示思路、马赛克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7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D2F3-282A-4DA4-BB0D-FD67C74F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Wox</a:t>
            </a:r>
            <a:r>
              <a:rPr lang="en-US" altLang="zh-CN" dirty="0"/>
              <a:t> + Everything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A9B78-87D2-470E-BF54-93707CD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73"/>
            <a:ext cx="10515600" cy="4351338"/>
          </a:xfrm>
        </p:spPr>
        <p:txBody>
          <a:bodyPr/>
          <a:lstStyle/>
          <a:p>
            <a:r>
              <a:rPr lang="zh-CN" altLang="en-US" dirty="0"/>
              <a:t>让你在</a:t>
            </a:r>
            <a:r>
              <a:rPr lang="en-US" altLang="zh-CN" dirty="0"/>
              <a:t>Windows</a:t>
            </a:r>
            <a:r>
              <a:rPr lang="zh-CN" altLang="en-US" dirty="0"/>
              <a:t>中用上</a:t>
            </a:r>
            <a:r>
              <a:rPr lang="en-US" altLang="zh-CN" dirty="0"/>
              <a:t>Spotlight</a:t>
            </a:r>
          </a:p>
          <a:p>
            <a:r>
              <a:rPr lang="zh-CN" altLang="en-US" dirty="0"/>
              <a:t>集成</a:t>
            </a:r>
            <a:r>
              <a:rPr lang="en-US" altLang="zh-CN" dirty="0"/>
              <a:t>Everything</a:t>
            </a:r>
          </a:p>
          <a:p>
            <a:r>
              <a:rPr lang="zh-CN" altLang="en-US" dirty="0"/>
              <a:t>顺手的计算器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2F8C31-FCB6-4A39-9482-3FC23734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21" y="1884918"/>
            <a:ext cx="5213618" cy="2186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8B9636-A7AC-42E7-A2BA-9175C0B73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51" y="4431114"/>
            <a:ext cx="6264188" cy="149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8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0A90-B9CE-4A4A-8379-0AA81D1A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WizTree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8D416-D034-47A1-B448-F5624042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谁占用了你的空间？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9DCFFC-9957-416F-AAE1-DFB19831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73" y="2536835"/>
            <a:ext cx="9890254" cy="32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474</Words>
  <Application>Microsoft Office PowerPoint</Application>
  <PresentationFormat>宽屏</PresentationFormat>
  <Paragraphs>48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Office 主题​​</vt:lpstr>
      <vt:lpstr>科研&amp;日常工具分享</vt:lpstr>
      <vt:lpstr>Zotero + 坚果云</vt:lpstr>
      <vt:lpstr>Notion</vt:lpstr>
      <vt:lpstr>网易有道词典</vt:lpstr>
      <vt:lpstr>Tables Generator</vt:lpstr>
      <vt:lpstr>Carbon</vt:lpstr>
      <vt:lpstr>Snipaste</vt:lpstr>
      <vt:lpstr>Wox + Everything</vt:lpstr>
      <vt:lpstr>WizTree</vt:lpstr>
      <vt:lpstr>PowerToys</vt:lpstr>
      <vt:lpstr>效率成瘾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工具分享</dc:title>
  <dc:creator>宋 天泽</dc:creator>
  <cp:lastModifiedBy>宋 天泽</cp:lastModifiedBy>
  <cp:revision>19</cp:revision>
  <dcterms:created xsi:type="dcterms:W3CDTF">2022-04-10T06:12:55Z</dcterms:created>
  <dcterms:modified xsi:type="dcterms:W3CDTF">2022-04-12T11:38:10Z</dcterms:modified>
</cp:coreProperties>
</file>