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Python语法详解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ChatPPT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面向对象编程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类的定义</a:t>
            </a:r>
          </a:p>
          <a:p>
            <a:pPr lvl="1"/>
            <a:r>
              <a:t>使用class关键字定义类。</a:t>
            </a:r>
          </a:p>
          <a:p>
            <a:pPr/>
            <a:r>
              <a:t>构造函数</a:t>
            </a:r>
          </a:p>
          <a:p>
            <a:pPr lvl="1"/>
            <a:r>
              <a:t>__init__方法用于初始化对象属性。</a:t>
            </a:r>
          </a:p>
          <a:p>
            <a:pPr/>
            <a:r>
              <a:t>继承</a:t>
            </a:r>
          </a:p>
          <a:p>
            <a:pPr lvl="1"/>
            <a:r>
              <a:t>子类可以通过继承父类获得其属性和方法。</a:t>
            </a:r>
          </a:p>
          <a:p>
            <a:pPr/>
            <a:r>
              <a:t>多态</a:t>
            </a:r>
          </a:p>
          <a:p>
            <a:pPr lvl="1"/>
            <a:r>
              <a:t>允许子类重写父类的方法以实现不同的行为。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高级特性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生成器</a:t>
            </a:r>
          </a:p>
          <a:p>
            <a:pPr lvl="1"/>
            <a:r>
              <a:t>使用yield关键字创建生成器函数。</a:t>
            </a:r>
          </a:p>
          <a:p>
            <a:pPr/>
            <a:r>
              <a:t>装饰器</a:t>
            </a:r>
          </a:p>
          <a:p>
            <a:pPr lvl="1"/>
            <a:r>
              <a:t>用于修改或增强函数的功能。</a:t>
            </a:r>
          </a:p>
          <a:p>
            <a:pPr/>
            <a:r>
              <a:t>上下文管理器</a:t>
            </a:r>
          </a:p>
          <a:p>
            <a:pPr lvl="1"/>
            <a:r>
              <a:t>使用with语句简化资源管理。</a:t>
            </a:r>
          </a:p>
          <a:p>
            <a:pPr/>
            <a:r>
              <a:t>Lambda表达式</a:t>
            </a:r>
          </a:p>
          <a:p>
            <a:pPr lvl="1"/>
            <a:r>
              <a:t>匿名函数，适合简单场景下的快速定义。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什么是Python</a:t>
            </a:r>
          </a:p>
          <a:p>
            <a:pPr lvl="1"/>
            <a:r>
              <a:t>Python是一种高级编程语言，具有简洁易读的特点。</a:t>
            </a:r>
          </a:p>
          <a:p>
            <a:pPr/>
            <a:r>
              <a:t>Python的应用领域</a:t>
            </a:r>
          </a:p>
          <a:p>
            <a:pPr lvl="1"/>
            <a:r>
              <a:t>包括Web开发、数据分析、人工智能等多个领域。</a:t>
            </a:r>
          </a:p>
          <a:p>
            <a:pPr/>
            <a:r>
              <a:t>Python的历史</a:t>
            </a:r>
          </a:p>
          <a:p>
            <a:pPr lvl="1"/>
            <a:r>
              <a:t>由Guido van Rossum于1989年底发明，并于1991年首次发布。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基本语法结构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缩进规则</a:t>
            </a:r>
          </a:p>
          <a:p>
            <a:pPr lvl="1"/>
            <a:r>
              <a:t>Python使用缩进来表示代码块，通常为4个空格。</a:t>
            </a:r>
          </a:p>
          <a:p>
            <a:pPr/>
            <a:r>
              <a:t>注释</a:t>
            </a:r>
          </a:p>
          <a:p>
            <a:pPr lvl="1"/>
            <a:r>
              <a:t>单行注释用#，多行注释可以用三个引号包围。</a:t>
            </a:r>
          </a:p>
          <a:p>
            <a:pPr/>
            <a:r>
              <a:t>变量定义</a:t>
            </a:r>
          </a:p>
          <a:p>
            <a:pPr lvl="1"/>
            <a:r>
              <a:t>无需指定类型，直接赋值即可创建变量。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数据类型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数字类型</a:t>
            </a:r>
          </a:p>
          <a:p>
            <a:pPr lvl="1"/>
            <a:r>
              <a:t>包括整型(int)、浮点型(float)和复数(complex)。</a:t>
            </a:r>
          </a:p>
          <a:p>
            <a:pPr/>
            <a:r>
              <a:t>字符串</a:t>
            </a:r>
          </a:p>
          <a:p>
            <a:pPr lvl="1"/>
            <a:r>
              <a:t>使用单引号或双引号定义，支持切片操作。</a:t>
            </a:r>
          </a:p>
          <a:p>
            <a:pPr/>
            <a:r>
              <a:t>布尔值</a:t>
            </a:r>
          </a:p>
          <a:p>
            <a:pPr lvl="1"/>
            <a:r>
              <a:t>True和False是Python中的布尔值。</a:t>
            </a:r>
          </a:p>
          <a:p>
            <a:pPr/>
            <a:r>
              <a:t>列表</a:t>
            </a:r>
          </a:p>
          <a:p>
            <a:pPr lvl="1"/>
            <a:r>
              <a:t>有序的可变集合，可以存储不同类型的数据。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条件语句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if语句</a:t>
            </a:r>
          </a:p>
          <a:p>
            <a:pPr lvl="1"/>
            <a:r>
              <a:t>用于判断一个条件是否成立。</a:t>
            </a:r>
          </a:p>
          <a:p>
            <a:pPr/>
            <a:r>
              <a:t>elif语句</a:t>
            </a:r>
          </a:p>
          <a:p>
            <a:pPr lvl="1"/>
            <a:r>
              <a:t>当if条件不满足时，继续检查elif条件。</a:t>
            </a:r>
          </a:p>
          <a:p>
            <a:pPr/>
            <a:r>
              <a:t>else语句</a:t>
            </a:r>
          </a:p>
          <a:p>
            <a:pPr lvl="1"/>
            <a:r>
              <a:t>当所有条件都不满足时执行的代码块。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循环语句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for循环</a:t>
            </a:r>
          </a:p>
          <a:p>
            <a:pPr lvl="1"/>
            <a:r>
              <a:t>用于遍历序列或其他可迭代对象。</a:t>
            </a:r>
          </a:p>
          <a:p>
            <a:pPr/>
            <a:r>
              <a:t>while循环</a:t>
            </a:r>
          </a:p>
          <a:p>
            <a:pPr lvl="1"/>
            <a:r>
              <a:t>在条件为真时重复执行代码块。</a:t>
            </a:r>
          </a:p>
          <a:p>
            <a:pPr/>
            <a:r>
              <a:t>break和continue</a:t>
            </a:r>
          </a:p>
          <a:p>
            <a:pPr lvl="1"/>
            <a:r>
              <a:t>break用于退出循环，continue用于跳过当前迭代。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函数定义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定义函数</a:t>
            </a:r>
          </a:p>
          <a:p>
            <a:pPr lvl="1"/>
            <a:r>
              <a:t>使用def关键字定义函数。</a:t>
            </a:r>
          </a:p>
          <a:p>
            <a:pPr/>
            <a:r>
              <a:t>参数传递</a:t>
            </a:r>
          </a:p>
          <a:p>
            <a:pPr lvl="1"/>
            <a:r>
              <a:t>支持位置参数、关键字参数和默认参数。</a:t>
            </a:r>
          </a:p>
          <a:p>
            <a:pPr/>
            <a:r>
              <a:t>返回值</a:t>
            </a:r>
          </a:p>
          <a:p>
            <a:pPr lvl="1"/>
            <a:r>
              <a:t>使用return语句返回函数结果。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模块与包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导入模块</a:t>
            </a:r>
          </a:p>
          <a:p>
            <a:pPr lvl="1"/>
            <a:r>
              <a:t>使用import关键字导入模块。</a:t>
            </a:r>
          </a:p>
          <a:p>
            <a:pPr/>
            <a:r>
              <a:t>标准库</a:t>
            </a:r>
          </a:p>
          <a:p>
            <a:pPr lvl="1"/>
            <a:r>
              <a:t>Python自带大量内置模块，如os、sys等。</a:t>
            </a:r>
          </a:p>
          <a:p>
            <a:pPr/>
            <a:r>
              <a:t>第三方库</a:t>
            </a:r>
          </a:p>
          <a:p>
            <a:pPr lvl="1"/>
            <a:r>
              <a:t>通过pip安装外部库，如numpy、pandas等。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异常处理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try语句</a:t>
            </a:r>
          </a:p>
          <a:p>
            <a:pPr lvl="1"/>
            <a:r>
              <a:t>用于捕获可能引发异常的代码。</a:t>
            </a:r>
          </a:p>
          <a:p>
            <a:pPr/>
            <a:r>
              <a:t>except语句</a:t>
            </a:r>
          </a:p>
          <a:p>
            <a:pPr lvl="1"/>
            <a:r>
              <a:t>处理特定类型的异常。</a:t>
            </a:r>
          </a:p>
          <a:p>
            <a:pPr/>
            <a:r>
              <a:t>finally语句</a:t>
            </a:r>
          </a:p>
          <a:p>
            <a:pPr lvl="1"/>
            <a:r>
              <a:t>无论是否发生异常都会执行的代码块。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