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B3932-9DD2-354F-A425-CB4E99943856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02EFC3-FFF8-C64A-AE13-3CC7475187EB}">
      <dgm:prSet phldrT="[文本]"/>
      <dgm:spPr/>
      <dgm:t>
        <a:bodyPr/>
        <a:lstStyle/>
        <a:p>
          <a:r>
            <a:rPr lang="en-US" altLang="zh-CN" dirty="0" smtClean="0"/>
            <a:t>Initial Design x0</a:t>
          </a:r>
          <a:endParaRPr lang="zh-CN" altLang="en-US" dirty="0"/>
        </a:p>
      </dgm:t>
    </dgm:pt>
    <dgm:pt modelId="{24B8DE07-86B8-4E4C-9E69-FD993CC8B177}" type="parTrans" cxnId="{5FB85DD1-8125-B741-BE13-CD5E86CC77C4}">
      <dgm:prSet/>
      <dgm:spPr/>
      <dgm:t>
        <a:bodyPr/>
        <a:lstStyle/>
        <a:p>
          <a:endParaRPr lang="zh-CN" altLang="en-US"/>
        </a:p>
      </dgm:t>
    </dgm:pt>
    <dgm:pt modelId="{4DB68387-8F4D-3A42-AE73-232C2281DA1E}" type="sibTrans" cxnId="{5FB85DD1-8125-B741-BE13-CD5E86CC77C4}">
      <dgm:prSet/>
      <dgm:spPr/>
      <dgm:t>
        <a:bodyPr/>
        <a:lstStyle/>
        <a:p>
          <a:endParaRPr lang="zh-CN" altLang="en-US"/>
        </a:p>
      </dgm:t>
    </dgm:pt>
    <dgm:pt modelId="{1FDBBCC7-CEB3-1B4E-9BC2-468226897A10}">
      <dgm:prSet phldrT="[文本]"/>
      <dgm:spPr/>
      <dgm:t>
        <a:bodyPr/>
        <a:lstStyle/>
        <a:p>
          <a:r>
            <a:rPr lang="en-US" altLang="zh-CN" dirty="0" smtClean="0"/>
            <a:t>Update grid</a:t>
          </a:r>
          <a:endParaRPr lang="zh-CN" altLang="en-US" dirty="0"/>
        </a:p>
      </dgm:t>
    </dgm:pt>
    <dgm:pt modelId="{A5EE2399-6C77-2F45-BD7B-50EE75714D63}" type="parTrans" cxnId="{DF0BC200-1CD1-EC40-B7A2-19F0882245EF}">
      <dgm:prSet/>
      <dgm:spPr/>
      <dgm:t>
        <a:bodyPr/>
        <a:lstStyle/>
        <a:p>
          <a:endParaRPr lang="zh-CN" altLang="en-US"/>
        </a:p>
      </dgm:t>
    </dgm:pt>
    <dgm:pt modelId="{EC64BB3A-EBC5-CA47-AE93-8130EEB32794}" type="sibTrans" cxnId="{DF0BC200-1CD1-EC40-B7A2-19F0882245EF}">
      <dgm:prSet/>
      <dgm:spPr/>
      <dgm:t>
        <a:bodyPr/>
        <a:lstStyle/>
        <a:p>
          <a:endParaRPr lang="zh-CN" altLang="en-US"/>
        </a:p>
      </dgm:t>
    </dgm:pt>
    <dgm:pt modelId="{32C2C26E-1642-F546-BC4C-F01BF1B6047D}">
      <dgm:prSet phldrT="[文本]"/>
      <dgm:spPr/>
      <dgm:t>
        <a:bodyPr/>
        <a:lstStyle/>
        <a:p>
          <a:r>
            <a:rPr lang="en-US" altLang="zh-CN" dirty="0" smtClean="0"/>
            <a:t>PDE solver</a:t>
          </a:r>
          <a:endParaRPr lang="zh-CN" altLang="en-US" dirty="0"/>
        </a:p>
      </dgm:t>
    </dgm:pt>
    <dgm:pt modelId="{22ECAF59-24FB-3242-93EA-880F55C611B9}" type="parTrans" cxnId="{59F61AE3-24ED-4B4F-A187-763CD4C83F33}">
      <dgm:prSet/>
      <dgm:spPr/>
      <dgm:t>
        <a:bodyPr/>
        <a:lstStyle/>
        <a:p>
          <a:endParaRPr lang="zh-CN" altLang="en-US"/>
        </a:p>
      </dgm:t>
    </dgm:pt>
    <dgm:pt modelId="{2F954E94-659D-5E44-8901-A6A69100B28B}" type="sibTrans" cxnId="{59F61AE3-24ED-4B4F-A187-763CD4C83F33}">
      <dgm:prSet/>
      <dgm:spPr/>
      <dgm:t>
        <a:bodyPr/>
        <a:lstStyle/>
        <a:p>
          <a:endParaRPr lang="zh-CN" altLang="en-US"/>
        </a:p>
      </dgm:t>
    </dgm:pt>
    <dgm:pt modelId="{7DD065F1-5144-7A43-9648-B9D42A87E75A}">
      <dgm:prSet phldrT="[文本]" phldr="1"/>
      <dgm:spPr/>
      <dgm:t>
        <a:bodyPr/>
        <a:lstStyle/>
        <a:p>
          <a:endParaRPr lang="zh-CN" altLang="en-US" dirty="0"/>
        </a:p>
      </dgm:t>
    </dgm:pt>
    <dgm:pt modelId="{A6517C90-3F28-314F-B97E-5FC783DC3FC5}" type="parTrans" cxnId="{B83848A9-D465-364F-B351-1573DCB1A2EC}">
      <dgm:prSet/>
      <dgm:spPr/>
      <dgm:t>
        <a:bodyPr/>
        <a:lstStyle/>
        <a:p>
          <a:endParaRPr lang="zh-CN" altLang="en-US"/>
        </a:p>
      </dgm:t>
    </dgm:pt>
    <dgm:pt modelId="{EFE85907-11D3-8A46-8389-7ABA3223FA4B}" type="sibTrans" cxnId="{B83848A9-D465-364F-B351-1573DCB1A2EC}">
      <dgm:prSet/>
      <dgm:spPr/>
      <dgm:t>
        <a:bodyPr/>
        <a:lstStyle/>
        <a:p>
          <a:endParaRPr lang="zh-CN" altLang="en-US"/>
        </a:p>
      </dgm:t>
    </dgm:pt>
    <dgm:pt modelId="{5DE133DC-3218-4245-944E-AD9FC56723C2}">
      <dgm:prSet/>
      <dgm:spPr/>
      <dgm:t>
        <a:bodyPr/>
        <a:lstStyle/>
        <a:p>
          <a:endParaRPr lang="zh-CN" altLang="en-US"/>
        </a:p>
      </dgm:t>
    </dgm:pt>
    <dgm:pt modelId="{C4825A33-E3C3-2E41-9204-7D1C13FECF19}" type="sibTrans" cxnId="{3EEB6187-AF9F-8742-A006-C67BF5586AEC}">
      <dgm:prSet/>
      <dgm:spPr/>
      <dgm:t>
        <a:bodyPr/>
        <a:lstStyle/>
        <a:p>
          <a:endParaRPr lang="zh-CN" altLang="en-US"/>
        </a:p>
      </dgm:t>
    </dgm:pt>
    <dgm:pt modelId="{A13B1335-0E09-A34D-BB4D-7990C0522B4B}" type="parTrans" cxnId="{3EEB6187-AF9F-8742-A006-C67BF5586AEC}">
      <dgm:prSet/>
      <dgm:spPr/>
      <dgm:t>
        <a:bodyPr/>
        <a:lstStyle/>
        <a:p>
          <a:endParaRPr lang="zh-CN" altLang="en-US"/>
        </a:p>
      </dgm:t>
    </dgm:pt>
    <dgm:pt modelId="{0A4ECB67-6D4A-7E4F-B057-D283737DB2DA}">
      <dgm:prSet phldrT="[文本]" phldr="1"/>
      <dgm:spPr/>
      <dgm:t>
        <a:bodyPr/>
        <a:lstStyle/>
        <a:p>
          <a:endParaRPr lang="zh-CN" altLang="en-US" dirty="0"/>
        </a:p>
      </dgm:t>
    </dgm:pt>
    <dgm:pt modelId="{0D8F9850-544B-574B-BF7E-3B4332026A89}" type="sibTrans" cxnId="{D04B456A-EB86-6346-8AC2-E2EAEA2D017F}">
      <dgm:prSet/>
      <dgm:spPr/>
      <dgm:t>
        <a:bodyPr/>
        <a:lstStyle/>
        <a:p>
          <a:endParaRPr lang="zh-CN" altLang="en-US"/>
        </a:p>
      </dgm:t>
    </dgm:pt>
    <dgm:pt modelId="{9F19EA14-3705-9B44-8F0D-3B04BDE86734}" type="parTrans" cxnId="{D04B456A-EB86-6346-8AC2-E2EAEA2D017F}">
      <dgm:prSet/>
      <dgm:spPr/>
      <dgm:t>
        <a:bodyPr/>
        <a:lstStyle/>
        <a:p>
          <a:endParaRPr lang="zh-CN" altLang="en-US"/>
        </a:p>
      </dgm:t>
    </dgm:pt>
    <dgm:pt modelId="{656DB813-CF65-0E45-A323-B0BB65AD1D76}" type="pres">
      <dgm:prSet presAssocID="{EC9B3932-9DD2-354F-A425-CB4E9994385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3D2808-72D7-544E-90FA-75708895B883}" type="pres">
      <dgm:prSet presAssocID="{2802EFC3-FFF8-C64A-AE13-3CC7475187E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EAE9-0C02-1B47-95A8-27C934BE74A9}" type="pres">
      <dgm:prSet presAssocID="{4DB68387-8F4D-3A42-AE73-232C2281DA1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35DDAFB-869D-9447-9BB1-F4E75D8B5408}" type="pres">
      <dgm:prSet presAssocID="{4DB68387-8F4D-3A42-AE73-232C2281DA1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CCBA70E1-1165-2741-89DC-359D78FB43F3}" type="pres">
      <dgm:prSet presAssocID="{1FDBBCC7-CEB3-1B4E-9BC2-468226897A1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21221C-51CA-D141-86FB-978F9E8E207D}" type="pres">
      <dgm:prSet presAssocID="{EC64BB3A-EBC5-CA47-AE93-8130EEB32794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0F84036-105F-1440-8486-88885AC22713}" type="pres">
      <dgm:prSet presAssocID="{EC64BB3A-EBC5-CA47-AE93-8130EEB32794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AB34D779-E14A-864F-A2A6-64FAA7516659}" type="pres">
      <dgm:prSet presAssocID="{32C2C26E-1642-F546-BC4C-F01BF1B6047D}" presName="node" presStyleLbl="node1" presStyleIdx="2" presStyleCnt="6" custLinFactNeighborX="335" custLinFactNeighborY="-667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05B35-5CF0-EA49-A7A8-556DC215CF63}" type="pres">
      <dgm:prSet presAssocID="{2F954E94-659D-5E44-8901-A6A69100B28B}" presName="sibTrans" presStyleLbl="sibTrans2D1" presStyleIdx="2" presStyleCnt="5" custScaleX="46017" custScaleY="111266" custLinFactY="-45907" custLinFactNeighborX="1145" custLinFactNeighborY="-100000"/>
      <dgm:spPr/>
      <dgm:t>
        <a:bodyPr/>
        <a:lstStyle/>
        <a:p>
          <a:endParaRPr lang="zh-CN" altLang="en-US"/>
        </a:p>
      </dgm:t>
    </dgm:pt>
    <dgm:pt modelId="{2D839D5A-375C-B34C-9A04-EC62DE7E7635}" type="pres">
      <dgm:prSet presAssocID="{2F954E94-659D-5E44-8901-A6A69100B28B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C8D51618-FD37-0E41-AA83-74EEFFB6C99C}" type="pres">
      <dgm:prSet presAssocID="{0A4ECB67-6D4A-7E4F-B057-D283737DB2DA}" presName="node" presStyleLbl="node1" presStyleIdx="3" presStyleCnt="6" custLinFactX="57917" custLinFactY="-100000" custLinFactNeighborX="100000" custLinFactNeighborY="-1343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3AF593-524E-7C42-9E71-101D17797741}" type="pres">
      <dgm:prSet presAssocID="{0D8F9850-544B-574B-BF7E-3B4332026A8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4D8C2F0A-7B1E-7442-80BD-F4553DFF314E}" type="pres">
      <dgm:prSet presAssocID="{0D8F9850-544B-574B-BF7E-3B4332026A89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B668477B-8387-5440-8822-E333718A7BE8}" type="pres">
      <dgm:prSet presAssocID="{7DD065F1-5144-7A43-9648-B9D42A87E75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C1319-0458-584B-964C-4027E6B30808}" type="pres">
      <dgm:prSet presAssocID="{EFE85907-11D3-8A46-8389-7ABA3223FA4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F51EB5F-D1A7-9740-B441-B1CC08EAB578}" type="pres">
      <dgm:prSet presAssocID="{EFE85907-11D3-8A46-8389-7ABA3223FA4B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5FFF465E-8E14-0547-90CE-84C276FA5062}" type="pres">
      <dgm:prSet presAssocID="{5DE133DC-3218-4245-944E-AD9FC56723C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DFB43A8-2430-0F45-AE41-1EF2722A75F2}" type="presOf" srcId="{0D8F9850-544B-574B-BF7E-3B4332026A89}" destId="{753AF593-524E-7C42-9E71-101D17797741}" srcOrd="0" destOrd="0" presId="urn:microsoft.com/office/officeart/2005/8/layout/process5"/>
    <dgm:cxn modelId="{CBD589BC-A931-984C-9306-79D074C63FFE}" type="presOf" srcId="{EC9B3932-9DD2-354F-A425-CB4E99943856}" destId="{656DB813-CF65-0E45-A323-B0BB65AD1D76}" srcOrd="0" destOrd="0" presId="urn:microsoft.com/office/officeart/2005/8/layout/process5"/>
    <dgm:cxn modelId="{9F98523E-63E0-1546-9EFA-E3ED6024DCA2}" type="presOf" srcId="{0A4ECB67-6D4A-7E4F-B057-D283737DB2DA}" destId="{C8D51618-FD37-0E41-AA83-74EEFFB6C99C}" srcOrd="0" destOrd="0" presId="urn:microsoft.com/office/officeart/2005/8/layout/process5"/>
    <dgm:cxn modelId="{D7F1427C-6F2A-1248-9F74-3C43B2241DEF}" type="presOf" srcId="{0D8F9850-544B-574B-BF7E-3B4332026A89}" destId="{4D8C2F0A-7B1E-7442-80BD-F4553DFF314E}" srcOrd="1" destOrd="0" presId="urn:microsoft.com/office/officeart/2005/8/layout/process5"/>
    <dgm:cxn modelId="{2637316E-CCF7-6647-968D-7DB23BB4CE1A}" type="presOf" srcId="{4DB68387-8F4D-3A42-AE73-232C2281DA1E}" destId="{935DDAFB-869D-9447-9BB1-F4E75D8B5408}" srcOrd="1" destOrd="0" presId="urn:microsoft.com/office/officeart/2005/8/layout/process5"/>
    <dgm:cxn modelId="{9CD7D791-B736-BE48-AAD9-52DF40BFBF79}" type="presOf" srcId="{1FDBBCC7-CEB3-1B4E-9BC2-468226897A10}" destId="{CCBA70E1-1165-2741-89DC-359D78FB43F3}" srcOrd="0" destOrd="0" presId="urn:microsoft.com/office/officeart/2005/8/layout/process5"/>
    <dgm:cxn modelId="{59F61AE3-24ED-4B4F-A187-763CD4C83F33}" srcId="{EC9B3932-9DD2-354F-A425-CB4E99943856}" destId="{32C2C26E-1642-F546-BC4C-F01BF1B6047D}" srcOrd="2" destOrd="0" parTransId="{22ECAF59-24FB-3242-93EA-880F55C611B9}" sibTransId="{2F954E94-659D-5E44-8901-A6A69100B28B}"/>
    <dgm:cxn modelId="{2C546E2A-5897-D940-8D0E-C4B1E6A8D8F5}" type="presOf" srcId="{5DE133DC-3218-4245-944E-AD9FC56723C2}" destId="{5FFF465E-8E14-0547-90CE-84C276FA5062}" srcOrd="0" destOrd="0" presId="urn:microsoft.com/office/officeart/2005/8/layout/process5"/>
    <dgm:cxn modelId="{960E381E-30B9-F34C-8BA8-423271BC1CF4}" type="presOf" srcId="{EFE85907-11D3-8A46-8389-7ABA3223FA4B}" destId="{711C1319-0458-584B-964C-4027E6B30808}" srcOrd="0" destOrd="0" presId="urn:microsoft.com/office/officeart/2005/8/layout/process5"/>
    <dgm:cxn modelId="{DF0BC200-1CD1-EC40-B7A2-19F0882245EF}" srcId="{EC9B3932-9DD2-354F-A425-CB4E99943856}" destId="{1FDBBCC7-CEB3-1B4E-9BC2-468226897A10}" srcOrd="1" destOrd="0" parTransId="{A5EE2399-6C77-2F45-BD7B-50EE75714D63}" sibTransId="{EC64BB3A-EBC5-CA47-AE93-8130EEB32794}"/>
    <dgm:cxn modelId="{D04B456A-EB86-6346-8AC2-E2EAEA2D017F}" srcId="{EC9B3932-9DD2-354F-A425-CB4E99943856}" destId="{0A4ECB67-6D4A-7E4F-B057-D283737DB2DA}" srcOrd="3" destOrd="0" parTransId="{9F19EA14-3705-9B44-8F0D-3B04BDE86734}" sibTransId="{0D8F9850-544B-574B-BF7E-3B4332026A89}"/>
    <dgm:cxn modelId="{B83848A9-D465-364F-B351-1573DCB1A2EC}" srcId="{EC9B3932-9DD2-354F-A425-CB4E99943856}" destId="{7DD065F1-5144-7A43-9648-B9D42A87E75A}" srcOrd="4" destOrd="0" parTransId="{A6517C90-3F28-314F-B97E-5FC783DC3FC5}" sibTransId="{EFE85907-11D3-8A46-8389-7ABA3223FA4B}"/>
    <dgm:cxn modelId="{9E9D2E6E-F5B7-B742-A845-ECAC53EB0051}" type="presOf" srcId="{EFE85907-11D3-8A46-8389-7ABA3223FA4B}" destId="{6F51EB5F-D1A7-9740-B441-B1CC08EAB578}" srcOrd="1" destOrd="0" presId="urn:microsoft.com/office/officeart/2005/8/layout/process5"/>
    <dgm:cxn modelId="{E16E65D6-C928-1946-B27D-211FA81063D1}" type="presOf" srcId="{2F954E94-659D-5E44-8901-A6A69100B28B}" destId="{20805B35-5CF0-EA49-A7A8-556DC215CF63}" srcOrd="0" destOrd="0" presId="urn:microsoft.com/office/officeart/2005/8/layout/process5"/>
    <dgm:cxn modelId="{932A86E6-5D7E-0F4D-8494-A139E8BED9A8}" type="presOf" srcId="{7DD065F1-5144-7A43-9648-B9D42A87E75A}" destId="{B668477B-8387-5440-8822-E333718A7BE8}" srcOrd="0" destOrd="0" presId="urn:microsoft.com/office/officeart/2005/8/layout/process5"/>
    <dgm:cxn modelId="{B381DD38-52B8-974E-BC4C-2BACEF42D776}" type="presOf" srcId="{32C2C26E-1642-F546-BC4C-F01BF1B6047D}" destId="{AB34D779-E14A-864F-A2A6-64FAA7516659}" srcOrd="0" destOrd="0" presId="urn:microsoft.com/office/officeart/2005/8/layout/process5"/>
    <dgm:cxn modelId="{CE6E5475-AF8D-2B4D-9899-F34155CA02E7}" type="presOf" srcId="{EC64BB3A-EBC5-CA47-AE93-8130EEB32794}" destId="{90F84036-105F-1440-8486-88885AC22713}" srcOrd="1" destOrd="0" presId="urn:microsoft.com/office/officeart/2005/8/layout/process5"/>
    <dgm:cxn modelId="{55C551D8-9219-284E-BFCA-F4291B900A35}" type="presOf" srcId="{2F954E94-659D-5E44-8901-A6A69100B28B}" destId="{2D839D5A-375C-B34C-9A04-EC62DE7E7635}" srcOrd="1" destOrd="0" presId="urn:microsoft.com/office/officeart/2005/8/layout/process5"/>
    <dgm:cxn modelId="{BE66F229-0EDA-1147-94BD-616622F4B245}" type="presOf" srcId="{EC64BB3A-EBC5-CA47-AE93-8130EEB32794}" destId="{2021221C-51CA-D141-86FB-978F9E8E207D}" srcOrd="0" destOrd="0" presId="urn:microsoft.com/office/officeart/2005/8/layout/process5"/>
    <dgm:cxn modelId="{3143AE50-00FB-5E42-94A0-C5CEEC4DAB73}" type="presOf" srcId="{4DB68387-8F4D-3A42-AE73-232C2281DA1E}" destId="{FEDCEAE9-0C02-1B47-95A8-27C934BE74A9}" srcOrd="0" destOrd="0" presId="urn:microsoft.com/office/officeart/2005/8/layout/process5"/>
    <dgm:cxn modelId="{968B82AA-5D5D-9040-B90C-5429675F8445}" type="presOf" srcId="{2802EFC3-FFF8-C64A-AE13-3CC7475187EB}" destId="{F43D2808-72D7-544E-90FA-75708895B883}" srcOrd="0" destOrd="0" presId="urn:microsoft.com/office/officeart/2005/8/layout/process5"/>
    <dgm:cxn modelId="{3EEB6187-AF9F-8742-A006-C67BF5586AEC}" srcId="{EC9B3932-9DD2-354F-A425-CB4E99943856}" destId="{5DE133DC-3218-4245-944E-AD9FC56723C2}" srcOrd="5" destOrd="0" parTransId="{A13B1335-0E09-A34D-BB4D-7990C0522B4B}" sibTransId="{C4825A33-E3C3-2E41-9204-7D1C13FECF19}"/>
    <dgm:cxn modelId="{5FB85DD1-8125-B741-BE13-CD5E86CC77C4}" srcId="{EC9B3932-9DD2-354F-A425-CB4E99943856}" destId="{2802EFC3-FFF8-C64A-AE13-3CC7475187EB}" srcOrd="0" destOrd="0" parTransId="{24B8DE07-86B8-4E4C-9E69-FD993CC8B177}" sibTransId="{4DB68387-8F4D-3A42-AE73-232C2281DA1E}"/>
    <dgm:cxn modelId="{723763F2-ED47-1247-8429-091738F077D0}" type="presParOf" srcId="{656DB813-CF65-0E45-A323-B0BB65AD1D76}" destId="{F43D2808-72D7-544E-90FA-75708895B883}" srcOrd="0" destOrd="0" presId="urn:microsoft.com/office/officeart/2005/8/layout/process5"/>
    <dgm:cxn modelId="{F2F93C29-054C-2E44-8D21-89FB0E3840A5}" type="presParOf" srcId="{656DB813-CF65-0E45-A323-B0BB65AD1D76}" destId="{FEDCEAE9-0C02-1B47-95A8-27C934BE74A9}" srcOrd="1" destOrd="0" presId="urn:microsoft.com/office/officeart/2005/8/layout/process5"/>
    <dgm:cxn modelId="{75B43B1A-FB6B-7C41-B2F5-B695724717F3}" type="presParOf" srcId="{FEDCEAE9-0C02-1B47-95A8-27C934BE74A9}" destId="{935DDAFB-869D-9447-9BB1-F4E75D8B5408}" srcOrd="0" destOrd="0" presId="urn:microsoft.com/office/officeart/2005/8/layout/process5"/>
    <dgm:cxn modelId="{946B6CEE-DA58-BF4B-BCBF-260103CACE1F}" type="presParOf" srcId="{656DB813-CF65-0E45-A323-B0BB65AD1D76}" destId="{CCBA70E1-1165-2741-89DC-359D78FB43F3}" srcOrd="2" destOrd="0" presId="urn:microsoft.com/office/officeart/2005/8/layout/process5"/>
    <dgm:cxn modelId="{1A7CDF31-F0A6-554C-A287-D526B31DD219}" type="presParOf" srcId="{656DB813-CF65-0E45-A323-B0BB65AD1D76}" destId="{2021221C-51CA-D141-86FB-978F9E8E207D}" srcOrd="3" destOrd="0" presId="urn:microsoft.com/office/officeart/2005/8/layout/process5"/>
    <dgm:cxn modelId="{A0D0134E-0ADB-5E4D-9D67-BD91F642F811}" type="presParOf" srcId="{2021221C-51CA-D141-86FB-978F9E8E207D}" destId="{90F84036-105F-1440-8486-88885AC22713}" srcOrd="0" destOrd="0" presId="urn:microsoft.com/office/officeart/2005/8/layout/process5"/>
    <dgm:cxn modelId="{F2849B06-F659-C14E-A403-92051B86380B}" type="presParOf" srcId="{656DB813-CF65-0E45-A323-B0BB65AD1D76}" destId="{AB34D779-E14A-864F-A2A6-64FAA7516659}" srcOrd="4" destOrd="0" presId="urn:microsoft.com/office/officeart/2005/8/layout/process5"/>
    <dgm:cxn modelId="{CAFB0FDE-85BD-4949-AB80-B3C732BB9325}" type="presParOf" srcId="{656DB813-CF65-0E45-A323-B0BB65AD1D76}" destId="{20805B35-5CF0-EA49-A7A8-556DC215CF63}" srcOrd="5" destOrd="0" presId="urn:microsoft.com/office/officeart/2005/8/layout/process5"/>
    <dgm:cxn modelId="{915FDDC0-E16C-E64D-87B4-9436F6376576}" type="presParOf" srcId="{20805B35-5CF0-EA49-A7A8-556DC215CF63}" destId="{2D839D5A-375C-B34C-9A04-EC62DE7E7635}" srcOrd="0" destOrd="0" presId="urn:microsoft.com/office/officeart/2005/8/layout/process5"/>
    <dgm:cxn modelId="{1C5064E9-2148-CD43-91C9-14B22514E5E7}" type="presParOf" srcId="{656DB813-CF65-0E45-A323-B0BB65AD1D76}" destId="{C8D51618-FD37-0E41-AA83-74EEFFB6C99C}" srcOrd="6" destOrd="0" presId="urn:microsoft.com/office/officeart/2005/8/layout/process5"/>
    <dgm:cxn modelId="{62066FA3-B06E-D04A-87A5-E1778C056290}" type="presParOf" srcId="{656DB813-CF65-0E45-A323-B0BB65AD1D76}" destId="{753AF593-524E-7C42-9E71-101D17797741}" srcOrd="7" destOrd="0" presId="urn:microsoft.com/office/officeart/2005/8/layout/process5"/>
    <dgm:cxn modelId="{C65EF2FC-8A09-6B42-B72B-72E6A5AE47E8}" type="presParOf" srcId="{753AF593-524E-7C42-9E71-101D17797741}" destId="{4D8C2F0A-7B1E-7442-80BD-F4553DFF314E}" srcOrd="0" destOrd="0" presId="urn:microsoft.com/office/officeart/2005/8/layout/process5"/>
    <dgm:cxn modelId="{41AF001D-D437-6E46-97BF-34D4D1F53483}" type="presParOf" srcId="{656DB813-CF65-0E45-A323-B0BB65AD1D76}" destId="{B668477B-8387-5440-8822-E333718A7BE8}" srcOrd="8" destOrd="0" presId="urn:microsoft.com/office/officeart/2005/8/layout/process5"/>
    <dgm:cxn modelId="{CEF2B64F-9702-824F-B092-97B64C989BAA}" type="presParOf" srcId="{656DB813-CF65-0E45-A323-B0BB65AD1D76}" destId="{711C1319-0458-584B-964C-4027E6B30808}" srcOrd="9" destOrd="0" presId="urn:microsoft.com/office/officeart/2005/8/layout/process5"/>
    <dgm:cxn modelId="{28F80748-F7E9-F342-B5C3-FDA5516CD7F5}" type="presParOf" srcId="{711C1319-0458-584B-964C-4027E6B30808}" destId="{6F51EB5F-D1A7-9740-B441-B1CC08EAB578}" srcOrd="0" destOrd="0" presId="urn:microsoft.com/office/officeart/2005/8/layout/process5"/>
    <dgm:cxn modelId="{C678C453-C1B9-0E4C-A5A2-89EA51F87422}" type="presParOf" srcId="{656DB813-CF65-0E45-A323-B0BB65AD1D76}" destId="{5FFF465E-8E14-0547-90CE-84C276FA506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D2808-72D7-544E-90FA-75708895B883}">
      <dsp:nvSpPr>
        <dsp:cNvPr id="0" name=""/>
        <dsp:cNvSpPr/>
      </dsp:nvSpPr>
      <dsp:spPr>
        <a:xfrm>
          <a:off x="5357" y="750887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Initial Design x0</a:t>
          </a:r>
          <a:endParaRPr lang="zh-CN" altLang="en-US" sz="2500" kern="1200" dirty="0"/>
        </a:p>
      </dsp:txBody>
      <dsp:txXfrm>
        <a:off x="33499" y="779029"/>
        <a:ext cx="1545106" cy="904550"/>
      </dsp:txXfrm>
    </dsp:sp>
    <dsp:sp modelId="{FEDCEAE9-0C02-1B47-95A8-27C934BE74A9}">
      <dsp:nvSpPr>
        <dsp:cNvPr id="0" name=""/>
        <dsp:cNvSpPr/>
      </dsp:nvSpPr>
      <dsp:spPr>
        <a:xfrm>
          <a:off x="1747670" y="1032732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1747670" y="1112161"/>
        <a:ext cx="237646" cy="238286"/>
      </dsp:txXfrm>
    </dsp:sp>
    <dsp:sp modelId="{CCBA70E1-1165-2741-89DC-359D78FB43F3}">
      <dsp:nvSpPr>
        <dsp:cNvPr id="0" name=""/>
        <dsp:cNvSpPr/>
      </dsp:nvSpPr>
      <dsp:spPr>
        <a:xfrm>
          <a:off x="2247304" y="750887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Update grid</a:t>
          </a:r>
          <a:endParaRPr lang="zh-CN" altLang="en-US" sz="2500" kern="1200" dirty="0"/>
        </a:p>
      </dsp:txBody>
      <dsp:txXfrm>
        <a:off x="2275446" y="779029"/>
        <a:ext cx="1545106" cy="904550"/>
      </dsp:txXfrm>
    </dsp:sp>
    <dsp:sp modelId="{2021221C-51CA-D141-86FB-978F9E8E207D}">
      <dsp:nvSpPr>
        <dsp:cNvPr id="0" name=""/>
        <dsp:cNvSpPr/>
      </dsp:nvSpPr>
      <dsp:spPr>
        <a:xfrm rot="20644662">
          <a:off x="3983967" y="714942"/>
          <a:ext cx="355992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3986016" y="809020"/>
        <a:ext cx="249194" cy="238286"/>
      </dsp:txXfrm>
    </dsp:sp>
    <dsp:sp modelId="{AB34D779-E14A-864F-A2A6-64FAA7516659}">
      <dsp:nvSpPr>
        <dsp:cNvPr id="0" name=""/>
        <dsp:cNvSpPr/>
      </dsp:nvSpPr>
      <dsp:spPr>
        <a:xfrm>
          <a:off x="4494609" y="10978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PDE solver</a:t>
          </a:r>
          <a:endParaRPr lang="zh-CN" altLang="en-US" sz="2500" kern="1200" dirty="0"/>
        </a:p>
      </dsp:txBody>
      <dsp:txXfrm>
        <a:off x="4522751" y="137922"/>
        <a:ext cx="1545106" cy="904550"/>
      </dsp:txXfrm>
    </dsp:sp>
    <dsp:sp modelId="{20805B35-5CF0-EA49-A7A8-556DC215CF63}">
      <dsp:nvSpPr>
        <dsp:cNvPr id="0" name=""/>
        <dsp:cNvSpPr/>
      </dsp:nvSpPr>
      <dsp:spPr>
        <a:xfrm rot="5400000">
          <a:off x="5185056" y="-220943"/>
          <a:ext cx="232043" cy="4418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5168512" y="-116022"/>
        <a:ext cx="265133" cy="162430"/>
      </dsp:txXfrm>
    </dsp:sp>
    <dsp:sp modelId="{C8D51618-FD37-0E41-AA83-74EEFFB6C99C}">
      <dsp:nvSpPr>
        <dsp:cNvPr id="0" name=""/>
        <dsp:cNvSpPr/>
      </dsp:nvSpPr>
      <dsp:spPr>
        <a:xfrm>
          <a:off x="4494609" y="10037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4522751" y="128512"/>
        <a:ext cx="1545106" cy="904550"/>
      </dsp:txXfrm>
    </dsp:sp>
    <dsp:sp modelId="{753AF593-524E-7C42-9E71-101D17797741}">
      <dsp:nvSpPr>
        <dsp:cNvPr id="0" name=""/>
        <dsp:cNvSpPr/>
      </dsp:nvSpPr>
      <dsp:spPr>
        <a:xfrm rot="8096483">
          <a:off x="3707622" y="1488803"/>
          <a:ext cx="966713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4113916" y="1221424"/>
        <a:ext cx="238286" cy="847570"/>
      </dsp:txXfrm>
    </dsp:sp>
    <dsp:sp modelId="{B668477B-8387-5440-8822-E333718A7BE8}">
      <dsp:nvSpPr>
        <dsp:cNvPr id="0" name=""/>
        <dsp:cNvSpPr/>
      </dsp:nvSpPr>
      <dsp:spPr>
        <a:xfrm>
          <a:off x="2247304" y="2352278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 dirty="0"/>
        </a:p>
      </dsp:txBody>
      <dsp:txXfrm>
        <a:off x="2275446" y="2380420"/>
        <a:ext cx="1545106" cy="904550"/>
      </dsp:txXfrm>
    </dsp:sp>
    <dsp:sp modelId="{711C1319-0458-584B-964C-4027E6B30808}">
      <dsp:nvSpPr>
        <dsp:cNvPr id="0" name=""/>
        <dsp:cNvSpPr/>
      </dsp:nvSpPr>
      <dsp:spPr>
        <a:xfrm rot="10800000">
          <a:off x="1766887" y="2634122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 rot="10800000">
        <a:off x="1868735" y="2713551"/>
        <a:ext cx="237646" cy="238286"/>
      </dsp:txXfrm>
    </dsp:sp>
    <dsp:sp modelId="{5FFF465E-8E14-0547-90CE-84C276FA5062}">
      <dsp:nvSpPr>
        <dsp:cNvPr id="0" name=""/>
        <dsp:cNvSpPr/>
      </dsp:nvSpPr>
      <dsp:spPr>
        <a:xfrm>
          <a:off x="5357" y="2352278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33499" y="2380420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4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2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83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5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9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4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57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4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24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3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CE8D-084A-E647-904B-87D55E835550}" type="datetimeFigureOut">
              <a:rPr kumimoji="1" lang="zh-CN" altLang="en-US" smtClean="0"/>
              <a:t>2/23/18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0F69-5D03-C54F-9DEF-D70DE59A2A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695968619"/>
              </p:ext>
            </p:extLst>
          </p:nvPr>
        </p:nvGraphicFramePr>
        <p:xfrm>
          <a:off x="1560989" y="91616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6083741" y="2760165"/>
            <a:ext cx="1601390" cy="960834"/>
            <a:chOff x="4494609" y="109780"/>
            <a:chExt cx="1601390" cy="960834"/>
          </a:xfrm>
        </p:grpSpPr>
        <p:sp>
          <p:nvSpPr>
            <p:cNvPr id="8" name="圆角矩形 7"/>
            <p:cNvSpPr/>
            <p:nvPr/>
          </p:nvSpPr>
          <p:spPr>
            <a:xfrm>
              <a:off x="4494609" y="109780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522751" y="137922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500" kern="1200" dirty="0" smtClean="0"/>
                <a:t>Gradient solver</a:t>
              </a:r>
              <a:endParaRPr lang="zh-CN" altLang="en-US" sz="2500" kern="1200" dirty="0"/>
            </a:p>
          </p:txBody>
        </p:sp>
      </p:grpSp>
      <p:grpSp>
        <p:nvGrpSpPr>
          <p:cNvPr id="11" name="组 10"/>
          <p:cNvGrpSpPr/>
          <p:nvPr/>
        </p:nvGrpSpPr>
        <p:grpSpPr>
          <a:xfrm rot="2055307">
            <a:off x="5543478" y="2697084"/>
            <a:ext cx="355992" cy="397144"/>
            <a:chOff x="3983967" y="714942"/>
            <a:chExt cx="355992" cy="397144"/>
          </a:xfrm>
        </p:grpSpPr>
        <p:sp>
          <p:nvSpPr>
            <p:cNvPr id="12" name="右箭头 11"/>
            <p:cNvSpPr/>
            <p:nvPr/>
          </p:nvSpPr>
          <p:spPr>
            <a:xfrm rot="20644662">
              <a:off x="3983967" y="714942"/>
              <a:ext cx="355992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右箭头 4"/>
            <p:cNvSpPr/>
            <p:nvPr/>
          </p:nvSpPr>
          <p:spPr>
            <a:xfrm rot="20644662">
              <a:off x="3986016" y="809020"/>
              <a:ext cx="249194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14" name="组 13"/>
          <p:cNvGrpSpPr/>
          <p:nvPr/>
        </p:nvGrpSpPr>
        <p:grpSpPr>
          <a:xfrm rot="3333767">
            <a:off x="7907634" y="1637894"/>
            <a:ext cx="565304" cy="399307"/>
            <a:chOff x="3983967" y="714942"/>
            <a:chExt cx="355992" cy="397144"/>
          </a:xfrm>
        </p:grpSpPr>
        <p:sp>
          <p:nvSpPr>
            <p:cNvPr id="15" name="右箭头 14"/>
            <p:cNvSpPr/>
            <p:nvPr/>
          </p:nvSpPr>
          <p:spPr>
            <a:xfrm rot="20644662">
              <a:off x="3983967" y="714942"/>
              <a:ext cx="355992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右箭头 4"/>
            <p:cNvSpPr/>
            <p:nvPr/>
          </p:nvSpPr>
          <p:spPr>
            <a:xfrm rot="20644662">
              <a:off x="3986016" y="809020"/>
              <a:ext cx="249194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7977907" y="2726573"/>
            <a:ext cx="557412" cy="397144"/>
            <a:chOff x="3983967" y="714942"/>
            <a:chExt cx="355992" cy="397144"/>
          </a:xfrm>
        </p:grpSpPr>
        <p:sp>
          <p:nvSpPr>
            <p:cNvPr id="18" name="右箭头 17"/>
            <p:cNvSpPr/>
            <p:nvPr/>
          </p:nvSpPr>
          <p:spPr>
            <a:xfrm rot="20644662">
              <a:off x="3983967" y="714942"/>
              <a:ext cx="355992" cy="39714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右箭头 4"/>
            <p:cNvSpPr/>
            <p:nvPr/>
          </p:nvSpPr>
          <p:spPr>
            <a:xfrm rot="20644662">
              <a:off x="3986016" y="809020"/>
              <a:ext cx="249194" cy="2382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700" kern="1200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8826731" y="3428999"/>
            <a:ext cx="441887" cy="495719"/>
            <a:chOff x="5086695" y="1229080"/>
            <a:chExt cx="441887" cy="495719"/>
          </a:xfrm>
        </p:grpSpPr>
        <p:sp>
          <p:nvSpPr>
            <p:cNvPr id="27" name="右箭头 26"/>
            <p:cNvSpPr/>
            <p:nvPr/>
          </p:nvSpPr>
          <p:spPr>
            <a:xfrm rot="5400000">
              <a:off x="5059779" y="1255996"/>
              <a:ext cx="495719" cy="4418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右箭头 4"/>
            <p:cNvSpPr/>
            <p:nvPr/>
          </p:nvSpPr>
          <p:spPr>
            <a:xfrm>
              <a:off x="5175072" y="1229080"/>
              <a:ext cx="265133" cy="3631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000" kern="1200"/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535319" y="1977376"/>
            <a:ext cx="1601390" cy="960834"/>
            <a:chOff x="5357" y="2352278"/>
            <a:chExt cx="1601390" cy="960834"/>
          </a:xfrm>
        </p:grpSpPr>
        <p:sp>
          <p:nvSpPr>
            <p:cNvPr id="21" name="圆角矩形 20"/>
            <p:cNvSpPr/>
            <p:nvPr/>
          </p:nvSpPr>
          <p:spPr>
            <a:xfrm>
              <a:off x="5357" y="2352278"/>
              <a:ext cx="1601390" cy="9608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sz="2400" dirty="0" smtClean="0"/>
                <a:t>optimizer</a:t>
              </a:r>
              <a:endParaRPr lang="zh-CN" altLang="en-US" sz="2400" dirty="0"/>
            </a:p>
          </p:txBody>
        </p:sp>
        <p:sp>
          <p:nvSpPr>
            <p:cNvPr id="22" name="圆角矩形 4"/>
            <p:cNvSpPr/>
            <p:nvPr/>
          </p:nvSpPr>
          <p:spPr>
            <a:xfrm>
              <a:off x="33499" y="2380420"/>
              <a:ext cx="1545106" cy="9045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768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775192" y="1984508"/>
            <a:ext cx="8114808" cy="3190930"/>
            <a:chOff x="775192" y="1984508"/>
            <a:chExt cx="8114808" cy="3190930"/>
          </a:xfrm>
        </p:grpSpPr>
        <p:grpSp>
          <p:nvGrpSpPr>
            <p:cNvPr id="2" name="组 1"/>
            <p:cNvGrpSpPr/>
            <p:nvPr/>
          </p:nvGrpSpPr>
          <p:grpSpPr>
            <a:xfrm>
              <a:off x="775192" y="1984508"/>
              <a:ext cx="7453311" cy="3190930"/>
              <a:chOff x="775192" y="1984508"/>
              <a:chExt cx="7453311" cy="3190930"/>
            </a:xfrm>
          </p:grpSpPr>
          <p:grpSp>
            <p:nvGrpSpPr>
              <p:cNvPr id="4" name="组 3"/>
              <p:cNvGrpSpPr/>
              <p:nvPr/>
            </p:nvGrpSpPr>
            <p:grpSpPr>
              <a:xfrm>
                <a:off x="775192" y="1986093"/>
                <a:ext cx="1715403" cy="494287"/>
                <a:chOff x="5357" y="2352278"/>
                <a:chExt cx="1601390" cy="960834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5357" y="2352278"/>
                  <a:ext cx="1601390" cy="960834"/>
                </a:xfrm>
                <a:prstGeom prst="roundRect">
                  <a:avLst>
                    <a:gd name="adj" fmla="val 10000"/>
                  </a:avLst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6" name="圆角矩形 4"/>
                <p:cNvSpPr/>
                <p:nvPr/>
              </p:nvSpPr>
              <p:spPr>
                <a:xfrm>
                  <a:off x="33499" y="2380420"/>
                  <a:ext cx="1545106" cy="904550"/>
                </a:xfrm>
                <a:prstGeom prst="rect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lvl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kern="1200" dirty="0" smtClean="0">
                      <a:latin typeface="Times New Roman"/>
                      <a:cs typeface="Times New Roman"/>
                    </a:rPr>
                    <a:t>Initial Design</a:t>
                  </a:r>
                  <a:endParaRPr lang="zh-CN" altLang="en-US" kern="12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2" name="组 21"/>
              <p:cNvGrpSpPr/>
              <p:nvPr/>
            </p:nvGrpSpPr>
            <p:grpSpPr>
              <a:xfrm>
                <a:off x="5141480" y="1984508"/>
                <a:ext cx="1715403" cy="494287"/>
                <a:chOff x="5357" y="2352278"/>
                <a:chExt cx="1601390" cy="960834"/>
              </a:xfrm>
            </p:grpSpPr>
            <p:sp>
              <p:nvSpPr>
                <p:cNvPr id="23" name="圆角矩形 22"/>
                <p:cNvSpPr/>
                <p:nvPr/>
              </p:nvSpPr>
              <p:spPr>
                <a:xfrm>
                  <a:off x="5357" y="2352278"/>
                  <a:ext cx="1601390" cy="960834"/>
                </a:xfrm>
                <a:prstGeom prst="roundRect">
                  <a:avLst>
                    <a:gd name="adj" fmla="val 10000"/>
                  </a:avLst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24" name="圆角矩形 4"/>
                <p:cNvSpPr/>
                <p:nvPr/>
              </p:nvSpPr>
              <p:spPr>
                <a:xfrm>
                  <a:off x="33499" y="2380420"/>
                  <a:ext cx="1545106" cy="904550"/>
                </a:xfrm>
                <a:prstGeom prst="rect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lvl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kern="1200" dirty="0" smtClean="0">
                      <a:latin typeface="Times New Roman"/>
                      <a:cs typeface="Times New Roman"/>
                    </a:rPr>
                    <a:t>Update Grids</a:t>
                  </a:r>
                  <a:endParaRPr lang="zh-CN" altLang="en-US" kern="12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25" name="组 24"/>
              <p:cNvGrpSpPr/>
              <p:nvPr/>
            </p:nvGrpSpPr>
            <p:grpSpPr>
              <a:xfrm>
                <a:off x="3960692" y="3111920"/>
                <a:ext cx="1715403" cy="494287"/>
                <a:chOff x="5357" y="2352278"/>
                <a:chExt cx="1601390" cy="960834"/>
              </a:xfrm>
            </p:grpSpPr>
            <p:sp>
              <p:nvSpPr>
                <p:cNvPr id="26" name="圆角矩形 25"/>
                <p:cNvSpPr/>
                <p:nvPr/>
              </p:nvSpPr>
              <p:spPr>
                <a:xfrm>
                  <a:off x="5357" y="2352278"/>
                  <a:ext cx="1601390" cy="960834"/>
                </a:xfrm>
                <a:prstGeom prst="roundRect">
                  <a:avLst>
                    <a:gd name="adj" fmla="val 10000"/>
                  </a:avLst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27" name="圆角矩形 4"/>
                <p:cNvSpPr/>
                <p:nvPr/>
              </p:nvSpPr>
              <p:spPr>
                <a:xfrm>
                  <a:off x="33499" y="2380420"/>
                  <a:ext cx="1545106" cy="904550"/>
                </a:xfrm>
                <a:prstGeom prst="rect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lvl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dirty="0" smtClean="0">
                      <a:latin typeface="Times New Roman"/>
                      <a:cs typeface="Times New Roman"/>
                    </a:rPr>
                    <a:t>PDE Solver</a:t>
                  </a:r>
                  <a:endParaRPr lang="zh-CN" altLang="en-US" kern="1200" dirty="0">
                    <a:latin typeface="Times New Roman"/>
                    <a:cs typeface="Times New Roman"/>
                  </a:endParaRPr>
                </a:p>
              </p:txBody>
            </p:sp>
          </p:grpSp>
          <p:grpSp>
            <p:nvGrpSpPr>
              <p:cNvPr id="31" name="组 30"/>
              <p:cNvGrpSpPr/>
              <p:nvPr/>
            </p:nvGrpSpPr>
            <p:grpSpPr>
              <a:xfrm>
                <a:off x="5205992" y="4362001"/>
                <a:ext cx="1770313" cy="744039"/>
                <a:chOff x="5357" y="2352278"/>
                <a:chExt cx="1601390" cy="960834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>
                  <a:off x="5357" y="2352278"/>
                  <a:ext cx="1601390" cy="960834"/>
                </a:xfrm>
                <a:prstGeom prst="roundRect">
                  <a:avLst>
                    <a:gd name="adj" fmla="val 10000"/>
                  </a:avLst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33" name="圆角矩形 4"/>
                <p:cNvSpPr/>
                <p:nvPr/>
              </p:nvSpPr>
              <p:spPr>
                <a:xfrm>
                  <a:off x="33499" y="2380420"/>
                  <a:ext cx="1545106" cy="904551"/>
                </a:xfrm>
                <a:prstGeom prst="rect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lvl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kern="1200" dirty="0" smtClean="0">
                      <a:latin typeface="Times New Roman"/>
                      <a:cs typeface="Times New Roman"/>
                    </a:rPr>
                    <a:t>Optimization Algorithm</a:t>
                  </a:r>
                  <a:endParaRPr lang="zh-CN" altLang="en-US" kern="12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35" name="直线箭头连接符 34"/>
              <p:cNvCxnSpPr>
                <a:stCxn id="5" idx="3"/>
                <a:endCxn id="23" idx="1"/>
              </p:cNvCxnSpPr>
              <p:nvPr/>
            </p:nvCxnSpPr>
            <p:spPr>
              <a:xfrm flipV="1">
                <a:off x="2490595" y="2231652"/>
                <a:ext cx="2650885" cy="1585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组 35"/>
              <p:cNvGrpSpPr/>
              <p:nvPr/>
            </p:nvGrpSpPr>
            <p:grpSpPr>
              <a:xfrm>
                <a:off x="6329570" y="3111921"/>
                <a:ext cx="1898933" cy="479810"/>
                <a:chOff x="5357" y="2352278"/>
                <a:chExt cx="1601390" cy="960834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5357" y="2352278"/>
                  <a:ext cx="1601390" cy="960834"/>
                </a:xfrm>
                <a:prstGeom prst="roundRect">
                  <a:avLst>
                    <a:gd name="adj" fmla="val 10000"/>
                  </a:avLst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sp>
            <p:sp>
              <p:nvSpPr>
                <p:cNvPr id="38" name="圆角矩形 4"/>
                <p:cNvSpPr/>
                <p:nvPr/>
              </p:nvSpPr>
              <p:spPr>
                <a:xfrm>
                  <a:off x="5357" y="2380420"/>
                  <a:ext cx="1573248" cy="907552"/>
                </a:xfrm>
                <a:prstGeom prst="rect">
                  <a:avLst/>
                </a:prstGeom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spcFirstLastPara="0" vert="horz" wrap="square" lIns="95250" tIns="95250" rIns="95250" bIns="95250" numCol="1" spcCol="1270" anchor="ctr" anchorCtr="0">
                  <a:noAutofit/>
                </a:bodyPr>
                <a:lstStyle/>
                <a:p>
                  <a:pPr lvl="0" algn="ctr" defTabSz="1111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dirty="0" smtClean="0">
                      <a:latin typeface="Times New Roman"/>
                      <a:cs typeface="Times New Roman"/>
                    </a:rPr>
                    <a:t>Gradient Solver</a:t>
                  </a:r>
                  <a:endParaRPr lang="zh-CN" altLang="en-US" kern="1200" dirty="0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2" name="直线箭头连接符 41"/>
              <p:cNvCxnSpPr>
                <a:stCxn id="24" idx="2"/>
              </p:cNvCxnSpPr>
              <p:nvPr/>
            </p:nvCxnSpPr>
            <p:spPr>
              <a:xfrm flipH="1">
                <a:off x="5070671" y="2464318"/>
                <a:ext cx="928511" cy="647602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42"/>
              <p:cNvCxnSpPr>
                <a:stCxn id="23" idx="2"/>
              </p:cNvCxnSpPr>
              <p:nvPr/>
            </p:nvCxnSpPr>
            <p:spPr>
              <a:xfrm>
                <a:off x="5999182" y="2478795"/>
                <a:ext cx="1053053" cy="647602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/>
              <p:nvPr/>
            </p:nvCxnSpPr>
            <p:spPr>
              <a:xfrm flipH="1">
                <a:off x="3328481" y="4806106"/>
                <a:ext cx="1907657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/>
              <p:cNvCxnSpPr>
                <a:endCxn id="33" idx="0"/>
              </p:cNvCxnSpPr>
              <p:nvPr/>
            </p:nvCxnSpPr>
            <p:spPr>
              <a:xfrm>
                <a:off x="5070671" y="3606207"/>
                <a:ext cx="1020478" cy="777586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endCxn id="32" idx="0"/>
              </p:cNvCxnSpPr>
              <p:nvPr/>
            </p:nvCxnSpPr>
            <p:spPr>
              <a:xfrm flipH="1">
                <a:off x="6091149" y="3606207"/>
                <a:ext cx="961088" cy="755794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线箭头连接符 84"/>
              <p:cNvCxnSpPr/>
              <p:nvPr/>
            </p:nvCxnSpPr>
            <p:spPr>
              <a:xfrm flipV="1">
                <a:off x="3328481" y="2231654"/>
                <a:ext cx="25336" cy="2574452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3598168" y="4806106"/>
                <a:ext cx="13450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altLang="zh-CN" dirty="0" smtClean="0">
                    <a:latin typeface="Times New Roman"/>
                    <a:cs typeface="Times New Roman"/>
                  </a:rPr>
                  <a:t>New Design</a:t>
                </a:r>
                <a:endParaRPr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3749711" y="3628451"/>
                <a:ext cx="189623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600" dirty="0">
                    <a:latin typeface="Times New Roman"/>
                    <a:cs typeface="Times New Roman"/>
                  </a:rPr>
                  <a:t>o</a:t>
                </a:r>
                <a:r>
                  <a:rPr lang="en-US" altLang="zh-CN" sz="1600" dirty="0" smtClean="0">
                    <a:latin typeface="Times New Roman"/>
                    <a:cs typeface="Times New Roman"/>
                  </a:rPr>
                  <a:t>bjective, </a:t>
                </a:r>
              </a:p>
              <a:p>
                <a:pPr lvl="0"/>
                <a:r>
                  <a:rPr lang="en-US" altLang="zh-CN" sz="1600" dirty="0">
                    <a:latin typeface="Times New Roman"/>
                    <a:cs typeface="Times New Roman"/>
                  </a:rPr>
                  <a:t>c</a:t>
                </a:r>
                <a:r>
                  <a:rPr lang="en-US" altLang="zh-CN" sz="1600" dirty="0" smtClean="0">
                    <a:latin typeface="Times New Roman"/>
                    <a:cs typeface="Times New Roman"/>
                  </a:rPr>
                  <a:t>onstraint functions</a:t>
                </a:r>
                <a:endParaRPr lang="zh-CN" altLang="en-US" sz="1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9" name="文本框 98"/>
            <p:cNvSpPr txBox="1"/>
            <p:nvPr/>
          </p:nvSpPr>
          <p:spPr>
            <a:xfrm>
              <a:off x="6976305" y="3658333"/>
              <a:ext cx="191369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600" dirty="0" smtClean="0">
                  <a:latin typeface="Times New Roman"/>
                  <a:cs typeface="Times New Roman"/>
                </a:rPr>
                <a:t>objective,</a:t>
              </a:r>
            </a:p>
            <a:p>
              <a:pPr lvl="0"/>
              <a:r>
                <a:rPr lang="en-US" altLang="zh-CN" sz="1600" dirty="0" smtClean="0">
                  <a:latin typeface="Times New Roman"/>
                  <a:cs typeface="Times New Roman"/>
                </a:rPr>
                <a:t>constraint gradients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30</Words>
  <Application>Microsoft Macintosh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Pengfei Meng</dc:creator>
  <cp:lastModifiedBy>Pengfei Meng</cp:lastModifiedBy>
  <cp:revision>39</cp:revision>
  <dcterms:created xsi:type="dcterms:W3CDTF">2018-02-18T02:49:01Z</dcterms:created>
  <dcterms:modified xsi:type="dcterms:W3CDTF">2018-02-24T04:25:53Z</dcterms:modified>
</cp:coreProperties>
</file>